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5"/>
  </p:notesMasterIdLst>
  <p:handoutMasterIdLst>
    <p:handoutMasterId r:id="rId36"/>
  </p:handoutMasterIdLst>
  <p:sldIdLst>
    <p:sldId id="355" r:id="rId10"/>
    <p:sldId id="453" r:id="rId11"/>
    <p:sldId id="492" r:id="rId12"/>
    <p:sldId id="486" r:id="rId13"/>
    <p:sldId id="507" r:id="rId14"/>
    <p:sldId id="508" r:id="rId15"/>
    <p:sldId id="487" r:id="rId16"/>
    <p:sldId id="488" r:id="rId17"/>
    <p:sldId id="493" r:id="rId18"/>
    <p:sldId id="489" r:id="rId19"/>
    <p:sldId id="491" r:id="rId20"/>
    <p:sldId id="490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2" r:id="rId29"/>
    <p:sldId id="501" r:id="rId30"/>
    <p:sldId id="503" r:id="rId31"/>
    <p:sldId id="504" r:id="rId32"/>
    <p:sldId id="506" r:id="rId33"/>
    <p:sldId id="505" r:id="rId3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F2F2F2"/>
    <a:srgbClr val="98C6EA"/>
    <a:srgbClr val="D5EFE4"/>
    <a:srgbClr val="FEE2E2"/>
    <a:srgbClr val="ECF8F3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69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12/08/2024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CA52E-228A-7854-AD31-6ECC38C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0BA70-2DD6-F5EF-0E3D-9AB5503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AC36-ABB6-CC34-9769-7C56CD9F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C361F43-074B-7D3C-28AF-48A3D593B457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78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EE7C5C-F409-C3B8-F3D9-17F33BF0E8C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20E5D03-F78B-CDDA-B1F3-6F1AA4B2B66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00E5C-DB56-B06F-0A36-FFC1625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FAB1A-47FF-47CD-FDFB-BF81679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1159-EFF3-44E1-CF6A-DE5FBAF6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FE82B01-5AA4-84C9-537E-BFDC063ED3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51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AD3E0-997E-B96A-A3CF-16BF886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36EE9-6FBB-D2D3-BC4F-23806F1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20150-C1C5-A784-7661-12BD817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04507"/>
            <a:ext cx="8508999" cy="2991318"/>
          </a:xfrm>
        </p:spPr>
        <p:txBody>
          <a:bodyPr/>
          <a:lstStyle/>
          <a:p>
            <a:r>
              <a:rPr lang="en-GB" dirty="0"/>
              <a:t>Talk about current power grid challenges:</a:t>
            </a:r>
          </a:p>
          <a:p>
            <a:pPr marL="342900" indent="-342900">
              <a:buAutoNum type="arabicPeriod"/>
            </a:pPr>
            <a:r>
              <a:rPr lang="en-GB" dirty="0"/>
              <a:t>Integration of Renewable energy</a:t>
            </a:r>
          </a:p>
          <a:p>
            <a:pPr marL="342900" indent="-342900">
              <a:buAutoNum type="arabicPeriod"/>
            </a:pPr>
            <a:r>
              <a:rPr lang="en-GB" dirty="0"/>
              <a:t>Increasing overall power consumption</a:t>
            </a:r>
          </a:p>
          <a:p>
            <a:pPr marL="342900" indent="-342900">
              <a:buAutoNum type="arabicPeriod"/>
            </a:pPr>
            <a:r>
              <a:rPr lang="en-GB" dirty="0"/>
              <a:t>Increasing power consumption from 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4684729-02E9-1C59-9856-A4E3F44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050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64841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"Net zero by 2050: A roadmap for the global energy sector." (2021).</a:t>
            </a:r>
            <a:endParaRPr lang="en-GB" sz="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3C1A-CB8F-449C-65BB-740530DDAEC9}"/>
              </a:ext>
            </a:extLst>
          </p:cNvPr>
          <p:cNvSpPr txBox="1"/>
          <p:nvPr/>
        </p:nvSpPr>
        <p:spPr>
          <a:xfrm>
            <a:off x="4957326" y="1808614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Renewable Energy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7E2E6-09E7-4300-79EC-9B8734FF3495}"/>
              </a:ext>
            </a:extLst>
          </p:cNvPr>
          <p:cNvSpPr txBox="1"/>
          <p:nvPr/>
        </p:nvSpPr>
        <p:spPr>
          <a:xfrm>
            <a:off x="4957326" y="2623238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Energy Efficiency Enhancement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0A4A-CEE1-CEF8-AA6C-6E8CCC2F4E50}"/>
              </a:ext>
            </a:extLst>
          </p:cNvPr>
          <p:cNvSpPr txBox="1"/>
          <p:nvPr/>
        </p:nvSpPr>
        <p:spPr>
          <a:xfrm>
            <a:off x="4957326" y="3437862"/>
            <a:ext cx="3470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Low Carbon Emission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872CD0-1E87-1CA8-CA1B-582416573C62}"/>
              </a:ext>
            </a:extLst>
          </p:cNvPr>
          <p:cNvSpPr txBox="1"/>
          <p:nvPr/>
        </p:nvSpPr>
        <p:spPr>
          <a:xfrm>
            <a:off x="223306" y="2299812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Penetration of Intermittent Renewable 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6EBA-9C12-C211-48A5-68ECB110337A}"/>
              </a:ext>
            </a:extLst>
          </p:cNvPr>
          <p:cNvSpPr txBox="1"/>
          <p:nvPr/>
        </p:nvSpPr>
        <p:spPr>
          <a:xfrm>
            <a:off x="228220" y="2619801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Extreme 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21FC-A74F-AB7A-A9F6-1ED6C510C238}"/>
              </a:ext>
            </a:extLst>
          </p:cNvPr>
          <p:cNvSpPr txBox="1"/>
          <p:nvPr/>
        </p:nvSpPr>
        <p:spPr>
          <a:xfrm>
            <a:off x="5436328" y="2414581"/>
            <a:ext cx="34544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High Uncertainty of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5D81-7565-A325-97F8-1C1AA571ED61}"/>
              </a:ext>
            </a:extLst>
          </p:cNvPr>
          <p:cNvSpPr txBox="1"/>
          <p:nvPr/>
        </p:nvSpPr>
        <p:spPr>
          <a:xfrm>
            <a:off x="5436328" y="3019532"/>
            <a:ext cx="349775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Constantly Increasing Energy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93080-45FC-7F0A-2B35-15A165F9A025}"/>
              </a:ext>
            </a:extLst>
          </p:cNvPr>
          <p:cNvSpPr txBox="1"/>
          <p:nvPr/>
        </p:nvSpPr>
        <p:spPr>
          <a:xfrm>
            <a:off x="245098" y="3659510"/>
            <a:ext cx="37706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Popularity of EVs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F31-5B23-F4A6-FFC0-0D455F30C250}"/>
              </a:ext>
            </a:extLst>
          </p:cNvPr>
          <p:cNvSpPr txBox="1"/>
          <p:nvPr/>
        </p:nvSpPr>
        <p:spPr>
          <a:xfrm>
            <a:off x="5436328" y="3659510"/>
            <a:ext cx="31579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Increasing EV Charging Demand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7" y="1382161"/>
            <a:ext cx="8508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(2023), World Energy Outlook 2023, IEA, Paris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/reports/world-energy-outlook-2023, Licence: CC BY 4.0 (report); CC BY NC SA 4.0 (Annex A)</a:t>
            </a:r>
          </a:p>
        </p:txBody>
      </p: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solutions: mathematical optimization </a:t>
            </a:r>
            <a:r>
              <a:rPr lang="en-GB" dirty="0" err="1"/>
              <a:t>v.s</a:t>
            </a:r>
            <a:r>
              <a:rPr lang="en-GB" dirty="0"/>
              <a:t>.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749</TotalTime>
  <Words>608</Words>
  <Application>Microsoft Macintosh PowerPoint</Application>
  <PresentationFormat>On-screen Show (16:9)</PresentationFormat>
  <Paragraphs>120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Courier New</vt:lpstr>
      <vt:lpstr>Helvetica Neue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PowerPoint Presentation</vt:lpstr>
      <vt:lpstr>“Security- and Human-centered Energy Transition”</vt:lpstr>
      <vt:lpstr>PowerPoint Presentation</vt:lpstr>
      <vt:lpstr>PowerPoint Presentation</vt:lpstr>
      <vt:lpstr>PowerPoint Presentation</vt:lpstr>
      <vt:lpstr>PowerPoint Presentation</vt:lpstr>
      <vt:lpstr>Problem Formulation</vt:lpstr>
      <vt:lpstr>Objective</vt:lpstr>
      <vt:lpstr>Constraints</vt:lpstr>
      <vt:lpstr>Literature Review</vt:lpstr>
      <vt:lpstr>PowerPoint Presentation</vt:lpstr>
      <vt:lpstr>Methodology</vt:lpstr>
      <vt:lpstr>Markov Decision Process</vt:lpstr>
      <vt:lpstr>Actor-Critic Framework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8</cp:revision>
  <cp:lastPrinted>2015-07-30T14:04:45Z</cp:lastPrinted>
  <dcterms:created xsi:type="dcterms:W3CDTF">2023-05-19T10:59:57Z</dcterms:created>
  <dcterms:modified xsi:type="dcterms:W3CDTF">2024-08-12T13:01:21Z</dcterms:modified>
</cp:coreProperties>
</file>