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3"/>
  </p:notesMasterIdLst>
  <p:handoutMasterIdLst>
    <p:handoutMasterId r:id="rId34"/>
  </p:handoutMasterIdLst>
  <p:sldIdLst>
    <p:sldId id="355" r:id="rId10"/>
    <p:sldId id="453" r:id="rId11"/>
    <p:sldId id="492" r:id="rId12"/>
    <p:sldId id="486" r:id="rId13"/>
    <p:sldId id="487" r:id="rId14"/>
    <p:sldId id="488" r:id="rId15"/>
    <p:sldId id="493" r:id="rId16"/>
    <p:sldId id="489" r:id="rId17"/>
    <p:sldId id="491" r:id="rId18"/>
    <p:sldId id="490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2" r:id="rId27"/>
    <p:sldId id="501" r:id="rId28"/>
    <p:sldId id="503" r:id="rId29"/>
    <p:sldId id="504" r:id="rId30"/>
    <p:sldId id="506" r:id="rId31"/>
    <p:sldId id="505" r:id="rId3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2F2F2"/>
    <a:srgbClr val="98C6EA"/>
    <a:srgbClr val="0065BD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9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8/10/relationships/authors" Target="authors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st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 err="1"/>
              <a:t>Methology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-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223416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180</TotalTime>
  <Words>417</Words>
  <Application>Microsoft Macintosh PowerPoint</Application>
  <PresentationFormat>On-screen Show (16:9)</PresentationFormat>
  <Paragraphs>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Yang, Chia-Ling</cp:lastModifiedBy>
  <cp:revision>3</cp:revision>
  <cp:lastPrinted>2015-07-30T14:04:45Z</cp:lastPrinted>
  <dcterms:created xsi:type="dcterms:W3CDTF">2023-05-19T10:59:57Z</dcterms:created>
  <dcterms:modified xsi:type="dcterms:W3CDTF">2024-07-16T13:42:52Z</dcterms:modified>
</cp:coreProperties>
</file>