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31"/>
  </p:notesMasterIdLst>
  <p:sldIdLst>
    <p:sldId id="256" r:id="rId5"/>
    <p:sldId id="261" r:id="rId6"/>
    <p:sldId id="274" r:id="rId7"/>
    <p:sldId id="257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9" r:id="rId26"/>
    <p:sldId id="280" r:id="rId27"/>
    <p:sldId id="282" r:id="rId28"/>
    <p:sldId id="27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9E9D3-F374-7B65-647D-F9C2691690A1}" v="8" dt="2025-05-16T10:46:25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Sharma" userId="5dd7afdb-60ad-4842-bd56-89f020d54a1c" providerId="ADAL" clId="{8608A06A-8732-41D5-8E34-B140580D5616}"/>
    <pc:docChg chg="addSld delSld modSld sldOrd">
      <pc:chgData name="Monika Sharma" userId="5dd7afdb-60ad-4842-bd56-89f020d54a1c" providerId="ADAL" clId="{8608A06A-8732-41D5-8E34-B140580D5616}" dt="2023-10-12T18:02:33.819" v="38" actId="20577"/>
      <pc:docMkLst>
        <pc:docMk/>
      </pc:docMkLst>
      <pc:sldChg chg="modSp">
        <pc:chgData name="Monika Sharma" userId="5dd7afdb-60ad-4842-bd56-89f020d54a1c" providerId="ADAL" clId="{8608A06A-8732-41D5-8E34-B140580D5616}" dt="2023-10-12T17:38:18.028" v="29" actId="404"/>
        <pc:sldMkLst>
          <pc:docMk/>
          <pc:sldMk cId="714955872" sldId="256"/>
        </pc:sldMkLst>
        <pc:spChg chg="mod">
          <ac:chgData name="Monika Sharma" userId="5dd7afdb-60ad-4842-bd56-89f020d54a1c" providerId="ADAL" clId="{8608A06A-8732-41D5-8E34-B140580D5616}" dt="2023-10-12T17:38:18.028" v="29" actId="404"/>
          <ac:spMkLst>
            <pc:docMk/>
            <pc:sldMk cId="714955872" sldId="256"/>
            <ac:spMk id="3" creationId="{8E0F0288-D22A-46AE-8A71-FF5F4D45CB5D}"/>
          </ac:spMkLst>
        </pc:spChg>
      </pc:sldChg>
      <pc:sldChg chg="modSp">
        <pc:chgData name="Monika Sharma" userId="5dd7afdb-60ad-4842-bd56-89f020d54a1c" providerId="ADAL" clId="{8608A06A-8732-41D5-8E34-B140580D5616}" dt="2023-10-12T18:02:33.819" v="38" actId="20577"/>
        <pc:sldMkLst>
          <pc:docMk/>
          <pc:sldMk cId="598909235" sldId="272"/>
        </pc:sldMkLst>
        <pc:spChg chg="mod">
          <ac:chgData name="Monika Sharma" userId="5dd7afdb-60ad-4842-bd56-89f020d54a1c" providerId="ADAL" clId="{8608A06A-8732-41D5-8E34-B140580D5616}" dt="2023-10-12T18:02:33.819" v="38" actId="20577"/>
          <ac:spMkLst>
            <pc:docMk/>
            <pc:sldMk cId="598909235" sldId="272"/>
            <ac:spMk id="3" creationId="{0F3072C3-1070-4B09-9C1A-74B41D1D9A81}"/>
          </ac:spMkLst>
        </pc:spChg>
      </pc:sldChg>
      <pc:sldChg chg="modSp add ord">
        <pc:chgData name="Monika Sharma" userId="5dd7afdb-60ad-4842-bd56-89f020d54a1c" providerId="ADAL" clId="{8608A06A-8732-41D5-8E34-B140580D5616}" dt="2023-10-12T17:34:49.586" v="6"/>
        <pc:sldMkLst>
          <pc:docMk/>
          <pc:sldMk cId="2998748758" sldId="273"/>
        </pc:sldMkLst>
        <pc:spChg chg="mod">
          <ac:chgData name="Monika Sharma" userId="5dd7afdb-60ad-4842-bd56-89f020d54a1c" providerId="ADAL" clId="{8608A06A-8732-41D5-8E34-B140580D5616}" dt="2023-10-12T17:34:49.586" v="6"/>
          <ac:spMkLst>
            <pc:docMk/>
            <pc:sldMk cId="2998748758" sldId="273"/>
            <ac:spMk id="2" creationId="{E1109629-2F83-4F97-8559-F22E0B5D7F92}"/>
          </ac:spMkLst>
        </pc:spChg>
      </pc:sldChg>
      <pc:sldChg chg="modSp add ord">
        <pc:chgData name="Monika Sharma" userId="5dd7afdb-60ad-4842-bd56-89f020d54a1c" providerId="ADAL" clId="{8608A06A-8732-41D5-8E34-B140580D5616}" dt="2023-10-12T17:33:55.104" v="5"/>
        <pc:sldMkLst>
          <pc:docMk/>
          <pc:sldMk cId="2283155446" sldId="274"/>
        </pc:sldMkLst>
        <pc:spChg chg="mod">
          <ac:chgData name="Monika Sharma" userId="5dd7afdb-60ad-4842-bd56-89f020d54a1c" providerId="ADAL" clId="{8608A06A-8732-41D5-8E34-B140580D5616}" dt="2023-10-12T17:33:55.104" v="5"/>
          <ac:spMkLst>
            <pc:docMk/>
            <pc:sldMk cId="2283155446" sldId="274"/>
            <ac:spMk id="2" creationId="{FAFEFE8E-9761-4F8B-A686-065CDCD42BF7}"/>
          </ac:spMkLst>
        </pc:spChg>
      </pc:sldChg>
      <pc:sldChg chg="modSp add">
        <pc:chgData name="Monika Sharma" userId="5dd7afdb-60ad-4842-bd56-89f020d54a1c" providerId="ADAL" clId="{8608A06A-8732-41D5-8E34-B140580D5616}" dt="2023-10-12T17:35:17.541" v="8"/>
        <pc:sldMkLst>
          <pc:docMk/>
          <pc:sldMk cId="1322505015" sldId="275"/>
        </pc:sldMkLst>
        <pc:spChg chg="mod">
          <ac:chgData name="Monika Sharma" userId="5dd7afdb-60ad-4842-bd56-89f020d54a1c" providerId="ADAL" clId="{8608A06A-8732-41D5-8E34-B140580D5616}" dt="2023-10-12T17:35:17.541" v="8"/>
          <ac:spMkLst>
            <pc:docMk/>
            <pc:sldMk cId="1322505015" sldId="275"/>
            <ac:spMk id="2" creationId="{E1109629-2F83-4F97-8559-F22E0B5D7F92}"/>
          </ac:spMkLst>
        </pc:spChg>
      </pc:sldChg>
      <pc:sldChg chg="modSp add">
        <pc:chgData name="Monika Sharma" userId="5dd7afdb-60ad-4842-bd56-89f020d54a1c" providerId="ADAL" clId="{8608A06A-8732-41D5-8E34-B140580D5616}" dt="2023-10-12T17:35:41.096" v="10"/>
        <pc:sldMkLst>
          <pc:docMk/>
          <pc:sldMk cId="4145194611" sldId="276"/>
        </pc:sldMkLst>
        <pc:spChg chg="mod">
          <ac:chgData name="Monika Sharma" userId="5dd7afdb-60ad-4842-bd56-89f020d54a1c" providerId="ADAL" clId="{8608A06A-8732-41D5-8E34-B140580D5616}" dt="2023-10-12T17:35:41.096" v="10"/>
          <ac:spMkLst>
            <pc:docMk/>
            <pc:sldMk cId="4145194611" sldId="276"/>
            <ac:spMk id="2" creationId="{E1109629-2F83-4F97-8559-F22E0B5D7F92}"/>
          </ac:spMkLst>
        </pc:spChg>
      </pc:sldChg>
      <pc:sldChg chg="modSp add">
        <pc:chgData name="Monika Sharma" userId="5dd7afdb-60ad-4842-bd56-89f020d54a1c" providerId="ADAL" clId="{8608A06A-8732-41D5-8E34-B140580D5616}" dt="2023-10-12T17:36:00.457" v="12"/>
        <pc:sldMkLst>
          <pc:docMk/>
          <pc:sldMk cId="2566821285" sldId="277"/>
        </pc:sldMkLst>
        <pc:spChg chg="mod">
          <ac:chgData name="Monika Sharma" userId="5dd7afdb-60ad-4842-bd56-89f020d54a1c" providerId="ADAL" clId="{8608A06A-8732-41D5-8E34-B140580D5616}" dt="2023-10-12T17:36:00.457" v="12"/>
          <ac:spMkLst>
            <pc:docMk/>
            <pc:sldMk cId="2566821285" sldId="277"/>
            <ac:spMk id="2" creationId="{E1109629-2F83-4F97-8559-F22E0B5D7F92}"/>
          </ac:spMkLst>
        </pc:spChg>
      </pc:sldChg>
      <pc:sldChg chg="add del">
        <pc:chgData name="Monika Sharma" userId="5dd7afdb-60ad-4842-bd56-89f020d54a1c" providerId="ADAL" clId="{8608A06A-8732-41D5-8E34-B140580D5616}" dt="2023-10-12T17:36:04.591" v="14"/>
        <pc:sldMkLst>
          <pc:docMk/>
          <pc:sldMk cId="2397125985" sldId="278"/>
        </pc:sldMkLst>
      </pc:sldChg>
      <pc:sldChg chg="modSp add">
        <pc:chgData name="Monika Sharma" userId="5dd7afdb-60ad-4842-bd56-89f020d54a1c" providerId="ADAL" clId="{8608A06A-8732-41D5-8E34-B140580D5616}" dt="2023-10-12T17:36:24.410" v="16"/>
        <pc:sldMkLst>
          <pc:docMk/>
          <pc:sldMk cId="2725284654" sldId="278"/>
        </pc:sldMkLst>
        <pc:spChg chg="mod">
          <ac:chgData name="Monika Sharma" userId="5dd7afdb-60ad-4842-bd56-89f020d54a1c" providerId="ADAL" clId="{8608A06A-8732-41D5-8E34-B140580D5616}" dt="2023-10-12T17:36:24.410" v="16"/>
          <ac:spMkLst>
            <pc:docMk/>
            <pc:sldMk cId="2725284654" sldId="278"/>
            <ac:spMk id="2" creationId="{E1109629-2F83-4F97-8559-F22E0B5D7F92}"/>
          </ac:spMkLst>
        </pc:spChg>
      </pc:sldChg>
      <pc:sldChg chg="modSp add">
        <pc:chgData name="Monika Sharma" userId="5dd7afdb-60ad-4842-bd56-89f020d54a1c" providerId="ADAL" clId="{8608A06A-8732-41D5-8E34-B140580D5616}" dt="2023-10-12T17:36:51.431" v="18"/>
        <pc:sldMkLst>
          <pc:docMk/>
          <pc:sldMk cId="2756742248" sldId="279"/>
        </pc:sldMkLst>
        <pc:spChg chg="mod">
          <ac:chgData name="Monika Sharma" userId="5dd7afdb-60ad-4842-bd56-89f020d54a1c" providerId="ADAL" clId="{8608A06A-8732-41D5-8E34-B140580D5616}" dt="2023-10-12T17:36:51.431" v="18"/>
          <ac:spMkLst>
            <pc:docMk/>
            <pc:sldMk cId="2756742248" sldId="279"/>
            <ac:spMk id="2" creationId="{E1109629-2F83-4F97-8559-F22E0B5D7F92}"/>
          </ac:spMkLst>
        </pc:spChg>
      </pc:sldChg>
      <pc:sldChg chg="modSp add">
        <pc:chgData name="Monika Sharma" userId="5dd7afdb-60ad-4842-bd56-89f020d54a1c" providerId="ADAL" clId="{8608A06A-8732-41D5-8E34-B140580D5616}" dt="2023-10-12T17:37:12.420" v="21"/>
        <pc:sldMkLst>
          <pc:docMk/>
          <pc:sldMk cId="4249407889" sldId="280"/>
        </pc:sldMkLst>
        <pc:spChg chg="mod">
          <ac:chgData name="Monika Sharma" userId="5dd7afdb-60ad-4842-bd56-89f020d54a1c" providerId="ADAL" clId="{8608A06A-8732-41D5-8E34-B140580D5616}" dt="2023-10-12T17:37:12.420" v="21"/>
          <ac:spMkLst>
            <pc:docMk/>
            <pc:sldMk cId="4249407889" sldId="280"/>
            <ac:spMk id="2" creationId="{CE46A45A-8D98-454A-B5AA-6DA0EC5EDFF6}"/>
          </ac:spMkLst>
        </pc:spChg>
      </pc:sldChg>
      <pc:sldChg chg="modSp add">
        <pc:chgData name="Monika Sharma" userId="5dd7afdb-60ad-4842-bd56-89f020d54a1c" providerId="ADAL" clId="{8608A06A-8732-41D5-8E34-B140580D5616}" dt="2023-10-12T17:37:37.530" v="24" actId="20577"/>
        <pc:sldMkLst>
          <pc:docMk/>
          <pc:sldMk cId="1458498279" sldId="281"/>
        </pc:sldMkLst>
        <pc:spChg chg="mod">
          <ac:chgData name="Monika Sharma" userId="5dd7afdb-60ad-4842-bd56-89f020d54a1c" providerId="ADAL" clId="{8608A06A-8732-41D5-8E34-B140580D5616}" dt="2023-10-12T17:37:37.530" v="24" actId="20577"/>
          <ac:spMkLst>
            <pc:docMk/>
            <pc:sldMk cId="1458498279" sldId="281"/>
            <ac:spMk id="2" creationId="{E1109629-2F83-4F97-8559-F22E0B5D7F92}"/>
          </ac:spMkLst>
        </pc:spChg>
      </pc:sldChg>
      <pc:sldChg chg="modSp add">
        <pc:chgData name="Monika Sharma" userId="5dd7afdb-60ad-4842-bd56-89f020d54a1c" providerId="ADAL" clId="{8608A06A-8732-41D5-8E34-B140580D5616}" dt="2023-10-12T17:37:54.128" v="26"/>
        <pc:sldMkLst>
          <pc:docMk/>
          <pc:sldMk cId="928067262" sldId="282"/>
        </pc:sldMkLst>
        <pc:spChg chg="mod">
          <ac:chgData name="Monika Sharma" userId="5dd7afdb-60ad-4842-bd56-89f020d54a1c" providerId="ADAL" clId="{8608A06A-8732-41D5-8E34-B140580D5616}" dt="2023-10-12T17:37:54.128" v="26"/>
          <ac:spMkLst>
            <pc:docMk/>
            <pc:sldMk cId="928067262" sldId="282"/>
            <ac:spMk id="2" creationId="{CE46A45A-8D98-454A-B5AA-6DA0EC5EDFF6}"/>
          </ac:spMkLst>
        </pc:spChg>
      </pc:sldChg>
    </pc:docChg>
  </pc:docChgLst>
  <pc:docChgLst>
    <pc:chgData name="Chiamaka Chukwuneke - Student" userId="S::24008520@gateshead.ac.uk::cf3f07fc-f25a-4f2f-833c-aa1a54a11592" providerId="AD" clId="Web-{BBB9E9D3-F374-7B65-647D-F9C2691690A1}"/>
    <pc:docChg chg="modSld">
      <pc:chgData name="Chiamaka Chukwuneke - Student" userId="S::24008520@gateshead.ac.uk::cf3f07fc-f25a-4f2f-833c-aa1a54a11592" providerId="AD" clId="Web-{BBB9E9D3-F374-7B65-647D-F9C2691690A1}" dt="2025-05-16T10:46:25.096" v="7"/>
      <pc:docMkLst>
        <pc:docMk/>
      </pc:docMkLst>
      <pc:sldChg chg="addSp delSp modSp">
        <pc:chgData name="Chiamaka Chukwuneke - Student" userId="S::24008520@gateshead.ac.uk::cf3f07fc-f25a-4f2f-833c-aa1a54a11592" providerId="AD" clId="Web-{BBB9E9D3-F374-7B65-647D-F9C2691690A1}" dt="2025-05-16T10:46:25.096" v="7"/>
        <pc:sldMkLst>
          <pc:docMk/>
          <pc:sldMk cId="2283155446" sldId="274"/>
        </pc:sldMkLst>
        <pc:spChg chg="add del mod">
          <ac:chgData name="Chiamaka Chukwuneke - Student" userId="S::24008520@gateshead.ac.uk::cf3f07fc-f25a-4f2f-833c-aa1a54a11592" providerId="AD" clId="Web-{BBB9E9D3-F374-7B65-647D-F9C2691690A1}" dt="2025-05-16T10:40:18.180" v="2"/>
          <ac:spMkLst>
            <pc:docMk/>
            <pc:sldMk cId="2283155446" sldId="274"/>
            <ac:spMk id="3" creationId="{F205243A-2F44-4387-631B-34404F5126A0}"/>
          </ac:spMkLst>
        </pc:spChg>
        <pc:picChg chg="add del mod">
          <ac:chgData name="Chiamaka Chukwuneke - Student" userId="S::24008520@gateshead.ac.uk::cf3f07fc-f25a-4f2f-833c-aa1a54a11592" providerId="AD" clId="Web-{BBB9E9D3-F374-7B65-647D-F9C2691690A1}" dt="2025-05-16T10:46:25.096" v="7"/>
          <ac:picMkLst>
            <pc:docMk/>
            <pc:sldMk cId="2283155446" sldId="274"/>
            <ac:picMk id="4" creationId="{2B452693-E60B-04B7-41DF-5954DFDCB2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82046-09F8-4E76-8A86-963ABA4F1C88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B3448-7FA5-405E-B7D3-B8050789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8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B3448-7FA5-405E-B7D3-B80507891A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99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6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6F52A-A82B-47A2-A83A-8C4C91F2D59F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447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1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F8224-F08F-4861-B2EB-BC4ED8C1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Queries – Workbook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0F0288-D22A-46AE-8A71-FF5F4D45C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50" y="3313857"/>
            <a:ext cx="10786700" cy="1239894"/>
          </a:xfrm>
        </p:spPr>
        <p:txBody>
          <a:bodyPr>
            <a:normAutofit/>
          </a:bodyPr>
          <a:lstStyle/>
          <a:p>
            <a:r>
              <a:rPr lang="en-GB" sz="1800" cap="none" dirty="0">
                <a:solidFill>
                  <a:schemeClr val="bg2"/>
                </a:solidFill>
              </a:rPr>
              <a:t>On each of the slides there will be a question. Using the movies dataset, write any appropriate query to search for the data that will answer the question. Screenshot the query and result onto the relevant slide.</a:t>
            </a:r>
          </a:p>
        </p:txBody>
      </p:sp>
    </p:spTree>
    <p:extLst>
      <p:ext uri="{BB962C8B-B14F-4D97-AF65-F5344CB8AC3E}">
        <p14:creationId xmlns:p14="http://schemas.microsoft.com/office/powerpoint/2010/main" val="7149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82750-A64D-434E-A72F-9DF7D2F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Find the movies with a certification of 'PG' and a UK release date before 2018-05-01.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1" y="1855531"/>
            <a:ext cx="92583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82750-A64D-434E-A72F-9DF7D2F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Get the movie names and UK release dates for movies that earned between 50 million and 100 million at the UK box office.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01" y="1937262"/>
            <a:ext cx="93916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82750-A64D-434E-A72F-9DF7D2F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List the movie names, directors, and UK gross box office values for movies with certifications of 'PG-13' and 'R.'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3" y="1874889"/>
            <a:ext cx="93630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9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82750-A64D-434E-A72F-9DF7D2F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Find the movies directed by 'Christopher McQuarrie' or 'David Yates.'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24" y="1889637"/>
            <a:ext cx="9153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235B2-8D21-471E-B8F9-281518A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List the movies with a certification of 'PG' and a UK gross box office value greater than 75 million.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36" y="2019300"/>
            <a:ext cx="929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DF7A1-8AC6-4A8E-9EBD-6626C59E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Find the movies released in January 2018.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8" y="1894553"/>
            <a:ext cx="929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Retrieve the certifications and their associated UK gross box office values for movies with a certification that starts with 'P.'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3" y="1876425"/>
            <a:ext cx="94964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1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FE54C-7084-4951-9776-4122F04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3072C3-1070-4B09-9C1A-74B41D1D9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QUERIES WITH AGGREGATE FUNCTIONS and NESTED queries</a:t>
            </a:r>
          </a:p>
        </p:txBody>
      </p:sp>
    </p:spTree>
    <p:extLst>
      <p:ext uri="{BB962C8B-B14F-4D97-AF65-F5344CB8AC3E}">
        <p14:creationId xmlns:p14="http://schemas.microsoft.com/office/powerpoint/2010/main" val="59890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Calculate the total box office numbers for all movies.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97" y="1951703"/>
            <a:ext cx="9372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4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Retrieve the certifications and their counts in the dataset.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79" y="1883185"/>
            <a:ext cx="9182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FE54C-7084-4951-9776-4122F04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3072C3-1070-4B09-9C1A-74B41D1D9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QUERIES WITHOUT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01170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Get the average box office numbers for 'R'-rated movies.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44" y="1800225"/>
            <a:ext cx="94011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Find the top 5 movies with the highest UK gross box office.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53" y="1800225"/>
            <a:ext cx="9334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Get the total UK gross box office for movies directed by Steven Spielberg.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77" y="1828800"/>
            <a:ext cx="93916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4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46A45A-8D98-454A-B5AA-6DA0EC5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Calculate the total box office numbers for movies with certifications 'PG' or 'PG-13.'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70" y="1922667"/>
            <a:ext cx="9277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0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46A45A-8D98-454A-B5AA-6DA0EC5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Get the certifications and their average UK gross box office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82" y="1717990"/>
            <a:ext cx="94107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67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Find the movie with the highest UK gross box office.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74" y="1931270"/>
            <a:ext cx="9344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109629-2F83-4F97-8559-F22E0B5D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Find the movie with the lowest UK gross box office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14" y="1842780"/>
            <a:ext cx="94011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EFE8E-9761-4F8B-A686-065CDCD4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95" y="665264"/>
            <a:ext cx="11029616" cy="988332"/>
          </a:xfrm>
        </p:spPr>
        <p:txBody>
          <a:bodyPr/>
          <a:lstStyle/>
          <a:p>
            <a:r>
              <a:rPr lang="en-GB" cap="none" dirty="0"/>
              <a:t>Retrieve the names of all movies in the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73" y="1653596"/>
            <a:ext cx="92868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8FC9C69-9E6F-4748-ACB5-A229DD38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Retrieve the details of all movies directed by ‘James Wan’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94" y="1951820"/>
            <a:ext cx="9267825" cy="49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1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AB6883-AD22-4E9E-90B6-D87D70D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List the movie names and certifications for movies released in 2018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34" y="2000250"/>
            <a:ext cx="9182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4D8FE-5925-4B4E-87AC-D3E02DC2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Find the names of movies with 'star' in their title.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76" y="1885029"/>
            <a:ext cx="9229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3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82750-A64D-434E-A72F-9DF7D2F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Get the movie names and directors for movies released in the summer months (June, July, August) of 2018.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63" y="1717990"/>
            <a:ext cx="9410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82750-A64D-434E-A72F-9DF7D2F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List the certifications and their unique values in the dataset.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05" y="1952625"/>
            <a:ext cx="93821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82750-A64D-434E-A72F-9DF7D2F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Retrieve the names of movies with a UK gross box office value greater than their box office numbers.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26" y="1914525"/>
            <a:ext cx="9220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6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61E3499601047A51F7E43B6B05A12" ma:contentTypeVersion="4" ma:contentTypeDescription="Create a new document." ma:contentTypeScope="" ma:versionID="fda3b4f0c5f0d1cdd63da80a82c155f5">
  <xsd:schema xmlns:xsd="http://www.w3.org/2001/XMLSchema" xmlns:xs="http://www.w3.org/2001/XMLSchema" xmlns:p="http://schemas.microsoft.com/office/2006/metadata/properties" xmlns:ns2="f5976ee9-6059-4a52-aa00-cc136c3e6260" targetNamespace="http://schemas.microsoft.com/office/2006/metadata/properties" ma:root="true" ma:fieldsID="62da18a7c87997c594f1ae2231adfd6d" ns2:_="">
    <xsd:import namespace="f5976ee9-6059-4a52-aa00-cc136c3e626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76ee9-6059-4a52-aa00-cc136c3e626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5976ee9-6059-4a52-aa00-cc136c3e626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5575AF-8EEA-480E-9F81-B92C0C1C3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976ee9-6059-4a52-aa00-cc136c3e62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09BB3F-C424-49E6-8FB3-B7989E11224D}">
  <ds:schemaRefs>
    <ds:schemaRef ds:uri="http://schemas.microsoft.com/office/2006/metadata/properties"/>
    <ds:schemaRef ds:uri="f5976ee9-6059-4a52-aa00-cc136c3e6260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8E56BE3-3841-45D0-A642-0429E91856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3649</TotalTime>
  <Words>394</Words>
  <Application>Microsoft Office PowerPoint</Application>
  <PresentationFormat>Widescreen</PresentationFormat>
  <Paragraphs>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Gill Sans MT</vt:lpstr>
      <vt:lpstr>Wingdings 2</vt:lpstr>
      <vt:lpstr>Dividend</vt:lpstr>
      <vt:lpstr>SQL Queries – Workbook 1</vt:lpstr>
      <vt:lpstr>PART 1</vt:lpstr>
      <vt:lpstr>Retrieve the names of all movies in the dataset.</vt:lpstr>
      <vt:lpstr>Retrieve the details of all movies directed by ‘James Wan’</vt:lpstr>
      <vt:lpstr>List the movie names and certifications for movies released in 2018.</vt:lpstr>
      <vt:lpstr>Find the names of movies with 'star' in their title.</vt:lpstr>
      <vt:lpstr>Get the movie names and directors for movies released in the summer months (June, July, August) of 2018.</vt:lpstr>
      <vt:lpstr>List the certifications and their unique values in the dataset.</vt:lpstr>
      <vt:lpstr>Retrieve the names of movies with a UK gross box office value greater than their box office numbers.</vt:lpstr>
      <vt:lpstr>Find the movies with a certification of 'PG' and a UK release date before 2018-05-01.</vt:lpstr>
      <vt:lpstr>Get the movie names and UK release dates for movies that earned between 50 million and 100 million at the UK box office.</vt:lpstr>
      <vt:lpstr>List the movie names, directors, and UK gross box office values for movies with certifications of 'PG-13' and 'R.'</vt:lpstr>
      <vt:lpstr>Find the movies directed by 'Christopher McQuarrie' or 'David Yates.'</vt:lpstr>
      <vt:lpstr>List the movies with a certification of 'PG' and a UK gross box office value greater than 75 million.</vt:lpstr>
      <vt:lpstr>Find the movies released in January 2018.</vt:lpstr>
      <vt:lpstr>Retrieve the certifications and their associated UK gross box office values for movies with a certification that starts with 'P.'</vt:lpstr>
      <vt:lpstr>PART 2</vt:lpstr>
      <vt:lpstr>Calculate the total box office numbers for all movies.</vt:lpstr>
      <vt:lpstr>Retrieve the certifications and their counts in the dataset.</vt:lpstr>
      <vt:lpstr>Get the average box office numbers for 'R'-rated movies.</vt:lpstr>
      <vt:lpstr>Find the top 5 movies with the highest UK gross box office.</vt:lpstr>
      <vt:lpstr>Get the total UK gross box office for movies directed by Steven Spielberg.</vt:lpstr>
      <vt:lpstr>Calculate the total box office numbers for movies with certifications 'PG' or 'PG-13.'</vt:lpstr>
      <vt:lpstr>Get the certifications and their average UK gross box office values.</vt:lpstr>
      <vt:lpstr>Find the movie with the highest UK gross box office.</vt:lpstr>
      <vt:lpstr>Find the movie with the lowest UK gross box office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 – Workbook 1</dc:title>
  <dc:creator>Monika Sharma</dc:creator>
  <cp:lastModifiedBy>pc</cp:lastModifiedBy>
  <cp:revision>30</cp:revision>
  <dcterms:created xsi:type="dcterms:W3CDTF">2023-10-12T17:13:46Z</dcterms:created>
  <dcterms:modified xsi:type="dcterms:W3CDTF">2025-05-18T22:46:31Z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0x01010033661E3499601047A51F7E43B6B05A12</vt:lpwstr>
  </property>
  <property fmtid="{D5CDD505-2E9C-101B-9397-08002B2CF9AE}" pid="3" name="Order">
    <vt:r8>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