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59" r:id="rId4"/>
    <p:sldId id="257" r:id="rId5"/>
    <p:sldId id="258" r:id="rId6"/>
    <p:sldId id="261" r:id="rId7"/>
    <p:sldId id="278" r:id="rId8"/>
    <p:sldId id="279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3" r:id="rId20"/>
    <p:sldId id="275" r:id="rId21"/>
    <p:sldId id="274" r:id="rId22"/>
    <p:sldId id="276" r:id="rId23"/>
    <p:sldId id="272" r:id="rId24"/>
    <p:sldId id="262" r:id="rId25"/>
    <p:sldId id="263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23E6-FC1B-49CE-824F-A82D6AE222F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DA7C-7529-4574-9BD0-FE29620E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DA7C-7529-4574-9BD0-FE29620E2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DA7C-7529-4574-9BD0-FE29620E2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E234-DF62-4399-8B94-68B9761A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14BF-96B2-4B41-B12C-7EA852A52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3C80-3DFA-46EB-9C6E-72F1201C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0BE1-FE30-46AA-9572-E452817A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D1D1-CA64-40D9-A539-32803237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90A0-60EF-44F4-8169-B55AF3F6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6404-76A0-4D45-A1FC-40C219B2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4ABB-94A1-42D3-95FD-B9C315F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D410-5414-4C9B-8C30-53BFC4E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E1BE-4624-4D80-ABEE-57881295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50CB9-C921-4D71-860B-2962A33B6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85C9-B02B-4D27-9201-EE9688C5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5848-FEC5-4742-93A2-BAB8081F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DDA3-B353-4DDA-A9B8-E5D45825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6D68-BB2B-4F70-B645-49A07A45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2BCB-61C9-4589-B518-B8E39EB5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7FCE-CF05-4BD6-A6BA-35E3BD5D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5628-1614-4CDD-A5AB-1B22697C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DF21-7890-4253-88E4-E6AA3CFC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08C2-0786-44D7-8011-26A709C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B1AA-E98C-4A0D-990A-29A65099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4427-F376-457F-8561-ACE51403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BA39-A986-478B-9B74-D53446F6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7F60-05E7-4945-921E-3F1F9D45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C452-C37E-41B4-9548-31556FE7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E4FF-BFAB-461C-A450-101E7BDA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B3E7-191F-4BCA-B4D4-998CF4AFC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800AD-593E-492A-B1ED-71E187CEE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C9E1-FE6C-403C-855E-8F7CB86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9547-8DB2-4327-9712-03640758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85A5-5CFC-4E12-AA86-1607FBB3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17DA-8121-4F6D-BA84-9E563A32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AC71-8C7D-439D-9F94-AA7DF8E5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0D44-26D4-4B22-84AD-E818CA25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3F375-C6C5-4444-B47A-83872CBB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8E0F-32EC-46C0-B9D0-5BDA343E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313FE-EAD9-4E26-87CE-D421C20A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3755E-45F9-4F11-ADA0-A8C9016F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3AFAE-0CC1-4D8F-8FFF-D334AFD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91BA-91AB-4A5B-9C13-11829389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2D92A-4381-4B13-A75E-82D6A22B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31AD-D466-486A-B5EA-90A19C89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6FDF-0131-4CFD-AEA6-84085795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C6A10-E9E5-458E-B35B-5A0DA48F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C75C3-44CF-4E46-AF0E-D068AB8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1BF5C-CED4-4DB0-A6A8-487DB874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A53-C31D-4C6E-BBA0-F7735A5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8311-ED6F-4B40-83D4-4C850319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1AB5-1AF5-49FA-95E9-C7C564031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A892B-53B3-4CD9-8419-83205D59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96AE-1415-43B9-9C7F-C1C4BA81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16B8-FBEF-4D84-9CDC-D0D7F98B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564-BFDA-4D9B-A75A-8E2BBE35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A6E18-C39E-4C4F-8E74-BB16551D6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EB7AA-C217-4EA4-A4CA-DD89C4F17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9EF5-8E04-47FE-9C30-FA12E8DD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A791-CCA8-4253-A7FC-760F0FE7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D1CE5-30B2-439F-8339-F6F6BE5F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8543D-FD04-45EC-9382-FC744EA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97026-1258-4B3E-907B-C6303E8D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F625-8062-47EB-AF32-905039CA8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22E2-9DB2-45AF-B8BA-965DED3FBE1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D65A-F445-4150-A69C-77721FFC8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2E17-7237-4889-85FB-B70B41F7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2CEE-6BC1-4BE1-ADEC-2CE4D695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5CE2-40C1-4194-9930-E9C2AB93A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LSTM: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413B-661C-40AB-BC9A-4642B4DE6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Yash Lal</a:t>
            </a:r>
          </a:p>
        </p:txBody>
      </p:sp>
    </p:spTree>
    <p:extLst>
      <p:ext uri="{BB962C8B-B14F-4D97-AF65-F5344CB8AC3E}">
        <p14:creationId xmlns:p14="http://schemas.microsoft.com/office/powerpoint/2010/main" val="304745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FACB-CF21-40AD-A191-109FADD5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 (</a:t>
            </a:r>
            <a:r>
              <a:rPr lang="en-US" dirty="0" err="1"/>
              <a:t>Ct’d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F95B-26A2-429E-BE39-033759F5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499D89-786A-4F4D-B885-AF808F03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8115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59BA74-2733-44AC-B89D-ADB6E8C1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58115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BE16CF-660A-4FB6-B3DC-5558A8EF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158115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E7CB726-D8CF-4A47-ACA4-2C9600A3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879057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73CB2C1-FB9E-43B4-8C9B-F173816E1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879057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8E4EFDB-81F0-4ACA-85A6-19BB713D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3" y="3975893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6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8261-E47D-4C7B-A339-BBFF9AD5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 (</a:t>
            </a:r>
            <a:r>
              <a:rPr lang="en-US" dirty="0" err="1"/>
              <a:t>Ct’d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D9E9-4586-458A-BC29-266C6EC6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CD1A98C-04B1-4931-97D8-44CB8A7E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81940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A3D81B4-663D-4BBB-8337-172C404E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2743994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1820FDB-184B-4000-9BEB-DAE6F2AA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56" y="277177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9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A381-A720-4B10-B6FC-36F1DF90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1: Loss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C302-636F-4522-961F-6B839F46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DEF740-BB5A-4956-8D6F-ACF639BC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86000"/>
            <a:ext cx="54006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679FFD3-A47A-4DEA-8135-846AD35D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286000"/>
            <a:ext cx="54006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8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53D9-D9A5-4BBD-91BE-25A3D426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1287-1347-4E8D-A018-77528585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trajectory can be misleading</a:t>
            </a:r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Colab</a:t>
            </a:r>
            <a:r>
              <a:rPr lang="en-US" dirty="0"/>
              <a:t> for progression </a:t>
            </a:r>
          </a:p>
          <a:p>
            <a:endParaRPr lang="en-US" dirty="0"/>
          </a:p>
          <a:p>
            <a:r>
              <a:rPr lang="en-US" dirty="0"/>
              <a:t>Loss function?</a:t>
            </a:r>
          </a:p>
        </p:txBody>
      </p:sp>
    </p:spTree>
    <p:extLst>
      <p:ext uri="{BB962C8B-B14F-4D97-AF65-F5344CB8AC3E}">
        <p14:creationId xmlns:p14="http://schemas.microsoft.com/office/powerpoint/2010/main" val="13729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D1DB-1BF7-4235-A923-7EBD705F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072B-60C3-4B31-919B-3BB872EC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06AFE8-59E5-4C21-A74A-951B1B52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162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3A67E8A-2BEE-42F6-AE19-C3CCB8F05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681957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AFBCF27-5292-480D-A942-2755AD62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613694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0848ED2-A02E-4B67-8633-BC67ECB8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97827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B26A87E-A520-4B07-B79C-82540058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93104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819395DE-3730-4D3C-8B88-74DC8D0E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408622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9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1E60-4D06-4003-B1B9-7B1E0C24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 (</a:t>
            </a:r>
            <a:r>
              <a:rPr lang="en-US" dirty="0" err="1"/>
              <a:t>ct’d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197-B477-44A6-9361-F4E453E2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CDE54E-4A28-4CFF-A579-52E942E6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906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0739FFB-7A36-4987-86DA-E4CA542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6906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1DFDB9E-B3F6-4669-A032-D45B19F0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69068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02E2EC9-A006-44EC-BD9D-232B56B1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99732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0E0C27-7EA8-4BD2-8F26-9E8A621F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1" y="399732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A5551521-65B7-4905-A922-23B3C040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9" y="410527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1A4A-6E24-4AFF-B186-2D090EED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FF85-93A4-408E-BC98-A462B53E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2A40C9-F9AA-472A-80E5-8A502836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2B12DEB-98D3-4EBD-A894-2CA322DF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6906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742400A-A8A8-464E-8581-B51202F7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169068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03543F45-79DE-49C4-AB4F-6B3CFA1C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2052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4CF20F6-EBC3-4290-8CE6-87242511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052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7E1A75E4-BF8D-4309-870B-4319F3C4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4273551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6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7DC8-F5F5-46C4-BE15-2DD98DF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A4BE-6F51-43BE-BA9D-06F4D019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C9DB28-426A-453E-A888-D2BED7C9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99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6B87476-284D-4BF0-A1FD-8D8B511D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99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0B21C1B-30C6-49D9-916D-31502341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4399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1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7AF1-5393-456F-855D-D61D6AAF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4475-0F45-44F8-A09B-AE2C3509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3CA10DB-E3D4-430F-9634-C298BD41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743994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5EC93468-4EA8-43CA-B213-DFE0DBA2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847975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3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ABA6-8FFC-4FBE-8D73-DF7DC4B1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F5223DE-FFF3-4CA5-B54C-89D02CFFD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3" y="1690688"/>
            <a:ext cx="3231716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1B760F9-266D-4AD6-A894-19004903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92" y="152161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BC38C1E-452E-4806-BA44-B4A6F130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152161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E917C2AE-921C-470E-8A81-6A4CB007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8" y="4036219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A4B10B5C-BD37-4F14-BDC2-EA34D8BE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92" y="4036219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>
            <a:extLst>
              <a:ext uri="{FF2B5EF4-FFF2-40B4-BE49-F238E27FC236}">
                <a16:creationId xmlns:a16="http://schemas.microsoft.com/office/drawing/2014/main" id="{ACF0E611-F8D4-46A9-999E-DD7B3CD3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92" y="4079081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9A6C-BBEC-4A22-AE23-E0AB78A6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10E3-079A-4761-A6AC-C790DA97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Vaginal microbiome dataset</a:t>
            </a:r>
          </a:p>
          <a:p>
            <a:endParaRPr lang="en-US" dirty="0"/>
          </a:p>
          <a:p>
            <a:r>
              <a:rPr lang="en-US" dirty="0"/>
              <a:t>Predict dynamics</a:t>
            </a:r>
          </a:p>
          <a:p>
            <a:endParaRPr lang="en-US" dirty="0"/>
          </a:p>
          <a:p>
            <a:r>
              <a:rPr lang="en-US" dirty="0"/>
              <a:t>LSTM approach</a:t>
            </a:r>
          </a:p>
          <a:p>
            <a:endParaRPr lang="en-US" dirty="0"/>
          </a:p>
          <a:p>
            <a:pPr lvl="1"/>
            <a:r>
              <a:rPr lang="en-US" dirty="0"/>
              <a:t>Finnicky, inaccurate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B288-C52C-409C-8B2B-1AC829D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71F2-A1CB-400C-BC9A-D503B148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77752D6-898C-4DE0-8387-E1A65EC7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06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71A91B5-2348-4D7C-BE1C-9E6613E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62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49E74FB-51A6-423B-A270-474812106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6906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985A25E2-6026-442E-BC38-B76563A5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2052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F83FA2CA-4C2D-4583-9653-A4CC024F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420528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7F6B0BE1-6FF4-4699-9CD4-B74815B5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8" y="434022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4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EECE-508B-4521-AE30-855FA71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26A4-E562-48F1-93FF-E60C3424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7936D3C-6D08-4E0A-9A91-7E5DB1C5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8669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A9CD24F-3BF5-4D81-B494-8371C485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2" y="1535113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E8C5C352-9F08-46B7-992E-21506B1D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06" y="1761332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8D8789DA-A312-4154-8F75-C2A1FE46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980656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2F6E48F8-2C92-4338-B56C-E661CC39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2" y="3980656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1F45FA79-79D3-4ABB-8C38-50BFD258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59" y="4049713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7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5CF4-D53F-441F-A056-8F5C62EA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857D20E-5D92-4A5B-A512-2B2E30A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91147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CC1933E5-D32F-4D5F-9FEB-2E89CC2C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9717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4B390C6E-E359-4E5D-9FC5-2AAF80F34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2911475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9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799C-C2F0-4E73-BD3F-0BEE5DBC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E516-6805-4C43-9907-B34E6951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B8BA9B7-839F-4632-9B4C-DE5BE535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2257424"/>
            <a:ext cx="4677857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FF5C1DF-E735-43C3-9471-54A64F21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6" y="2257424"/>
            <a:ext cx="4810125" cy="33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6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DFA-948F-487E-8E9E-133DA69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5B80-2C24-484C-B573-2E7F04CC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  <a:p>
            <a:endParaRPr lang="en-US" dirty="0"/>
          </a:p>
          <a:p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288312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4310-815A-4A84-AE20-EC137CEE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EE95-787F-4F92-9735-FD7C9BB8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get stable, accurate, and generalized predictions from our moments of success?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“Bumps” on testing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Swap and switch program</a:t>
            </a:r>
          </a:p>
        </p:txBody>
      </p:sp>
    </p:spTree>
    <p:extLst>
      <p:ext uri="{BB962C8B-B14F-4D97-AF65-F5344CB8AC3E}">
        <p14:creationId xmlns:p14="http://schemas.microsoft.com/office/powerpoint/2010/main" val="366772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14F5-1FFD-4987-BEFE-96C5734F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CF68-DB2B-414E-832D-3DDA125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channel with other species</a:t>
            </a:r>
          </a:p>
          <a:p>
            <a:endParaRPr lang="en-US" dirty="0"/>
          </a:p>
          <a:p>
            <a:r>
              <a:rPr lang="en-US" dirty="0"/>
              <a:t>Multi-channel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-&gt; one</a:t>
            </a:r>
          </a:p>
          <a:p>
            <a:pPr lvl="1"/>
            <a:r>
              <a:rPr lang="en-US" dirty="0"/>
              <a:t>Multi -&gt; multi</a:t>
            </a:r>
          </a:p>
          <a:p>
            <a:pPr lvl="1"/>
            <a:r>
              <a:rPr lang="en-US" dirty="0"/>
              <a:t>If needed, stacked LSTMs?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1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3CB-71EC-48ED-A04E-ECC331FA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E42-CCCA-47B6-AA7A-1BF4D805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put this slide so we don’t forget to set this</a:t>
            </a:r>
          </a:p>
        </p:txBody>
      </p:sp>
    </p:spTree>
    <p:extLst>
      <p:ext uri="{BB962C8B-B14F-4D97-AF65-F5344CB8AC3E}">
        <p14:creationId xmlns:p14="http://schemas.microsoft.com/office/powerpoint/2010/main" val="283259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482-0257-495D-A1F3-BAA7DAF3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8310-2A67-402D-AB85-8906A6DE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length of </a:t>
            </a:r>
            <a:r>
              <a:rPr lang="en-US" dirty="0">
                <a:solidFill>
                  <a:srgbClr val="FF0000"/>
                </a:solidFill>
              </a:rPr>
              <a:t>14</a:t>
            </a:r>
            <a:r>
              <a:rPr lang="en-US" dirty="0"/>
              <a:t> (28 / 2)</a:t>
            </a:r>
          </a:p>
          <a:p>
            <a:endParaRPr lang="en-US" dirty="0"/>
          </a:p>
          <a:p>
            <a:r>
              <a:rPr lang="en-US" dirty="0"/>
              <a:t>1 input channel  / 1 output channel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crossing patients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Blanks of length 1 averaged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4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021B-4BED-4EA5-A7E8-976D721D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0224-1FBA-442F-8D22-B688162F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Layer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Sigmoid to enforce [0,1] ranged output</a:t>
            </a:r>
          </a:p>
        </p:txBody>
      </p:sp>
    </p:spTree>
    <p:extLst>
      <p:ext uri="{BB962C8B-B14F-4D97-AF65-F5344CB8AC3E}">
        <p14:creationId xmlns:p14="http://schemas.microsoft.com/office/powerpoint/2010/main" val="7240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A8A6-A6FE-492C-99DB-8C3F3C54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8388-1F5C-43E6-BA26-922C65CA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Adam optimizer with </a:t>
            </a:r>
            <a:r>
              <a:rPr lang="en-US" dirty="0">
                <a:solidFill>
                  <a:srgbClr val="FF0000"/>
                </a:solidFill>
              </a:rPr>
              <a:t>0.001 LR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H=25 </a:t>
            </a:r>
            <a:r>
              <a:rPr lang="en-US" dirty="0"/>
              <a:t>seems to work well</a:t>
            </a:r>
          </a:p>
          <a:p>
            <a:pPr lvl="1"/>
            <a:r>
              <a:rPr lang="en-US" dirty="0"/>
              <a:t>Trial and error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Following slides show good predictions</a:t>
            </a:r>
          </a:p>
          <a:p>
            <a:pPr lvl="1"/>
            <a:endParaRPr lang="en-US" dirty="0"/>
          </a:p>
          <a:p>
            <a:r>
              <a:rPr lang="en-US" dirty="0"/>
              <a:t>Training seems to be relatively independent of H</a:t>
            </a:r>
          </a:p>
          <a:p>
            <a:pPr lvl="1"/>
            <a:r>
              <a:rPr lang="en-US" dirty="0"/>
              <a:t>Large H takes long time</a:t>
            </a:r>
          </a:p>
          <a:p>
            <a:pPr lvl="2"/>
            <a:r>
              <a:rPr lang="en-US" dirty="0"/>
              <a:t>Not good with limited data</a:t>
            </a:r>
          </a:p>
          <a:p>
            <a:pPr lvl="1"/>
            <a:r>
              <a:rPr lang="en-US" dirty="0"/>
              <a:t>Too small of H gives weird outputs</a:t>
            </a:r>
          </a:p>
        </p:txBody>
      </p:sp>
    </p:spTree>
    <p:extLst>
      <p:ext uri="{BB962C8B-B14F-4D97-AF65-F5344CB8AC3E}">
        <p14:creationId xmlns:p14="http://schemas.microsoft.com/office/powerpoint/2010/main" val="59913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76BD-CDE1-4261-AD09-BB87F6DF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6E1A-6D8B-4404-81C2-F68751B5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instability and spikiness in training/testing</a:t>
            </a:r>
          </a:p>
          <a:p>
            <a:r>
              <a:rPr lang="en-US" dirty="0"/>
              <a:t>H=4,15,25 (LR 0.01)</a:t>
            </a:r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6BFDA0B-8098-473B-90B7-91122ECD4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7" y="2695574"/>
            <a:ext cx="2820678" cy="388551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058FC06-F832-411A-B23C-6BA6DBA36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17" y="2695574"/>
            <a:ext cx="3173166" cy="38855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2B93C7C-C567-49AF-8C55-75E830072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37" y="2695574"/>
            <a:ext cx="2937682" cy="38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D7A0-3E6D-4271-93DD-DA85CAD5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Testing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77F8-2A85-413A-BE99-3F7C9FC3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View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543A90-678E-46B1-B7A7-BB8DEB85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94" y="2428874"/>
            <a:ext cx="5361781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86D0-CA81-45DE-B8D7-DAC2C6A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Testing Prediction: Zooming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C7BB-96B8-4DF4-B629-839A146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0-180, 350-650, 750-end</a:t>
            </a:r>
          </a:p>
          <a:p>
            <a:r>
              <a:rPr lang="en-US" dirty="0"/>
              <a:t>500 epochs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0F025D4-5403-49FE-BA49-FECBDCB5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90512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807F550-02DE-426D-A729-2F1442BE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90512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7D561F89-771E-463E-BB08-4148D7EE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90512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2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A256-5369-401B-BAE3-F43874A2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84C587-EA2E-4CCF-B950-FA85C047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9067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0EA2F2-C358-46BB-BE73-637C50C8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9067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DBD550-2338-41FB-A7F3-E62EDCA9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59067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CCDB5BE-B086-4B3F-98DE-1420B4533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157662"/>
            <a:ext cx="3244922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7A4C950-DD59-48A4-AB21-11D16168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157662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A414E7F-6DC0-4B26-BF1B-B0A372CA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10527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5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258</Words>
  <Application>Microsoft Office PowerPoint</Application>
  <PresentationFormat>Widescreen</PresentationFormat>
  <Paragraphs>80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LSTM: Updates</vt:lpstr>
      <vt:lpstr>Recap</vt:lpstr>
      <vt:lpstr>Data Structure</vt:lpstr>
      <vt:lpstr>NN Structure</vt:lpstr>
      <vt:lpstr>Training and Hyperparameter</vt:lpstr>
      <vt:lpstr>Problems We Fixed</vt:lpstr>
      <vt:lpstr>Accurate Testing Prediction</vt:lpstr>
      <vt:lpstr>Accurate Testing Prediction: Zooming In</vt:lpstr>
      <vt:lpstr>Test 1</vt:lpstr>
      <vt:lpstr>Test 1 (Ct’d)</vt:lpstr>
      <vt:lpstr>Test 1 (Ct’d)</vt:lpstr>
      <vt:lpstr>Test 1: Loss </vt:lpstr>
      <vt:lpstr>Test 2</vt:lpstr>
      <vt:lpstr>Test 3</vt:lpstr>
      <vt:lpstr>Test 3 (ct’d)</vt:lpstr>
      <vt:lpstr>PowerPoint Presentation</vt:lpstr>
      <vt:lpstr>PowerPoint Presentation</vt:lpstr>
      <vt:lpstr>PowerPoint Presentation</vt:lpstr>
      <vt:lpstr>Test 4</vt:lpstr>
      <vt:lpstr>PowerPoint Presentation</vt:lpstr>
      <vt:lpstr>PowerPoint Presentation</vt:lpstr>
      <vt:lpstr>PowerPoint Presentation</vt:lpstr>
      <vt:lpstr>PowerPoint Presentation</vt:lpstr>
      <vt:lpstr>Possible Exploration</vt:lpstr>
      <vt:lpstr>Questions and Suggestions</vt:lpstr>
      <vt:lpstr>Next Steps</vt:lpstr>
      <vt:lpstr>Meeting Schedule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LSTM: Updates</dc:title>
  <dc:creator>Amit Lal</dc:creator>
  <cp:lastModifiedBy>Amit Lal</cp:lastModifiedBy>
  <cp:revision>16</cp:revision>
  <dcterms:created xsi:type="dcterms:W3CDTF">2022-03-11T20:57:31Z</dcterms:created>
  <dcterms:modified xsi:type="dcterms:W3CDTF">2022-03-11T23:58:33Z</dcterms:modified>
</cp:coreProperties>
</file>