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coin.co/townsquare?tab=activity:135995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hitchcott/status/123158317974978150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spicy news you know of?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06c5f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06c5f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</a:rPr>
              <a:t> eWASM will allow to execute SCs in browser:</a:t>
            </a:r>
            <a:br>
              <a:rPr lang="en" sz="1300">
                <a:solidFill>
                  <a:srgbClr val="212529"/>
                </a:solidFill>
                <a:highlight>
                  <a:srgbClr val="FFFFFF"/>
                </a:highlight>
              </a:rPr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https://gitcoin.co/townsquare?tab=activity:135995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06c5f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06c5f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906c5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906c5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906c5f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906c5f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https://gitcoin.co/townsquare?tab=activity:139202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58180c3574563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58180c3574563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2ec221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2ec221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2ec22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2ec22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https://twitter.com/hitchcott/status/1231583179749781505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a39702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a39702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spicy news you know of?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06c5f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06c5f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06c5f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06c5f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Dapps News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rant | Half serious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61100" y="4767150"/>
            <a:ext cx="147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2/25/20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 can run solidity code [Future - coming]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implications?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be obvious in retrospect?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thing or action will be the most impactful?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5 mins self reflection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meetup has a repos: send upload your slides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side projects, share it on telegram.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things we can share or host on github?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Rant: Western Union really?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fuck a customer: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15% fee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411 IDR, (instead of 436 on xe)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06" y="1017725"/>
            <a:ext cx="2261093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friction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13" y="944144"/>
            <a:ext cx="6146775" cy="411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50" y="190500"/>
            <a:ext cx="49911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WETH?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25" y="1139791"/>
            <a:ext cx="6740150" cy="383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0" y="1152475"/>
            <a:ext cx="56197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ProgPOW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happening?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7361100" y="4767150"/>
            <a:ext cx="147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Rant -&gt; Serious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Frustration]</a:t>
            </a:r>
            <a:r>
              <a:rPr lang="en"/>
              <a:t> moments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use that was hard to 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wish to understand tonight?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wish to learn this week?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