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C40A2AEF-1337-43AA-B68B-B72969C02CBE}">
          <p14:sldIdLst>
            <p14:sldId id="256"/>
          </p14:sldIdLst>
        </p14:section>
        <p14:section name="内容" id="{C8F69844-3052-482E-9D44-21BA9E407ED3}">
          <p14:sldIdLst>
            <p14:sldId id="258"/>
            <p14:sldId id="265"/>
            <p14:sldId id="259"/>
            <p14:sldId id="260"/>
            <p14:sldId id="261"/>
            <p14:sldId id="262"/>
            <p14:sldId id="263"/>
            <p14:sldId id="264"/>
          </p14:sldIdLst>
        </p14:section>
        <p14:section name="結尾" id="{0B27A4FA-2A37-4FA7-AB71-80E4C2904CE8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64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33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6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011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4831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38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1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3791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839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845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829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3D51CACC-AC49-44A0-BA6E-FEE83D43D814}" type="datetimeFigureOut">
              <a:rPr lang="zh-TW" altLang="en-US" smtClean="0"/>
              <a:t>2025/6/14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2ED452AA-7CB9-4F2A-B83F-2F1B5B983B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81575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60217" y="2073058"/>
            <a:ext cx="11471565" cy="1739347"/>
          </a:xfrm>
        </p:spPr>
        <p:txBody>
          <a:bodyPr anchor="ctr"/>
          <a:lstStyle/>
          <a:p>
            <a:r>
              <a:rPr lang="zh-CN" altLang="en-US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二手車價格預測</a:t>
            </a:r>
            <a:endParaRPr lang="zh-TW" altLang="en-US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altLang="zh-CN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IMLP449</a:t>
            </a:r>
          </a:p>
          <a:p>
            <a:r>
              <a:rPr lang="zh-CN" altLang="en-US" sz="28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蔣孟哲</a:t>
            </a:r>
            <a:endParaRPr lang="en-US" altLang="zh-CN" sz="28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95969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0" y="2594405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5400" b="1" i="1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Thank You</a:t>
            </a:r>
            <a:r>
              <a:rPr lang="zh-CN" altLang="en-US" sz="5400" b="1" i="1" dirty="0">
                <a:solidFill>
                  <a:srgbClr val="FFFF00"/>
                </a:solidFill>
                <a:latin typeface="Calibri" panose="020F0502020204030204" pitchFamily="34" charset="0"/>
                <a:ea typeface="微軟正黑體" panose="020B0604030504040204" pitchFamily="34" charset="-120"/>
              </a:rPr>
              <a:t>！！</a:t>
            </a:r>
            <a:endParaRPr lang="zh-TW" altLang="en-US" sz="5400" b="1" i="1" dirty="0">
              <a:solidFill>
                <a:srgbClr val="FFFF00"/>
              </a:solidFill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0311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專題</a:t>
            </a:r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内容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目標説明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實作流程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成果</a:t>
            </a:r>
            <a:r>
              <a:rPr lang="zh-CN" altLang="en-US" sz="3200" b="1">
                <a:latin typeface="Calibri" panose="020F0502020204030204" pitchFamily="34" charset="0"/>
                <a:ea typeface="微軟正黑體" panose="020B0604030504040204" pitchFamily="34" charset="-120"/>
              </a:rPr>
              <a:t>説明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413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目標説明</a:t>
            </a:r>
            <a:endParaRPr lang="en-US" altLang="zh-CN"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我的車值多少？二手車價格預測模型分析</a:t>
            </a:r>
            <a:endParaRPr lang="en-US" altLang="zh-TW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使用</a:t>
            </a:r>
            <a:r>
              <a:rPr lang="en-US" altLang="zh-CN"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Kaggle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Used Car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的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dataset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擬合出預測方程式，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可快速的進行二手車估價，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並使用不同的模型比對估價的準確度，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0" indent="0" algn="ctr">
              <a:lnSpc>
                <a:spcPct val="100000"/>
              </a:lnSpc>
              <a:spcAft>
                <a:spcPts val="0"/>
              </a:spcAft>
              <a:buNone/>
            </a:pP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以此作爲此次專題報告的内容</a:t>
            </a:r>
            <a:endParaRPr lang="zh-TW" altLang="en-US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8171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 - </a:t>
            </a:r>
            <a:r>
              <a:rPr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資料集說明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0771" y="2011680"/>
            <a:ext cx="11508376" cy="4206240"/>
          </a:xfrm>
        </p:spPr>
        <p:txBody>
          <a:bodyPr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使用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Kaggle 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上的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Second Hand Used Cars Data Set – Linear Regression，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包含車齡（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years）、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行駛里程（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km）、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車況、馬力、扭力與油耗等欄位</a:t>
            </a:r>
            <a:r>
              <a:rPr lang="en-US" altLang="zh-TW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.</a:t>
            </a: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目標欄位為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current price</a:t>
            </a:r>
          </a:p>
        </p:txBody>
      </p:sp>
    </p:spTree>
    <p:extLst>
      <p:ext uri="{BB962C8B-B14F-4D97-AF65-F5344CB8AC3E}">
        <p14:creationId xmlns:p14="http://schemas.microsoft.com/office/powerpoint/2010/main" val="22390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 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資料前處理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選用欄位包括：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years, km, rating, condition, economy, top speed, </a:t>
            </a:r>
            <a:r>
              <a:rPr lang="en-US" altLang="zh-CN"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hp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, torque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這些特徵皆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有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數值，無需進行編碼轉換，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可</a:t>
            </a: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直接用於回歸模型</a:t>
            </a:r>
            <a:r>
              <a:rPr lang="en-US" altLang="zh-TW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.</a:t>
            </a:r>
            <a:endParaRPr lang="en-US" altLang="zh-CN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Train Data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與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Test Data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分割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046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 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特徵選擇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選擇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year,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km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, </a:t>
            </a:r>
            <a:r>
              <a:rPr 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condition, economy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等欄位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分析各欄位與價格的關聯性</a:t>
            </a:r>
            <a:endParaRPr lang="en-US"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zh-TW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何為關鍵因素</a:t>
            </a:r>
          </a:p>
        </p:txBody>
      </p:sp>
    </p:spTree>
    <p:extLst>
      <p:ext uri="{BB962C8B-B14F-4D97-AF65-F5344CB8AC3E}">
        <p14:creationId xmlns:p14="http://schemas.microsoft.com/office/powerpoint/2010/main" val="3109570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 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建模與比較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使用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 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Scikit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-learn 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建立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模型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Linear Regression</a:t>
            </a: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lang="en-US"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Polynomial Regression</a:t>
            </a:r>
            <a:endParaRPr sz="30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Lasso</a:t>
            </a:r>
          </a:p>
          <a:p>
            <a:pPr marL="1008000" lvl="1" indent="-5040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u"/>
            </a:pPr>
            <a:r>
              <a:rPr sz="30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Random Forest</a:t>
            </a: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評估：MAE、RMSE、R²</a:t>
            </a:r>
          </a:p>
        </p:txBody>
      </p:sp>
    </p:spTree>
    <p:extLst>
      <p:ext uri="{BB962C8B-B14F-4D97-AF65-F5344CB8AC3E}">
        <p14:creationId xmlns:p14="http://schemas.microsoft.com/office/powerpoint/2010/main" val="2604687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課程學習應用説明 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分析結果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Polynomial </a:t>
            </a:r>
            <a:r>
              <a:rPr lang="en-US" altLang="zh-CN"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Regression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效果最佳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，但接近</a:t>
            </a:r>
            <a:r>
              <a:rPr lang="en-US" altLang="zh-CN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Linear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1564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成果説明</a:t>
            </a:r>
            <a:r>
              <a:rPr lang="en-US" altLang="zh-CN" b="1" cap="none" dirty="0">
                <a:latin typeface="Calibri" panose="020F0502020204030204" pitchFamily="34" charset="0"/>
                <a:ea typeface="微軟正黑體" panose="020B0604030504040204" pitchFamily="34" charset="-120"/>
              </a:rPr>
              <a:t> - </a:t>
            </a:r>
            <a:r>
              <a:rPr b="1" cap="none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結論與應用</a:t>
            </a:r>
            <a:endParaRPr b="1" cap="none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可作為估價工具或定價參考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  <a:p>
            <a:pPr marL="504000" indent="-50400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har char="Ø"/>
            </a:pP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可延伸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加入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地區</a:t>
            </a:r>
            <a:r>
              <a:rPr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、</a:t>
            </a:r>
            <a:r>
              <a:rPr lang="zh-CN" altLang="en-US" sz="3200" b="1" dirty="0">
                <a:latin typeface="Calibri" panose="020F0502020204030204" pitchFamily="34" charset="0"/>
                <a:ea typeface="微軟正黑體" panose="020B0604030504040204" pitchFamily="34" charset="-120"/>
              </a:rPr>
              <a:t>品牌</a:t>
            </a:r>
            <a:r>
              <a:rPr sz="3200" b="1" dirty="0" err="1">
                <a:latin typeface="Calibri" panose="020F0502020204030204" pitchFamily="34" charset="0"/>
                <a:ea typeface="微軟正黑體" panose="020B0604030504040204" pitchFamily="34" charset="-120"/>
              </a:rPr>
              <a:t>車型等資訊提升預測準確性</a:t>
            </a:r>
            <a:endParaRPr sz="3200" b="1" dirty="0">
              <a:latin typeface="Calibri" panose="020F0502020204030204" pitchFamily="34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002516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帶狀">
  <a:themeElements>
    <a:clrScheme name="帶狀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帶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帶狀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TM03090430[[fn=帶狀]]</Template>
  <TotalTime>229</TotalTime>
  <Words>249</Words>
  <Application>Microsoft Office PowerPoint</Application>
  <PresentationFormat>寬螢幕</PresentationFormat>
  <Paragraphs>37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Calibri</vt:lpstr>
      <vt:lpstr>Corbel</vt:lpstr>
      <vt:lpstr>Wingdings</vt:lpstr>
      <vt:lpstr>帶狀</vt:lpstr>
      <vt:lpstr>二手車價格預測</vt:lpstr>
      <vt:lpstr>專題内容</vt:lpstr>
      <vt:lpstr>目標説明</vt:lpstr>
      <vt:lpstr>課程學習應用説明 - 資料集說明</vt:lpstr>
      <vt:lpstr>課程學習應用説明 - 資料前處理</vt:lpstr>
      <vt:lpstr>課程學習應用説明 - 特徵選擇</vt:lpstr>
      <vt:lpstr>課程學習應用説明 - 建模與比較</vt:lpstr>
      <vt:lpstr>課程學習應用説明 - 分析結果</vt:lpstr>
      <vt:lpstr>成果説明 - 結論與應用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二手車價格預測</dc:title>
  <dc:creator>Steven Chiang 蔣孟哲 (中光電)</dc:creator>
  <cp:lastModifiedBy>Steven Chiang</cp:lastModifiedBy>
  <cp:revision>23</cp:revision>
  <dcterms:created xsi:type="dcterms:W3CDTF">2025-06-14T11:38:02Z</dcterms:created>
  <dcterms:modified xsi:type="dcterms:W3CDTF">2025-06-14T16:17:14Z</dcterms:modified>
</cp:coreProperties>
</file>