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8" r:id="rId4"/>
    <p:sldId id="259" r:id="rId5"/>
    <p:sldId id="277" r:id="rId6"/>
    <p:sldId id="263" r:id="rId7"/>
    <p:sldId id="262" r:id="rId8"/>
    <p:sldId id="272" r:id="rId9"/>
    <p:sldId id="273" r:id="rId10"/>
    <p:sldId id="268" r:id="rId11"/>
    <p:sldId id="269" r:id="rId12"/>
    <p:sldId id="274" r:id="rId13"/>
    <p:sldId id="265" r:id="rId14"/>
    <p:sldId id="275" r:id="rId15"/>
    <p:sldId id="279" r:id="rId16"/>
    <p:sldId id="266" r:id="rId17"/>
    <p:sldId id="276" r:id="rId18"/>
    <p:sldId id="260" r:id="rId19"/>
    <p:sldId id="280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7767" autoAdjust="0"/>
  </p:normalViewPr>
  <p:slideViewPr>
    <p:cSldViewPr snapToGrid="0">
      <p:cViewPr varScale="1">
        <p:scale>
          <a:sx n="59" d="100"/>
          <a:sy n="59" d="100"/>
        </p:scale>
        <p:origin x="7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F7BCD-8E1A-464F-AA49-22D6ADB4BDE4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E84D8-7D67-4831-A844-6D5CF46054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56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原本只是希望做一個記帳的程式，但是覺得只有記帳太過無趣了，所以就新增了個性測驗還有占卜功能，最後再幫這個程式製作一個形象，就是石虎。為了滿足使用者飼養寵物的要求，我們最後加上了餵食功能，這就是我們石虎喵喵個人小助手的誕生</a:t>
            </a:r>
            <a:r>
              <a:rPr lang="en-US" altLang="zh-TW" dirty="0"/>
              <a:t>~!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E84D8-7D67-4831-A844-6D5CF46054A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38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0275-96CF-434F-9BE0-D5D5DA184B49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5BF19-F608-40E7-90EF-A4A93E37FD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86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0275-96CF-434F-9BE0-D5D5DA184B49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5BF19-F608-40E7-90EF-A4A93E37FD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925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0275-96CF-434F-9BE0-D5D5DA184B49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5BF19-F608-40E7-90EF-A4A93E37FD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84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0275-96CF-434F-9BE0-D5D5DA184B49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5BF19-F608-40E7-90EF-A4A93E37FD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34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0275-96CF-434F-9BE0-D5D5DA184B49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5BF19-F608-40E7-90EF-A4A93E37FD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50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0275-96CF-434F-9BE0-D5D5DA184B49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5BF19-F608-40E7-90EF-A4A93E37FD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04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0275-96CF-434F-9BE0-D5D5DA184B49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5BF19-F608-40E7-90EF-A4A93E37FD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5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0275-96CF-434F-9BE0-D5D5DA184B49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5BF19-F608-40E7-90EF-A4A93E37FD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0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0275-96CF-434F-9BE0-D5D5DA184B49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5BF19-F608-40E7-90EF-A4A93E37FD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7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0275-96CF-434F-9BE0-D5D5DA184B49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5BF19-F608-40E7-90EF-A4A93E37FD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40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0275-96CF-434F-9BE0-D5D5DA184B49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5BF19-F608-40E7-90EF-A4A93E37FD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6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90275-96CF-434F-9BE0-D5D5DA184B49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5BF19-F608-40E7-90EF-A4A93E37FD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84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8" r="2" b="2"/>
          <a:stretch/>
        </p:blipFill>
        <p:spPr>
          <a:xfrm>
            <a:off x="-305" y="-1"/>
            <a:ext cx="6423053" cy="6858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748272" y="2971800"/>
            <a:ext cx="4800261" cy="1578429"/>
          </a:xfrm>
        </p:spPr>
        <p:txBody>
          <a:bodyPr anchor="t">
            <a:normAutofit fontScale="90000"/>
          </a:bodyPr>
          <a:lstStyle/>
          <a:p>
            <a:pPr algn="l"/>
            <a:r>
              <a:rPr lang="zh-TW" altLang="en-US" sz="6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石虎喵喵</a:t>
            </a:r>
            <a:br>
              <a:rPr lang="en-US" altLang="zh-TW" sz="4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個人小助手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748272" y="4657646"/>
            <a:ext cx="4921519" cy="838831"/>
          </a:xfrm>
        </p:spPr>
        <p:txBody>
          <a:bodyPr anchor="b">
            <a:normAutofit/>
          </a:bodyPr>
          <a:lstStyle/>
          <a:p>
            <a:pPr algn="l"/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何禹蒨、劉芳怡、王禹茜、楊雅雯</a:t>
            </a:r>
          </a:p>
        </p:txBody>
      </p:sp>
    </p:spTree>
    <p:extLst>
      <p:ext uri="{BB962C8B-B14F-4D97-AF65-F5344CB8AC3E}">
        <p14:creationId xmlns:p14="http://schemas.microsoft.com/office/powerpoint/2010/main" val="3029514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程式說明</a:t>
            </a:r>
            <a:br>
              <a:rPr lang="en-US" altLang="zh-TW" sz="2600" dirty="0">
                <a:solidFill>
                  <a:srgbClr val="FFFFFF"/>
                </a:solidFill>
              </a:rPr>
            </a:br>
            <a:r>
              <a:rPr lang="zh-TW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記帳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971" y="451757"/>
            <a:ext cx="8184859" cy="5954485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9EC146CF-3972-47E1-9C02-E835E7410D98}"/>
              </a:ext>
            </a:extLst>
          </p:cNvPr>
          <p:cNvSpPr txBox="1">
            <a:spLocks/>
          </p:cNvSpPr>
          <p:nvPr/>
        </p:nvSpPr>
        <p:spPr>
          <a:xfrm>
            <a:off x="379611" y="1911077"/>
            <a:ext cx="3267891" cy="3216743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程式說明</a:t>
            </a:r>
            <a:br>
              <a:rPr lang="en-US" altLang="zh-TW" sz="26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記帳</a:t>
            </a:r>
            <a:endParaRPr lang="zh-TW" altLang="en-US" sz="36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0487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程式說明──記帳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440" y="153021"/>
            <a:ext cx="7643949" cy="6551957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F36DDDCF-7523-4A9C-9499-1EEE1EF33FB0}"/>
              </a:ext>
            </a:extLst>
          </p:cNvPr>
          <p:cNvSpPr txBox="1">
            <a:spLocks/>
          </p:cNvSpPr>
          <p:nvPr/>
        </p:nvSpPr>
        <p:spPr>
          <a:xfrm>
            <a:off x="379611" y="1911077"/>
            <a:ext cx="3267891" cy="3216743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程式說明</a:t>
            </a:r>
            <a:br>
              <a:rPr lang="en-US" altLang="zh-TW" sz="26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記帳</a:t>
            </a:r>
            <a:endParaRPr lang="zh-TW" altLang="en-US" sz="36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6842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4917C91-7A7C-4EEC-A58D-26B322DD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28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程式說明</a:t>
            </a:r>
            <a:br>
              <a:rPr lang="en-US" altLang="zh-TW" sz="18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記帳</a:t>
            </a:r>
            <a:endParaRPr lang="zh-TW" altLang="en-US" sz="24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1482B812-3AFA-48B7-B846-3AA6AF235B01}"/>
              </a:ext>
            </a:extLst>
          </p:cNvPr>
          <p:cNvSpPr txBox="1">
            <a:spLocks/>
          </p:cNvSpPr>
          <p:nvPr/>
        </p:nvSpPr>
        <p:spPr>
          <a:xfrm>
            <a:off x="379611" y="1911077"/>
            <a:ext cx="3267891" cy="3216743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程式說明</a:t>
            </a:r>
            <a:br>
              <a:rPr lang="en-US" altLang="zh-TW" sz="26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記帳</a:t>
            </a:r>
            <a:endParaRPr lang="zh-TW" altLang="en-US" sz="36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6F6DFA7-11A1-4255-8377-429DDEAFB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522" y="115537"/>
            <a:ext cx="3438442" cy="662692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B229E77B-E37F-45AE-A510-091D48689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979" y="0"/>
            <a:ext cx="3371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38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程式說明</a:t>
            </a:r>
            <a:br>
              <a:rPr lang="en-US" altLang="zh-TW" sz="40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個性測驗</a:t>
            </a:r>
            <a:endParaRPr lang="zh-TW" altLang="en-US" sz="40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 descr="一張含有 螢幕擷取畫面, 文字 的圖片&#10;&#10;自動產生的描述">
            <a:extLst>
              <a:ext uri="{FF2B5EF4-FFF2-40B4-BE49-F238E27FC236}">
                <a16:creationId xmlns:a16="http://schemas.microsoft.com/office/drawing/2014/main" id="{872F999A-5E9F-461E-9705-1A35E58CD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376" y="827088"/>
            <a:ext cx="7382876" cy="5355998"/>
          </a:xfrm>
        </p:spPr>
      </p:pic>
    </p:spTree>
    <p:extLst>
      <p:ext uri="{BB962C8B-B14F-4D97-AF65-F5344CB8AC3E}">
        <p14:creationId xmlns:p14="http://schemas.microsoft.com/office/powerpoint/2010/main" val="3840907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9287986-F701-4420-8BDF-B544B0C0D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程式說明</a:t>
            </a:r>
            <a:br>
              <a:rPr lang="en-US" altLang="zh-TW" sz="40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個性測驗</a:t>
            </a:r>
            <a:endParaRPr lang="zh-TW" altLang="en-US" sz="4000" dirty="0">
              <a:solidFill>
                <a:srgbClr val="FFFFFF"/>
              </a:solidFill>
            </a:endParaRPr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448537FB-B97B-4ECC-955A-AF8C2F4FE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073" y="456878"/>
            <a:ext cx="5890530" cy="6261891"/>
          </a:xfrm>
        </p:spPr>
      </p:pic>
    </p:spTree>
    <p:extLst>
      <p:ext uri="{BB962C8B-B14F-4D97-AF65-F5344CB8AC3E}">
        <p14:creationId xmlns:p14="http://schemas.microsoft.com/office/powerpoint/2010/main" val="1236621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206E6D6-02B8-4DBC-8CCD-70085007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流程圖</a:t>
            </a:r>
            <a:b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占卜</a:t>
            </a:r>
          </a:p>
        </p:txBody>
      </p:sp>
      <p:pic>
        <p:nvPicPr>
          <p:cNvPr id="6" name="圖片 5" descr="一張含有 文字, 地圖 的圖片&#10;&#10;自動產生的描述">
            <a:extLst>
              <a:ext uri="{FF2B5EF4-FFF2-40B4-BE49-F238E27FC236}">
                <a16:creationId xmlns:a16="http://schemas.microsoft.com/office/drawing/2014/main" id="{62B94703-76B5-4054-A0DD-7ED7A606F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86" y="21141"/>
            <a:ext cx="3959910" cy="681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70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程式說明</a:t>
            </a:r>
            <a:br>
              <a:rPr lang="en-US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占卜</a:t>
            </a:r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7469C08C-6BFD-4D8B-85CA-828857D52F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86"/>
          <a:stretch/>
        </p:blipFill>
        <p:spPr>
          <a:xfrm>
            <a:off x="4362449" y="544285"/>
            <a:ext cx="7821719" cy="391885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322C484-D11A-49E7-B558-B5DEC0643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75" y="4669972"/>
            <a:ext cx="11788463" cy="127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6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355CB22-C82D-4B75-956E-5C5CE670B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程式說明</a:t>
            </a:r>
            <a:b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占卜</a:t>
            </a:r>
            <a:endParaRPr lang="en-US" altLang="zh-TW" dirty="0">
              <a:solidFill>
                <a:schemeClr val="bg1"/>
              </a:solidFill>
            </a:endParaRPr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3E3D47B7-88C2-4E8F-8277-8F4649FB0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00"/>
          <a:stretch/>
        </p:blipFill>
        <p:spPr>
          <a:xfrm>
            <a:off x="34018" y="2427514"/>
            <a:ext cx="5866035" cy="4383085"/>
          </a:xfrm>
          <a:prstGeom prst="rect">
            <a:avLst/>
          </a:prstGeom>
        </p:spPr>
      </p:pic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DB8CF977-5EE0-4AB5-AF0F-D11F070390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20"/>
          <a:stretch/>
        </p:blipFill>
        <p:spPr>
          <a:xfrm>
            <a:off x="5781265" y="696008"/>
            <a:ext cx="5972480" cy="578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08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團隊工作分配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51AC5A28-469E-4EEE-A870-199A40B81E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146702"/>
              </p:ext>
            </p:extLst>
          </p:nvPr>
        </p:nvGraphicFramePr>
        <p:xfrm>
          <a:off x="838200" y="1825624"/>
          <a:ext cx="10515600" cy="450487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6404722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257452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8197761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3603985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4755001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7444819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120011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02355986"/>
                    </a:ext>
                  </a:extLst>
                </a:gridCol>
              </a:tblGrid>
              <a:tr h="897618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工作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主題構思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主程式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餵食功能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記帳功能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個性測驗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占卜功能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簡報製作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2096435"/>
                  </a:ext>
                </a:extLst>
              </a:tr>
              <a:tr h="897618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何禹蒨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402318"/>
                  </a:ext>
                </a:extLst>
              </a:tr>
              <a:tr h="897618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劉芳怡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200" b="1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0396901"/>
                  </a:ext>
                </a:extLst>
              </a:tr>
              <a:tr h="897618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王禹茜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463186"/>
                  </a:ext>
                </a:extLst>
              </a:tr>
              <a:tr h="897618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楊雅雯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521426"/>
                  </a:ext>
                </a:extLst>
              </a:tr>
            </a:tbl>
          </a:graphicData>
        </a:graphic>
      </p:graphicFrame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CCB0BFC-3364-458E-9D07-AE709FDD64D7}"/>
              </a:ext>
            </a:extLst>
          </p:cNvPr>
          <p:cNvCxnSpPr/>
          <p:nvPr/>
        </p:nvCxnSpPr>
        <p:spPr>
          <a:xfrm>
            <a:off x="838200" y="1828800"/>
            <a:ext cx="1306286" cy="8926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26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 descr="一張含有 動物, 室外, 哺乳類, 樹 的圖片&#10;&#10;自動產生的描述">
            <a:extLst>
              <a:ext uri="{FF2B5EF4-FFF2-40B4-BE49-F238E27FC236}">
                <a16:creationId xmlns:a16="http://schemas.microsoft.com/office/drawing/2014/main" id="{F6836F73-2F3E-441E-9030-6D0DD3C6CE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4" b="13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0CE491B-BBBC-4527-9781-31C51DFBF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TW" sz="8000">
                <a:solidFill>
                  <a:srgbClr val="FFFFFF"/>
                </a:solidFill>
              </a:rPr>
              <a:t>DEMO</a:t>
            </a:r>
            <a:endParaRPr lang="zh-TW" altLang="en-US" sz="80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553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5249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發想動機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2" r="1" b="5180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029319" y="917725"/>
            <a:ext cx="3638425" cy="4852362"/>
          </a:xfrm>
        </p:spPr>
        <p:txBody>
          <a:bodyPr anchor="ctr">
            <a:normAutofit/>
          </a:bodyPr>
          <a:lstStyle/>
          <a:p>
            <a:r>
              <a:rPr lang="zh-TW" altLang="en-US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記帳</a:t>
            </a:r>
            <a:endParaRPr lang="en-US" altLang="zh-TW" sz="20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個性測驗、占卜功能</a:t>
            </a:r>
            <a:endParaRPr lang="en-US" altLang="zh-TW" sz="20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程式形象──石虎</a:t>
            </a:r>
            <a:endParaRPr lang="en-US" altLang="zh-TW" sz="20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飼養寵物</a:t>
            </a:r>
            <a:endParaRPr lang="en-US" altLang="zh-TW" sz="20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餵食功能</a:t>
            </a:r>
            <a:endParaRPr lang="en-US" altLang="zh-TW" sz="20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石虎喵喵個人小助手的誕生</a:t>
            </a:r>
          </a:p>
        </p:txBody>
      </p:sp>
    </p:spTree>
    <p:extLst>
      <p:ext uri="{BB962C8B-B14F-4D97-AF65-F5344CB8AC3E}">
        <p14:creationId xmlns:p14="http://schemas.microsoft.com/office/powerpoint/2010/main" val="2486762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CD03F8B-B5B8-4390-882D-D1939CBD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5400" b="1" kern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流程圖</a:t>
            </a:r>
            <a:endParaRPr lang="en-US" altLang="zh-TW" sz="5400" b="1" kern="12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490449B-21AF-49B9-891F-A62F03DD6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916" y="0"/>
            <a:ext cx="45614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0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程式說明</a:t>
            </a:r>
            <a:br>
              <a:rPr lang="en-US" altLang="zh-TW" sz="40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主程式</a:t>
            </a:r>
          </a:p>
        </p:txBody>
      </p:sp>
      <p:pic>
        <p:nvPicPr>
          <p:cNvPr id="5" name="內容版面配置區 4" descr="一張含有 監視器, 牆 的圖片&#10;&#10;自動產生的描述">
            <a:extLst>
              <a:ext uri="{FF2B5EF4-FFF2-40B4-BE49-F238E27FC236}">
                <a16:creationId xmlns:a16="http://schemas.microsoft.com/office/drawing/2014/main" id="{A40DB75B-76D2-4DF9-B157-8D39771F4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776" y="205127"/>
            <a:ext cx="7050686" cy="6471556"/>
          </a:xfr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BD07790-357E-43F6-B059-88AC77E6C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0" y="5434570"/>
            <a:ext cx="4828476" cy="123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6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AE3BBB6-3C62-4E1B-80A3-4AB46457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zh-TW" altLang="en-US" sz="5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流程圖</a:t>
            </a:r>
            <a:br>
              <a:rPr lang="en-US" altLang="zh-TW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餵食</a:t>
            </a:r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17449070-9AAA-42FC-BB0D-73E77FE02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1" b="8479"/>
          <a:stretch/>
        </p:blipFill>
        <p:spPr>
          <a:xfrm>
            <a:off x="5802668" y="111543"/>
            <a:ext cx="6082110" cy="6746457"/>
          </a:xfrm>
        </p:spPr>
      </p:pic>
    </p:spTree>
    <p:extLst>
      <p:ext uri="{BB962C8B-B14F-4D97-AF65-F5344CB8AC3E}">
        <p14:creationId xmlns:p14="http://schemas.microsoft.com/office/powerpoint/2010/main" val="1789749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zh-TW" altLang="en-US" sz="5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程式說明</a:t>
            </a:r>
            <a:br>
              <a:rPr lang="en-US" altLang="zh-TW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餵食</a:t>
            </a:r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D8C98383-512E-4245-BB8A-2AB550746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6" r="44010" b="8287"/>
          <a:stretch/>
        </p:blipFill>
        <p:spPr>
          <a:xfrm>
            <a:off x="5914293" y="0"/>
            <a:ext cx="7857465" cy="6858000"/>
          </a:xfrm>
        </p:spPr>
      </p:pic>
    </p:spTree>
    <p:extLst>
      <p:ext uri="{BB962C8B-B14F-4D97-AF65-F5344CB8AC3E}">
        <p14:creationId xmlns:p14="http://schemas.microsoft.com/office/powerpoint/2010/main" val="424137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5400" b="1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流程圖</a:t>
            </a:r>
            <a:br>
              <a:rPr lang="en-US" altLang="zh-TW" b="1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記帳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029" y="18842"/>
            <a:ext cx="4855028" cy="681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9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2A7F7B-EBA2-4CE1-B437-D9B37F619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611" y="1911077"/>
            <a:ext cx="3267891" cy="3216743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4000" b="1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程式說明</a:t>
            </a:r>
            <a:br>
              <a:rPr lang="en-US" altLang="zh-TW" sz="2600" b="1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b="1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記帳</a:t>
            </a:r>
          </a:p>
        </p:txBody>
      </p:sp>
      <p:pic>
        <p:nvPicPr>
          <p:cNvPr id="24" name="內容版面配置區 8">
            <a:extLst>
              <a:ext uri="{FF2B5EF4-FFF2-40B4-BE49-F238E27FC236}">
                <a16:creationId xmlns:a16="http://schemas.microsoft.com/office/drawing/2014/main" id="{2D4CAFA2-6A0C-4E6B-8BBF-81432C2B0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145" y="402772"/>
            <a:ext cx="7925243" cy="639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4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E1EB71B-6D10-4B34-8DCE-292FB5C7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程式說明</a:t>
            </a:r>
          </a:p>
        </p:txBody>
      </p:sp>
      <p:pic>
        <p:nvPicPr>
          <p:cNvPr id="5" name="內容版面配置區 4" descr="一張含有 監視器, 牆, 螢幕擷取畫面, 室內 的圖片&#10;&#10;自動產生的描述">
            <a:extLst>
              <a:ext uri="{FF2B5EF4-FFF2-40B4-BE49-F238E27FC236}">
                <a16:creationId xmlns:a16="http://schemas.microsoft.com/office/drawing/2014/main" id="{AFB7FBFA-4796-4113-9DDA-3E735998B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"/>
          <a:stretch/>
        </p:blipFill>
        <p:spPr>
          <a:xfrm>
            <a:off x="3752518" y="1796143"/>
            <a:ext cx="8459364" cy="3483428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ABB84E91-DAB2-4390-A447-7B3C90B40CEF}"/>
              </a:ext>
            </a:extLst>
          </p:cNvPr>
          <p:cNvSpPr txBox="1">
            <a:spLocks/>
          </p:cNvSpPr>
          <p:nvPr/>
        </p:nvSpPr>
        <p:spPr>
          <a:xfrm>
            <a:off x="379611" y="1911077"/>
            <a:ext cx="3267891" cy="3216743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程式說明</a:t>
            </a:r>
            <a:br>
              <a:rPr lang="en-US" altLang="zh-TW" sz="26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記帳</a:t>
            </a:r>
            <a:endParaRPr lang="zh-TW" altLang="en-US" sz="36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170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193</Words>
  <Application>Microsoft Office PowerPoint</Application>
  <PresentationFormat>寬螢幕</PresentationFormat>
  <Paragraphs>61</Paragraphs>
  <Slides>19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微軟正黑體</vt:lpstr>
      <vt:lpstr>Arial</vt:lpstr>
      <vt:lpstr>Calibri</vt:lpstr>
      <vt:lpstr>Calibri Light</vt:lpstr>
      <vt:lpstr>Office 佈景主題</vt:lpstr>
      <vt:lpstr>石虎喵喵 個人小助手</vt:lpstr>
      <vt:lpstr>發想動機</vt:lpstr>
      <vt:lpstr>流程圖</vt:lpstr>
      <vt:lpstr>程式說明 主程式</vt:lpstr>
      <vt:lpstr>流程圖 餵食</vt:lpstr>
      <vt:lpstr>程式說明 餵食</vt:lpstr>
      <vt:lpstr>流程圖 記帳</vt:lpstr>
      <vt:lpstr>程式說明 記帳</vt:lpstr>
      <vt:lpstr>程式說明</vt:lpstr>
      <vt:lpstr>程式說明 記帳</vt:lpstr>
      <vt:lpstr>程式說明──記帳</vt:lpstr>
      <vt:lpstr>程式說明 記帳</vt:lpstr>
      <vt:lpstr>程式說明 個性測驗</vt:lpstr>
      <vt:lpstr>程式說明 個性測驗</vt:lpstr>
      <vt:lpstr>流程圖 占卜</vt:lpstr>
      <vt:lpstr>程式說明 占卜</vt:lpstr>
      <vt:lpstr>程式說明 占卜</vt:lpstr>
      <vt:lpstr>團隊工作分配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石虎喵喵 個人小助手</dc:title>
  <dc:creator>禹蒨 何</dc:creator>
  <cp:lastModifiedBy>禹蒨 何</cp:lastModifiedBy>
  <cp:revision>3</cp:revision>
  <dcterms:created xsi:type="dcterms:W3CDTF">2019-01-03T17:35:42Z</dcterms:created>
  <dcterms:modified xsi:type="dcterms:W3CDTF">2019-01-03T17:52:58Z</dcterms:modified>
</cp:coreProperties>
</file>