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4" r:id="rId1"/>
  </p:sldMasterIdLst>
  <p:notesMasterIdLst>
    <p:notesMasterId r:id="rId8"/>
  </p:notesMasterIdLst>
  <p:handoutMasterIdLst>
    <p:handoutMasterId r:id="rId9"/>
  </p:handoutMasterIdLst>
  <p:sldIdLst>
    <p:sldId id="310" r:id="rId2"/>
    <p:sldId id="998" r:id="rId3"/>
    <p:sldId id="999" r:id="rId4"/>
    <p:sldId id="1000" r:id="rId5"/>
    <p:sldId id="1001" r:id="rId6"/>
    <p:sldId id="705" r:id="rId7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F57FF"/>
    <a:srgbClr val="FF75C7"/>
    <a:srgbClr val="FFC1E6"/>
    <a:srgbClr val="FFC9E4"/>
    <a:srgbClr val="FFAFDB"/>
    <a:srgbClr val="FF99CC"/>
    <a:srgbClr val="EA008B"/>
    <a:srgbClr val="FF99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1" autoAdjust="0"/>
    <p:restoredTop sz="89503" autoAdjust="0"/>
  </p:normalViewPr>
  <p:slideViewPr>
    <p:cSldViewPr>
      <p:cViewPr>
        <p:scale>
          <a:sx n="60" d="100"/>
          <a:sy n="60" d="100"/>
        </p:scale>
        <p:origin x="-2838" y="-912"/>
      </p:cViewPr>
      <p:guideLst>
        <p:guide orient="horz" pos="1343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B75D33B-9E27-4EDE-AC5B-A6DAE461DB0F}" type="datetimeFigureOut">
              <a:rPr lang="zh-CN" altLang="en-US"/>
              <a:pPr>
                <a:defRPr/>
              </a:pPr>
              <a:t>2016/11/6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21824AE-CB3A-49E9-9EDB-D0B9E5406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04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59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30A0DF-A06F-4303-B5CF-020E64AA75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75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58D9D10-AD46-46DB-B120-851CA775DAAA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52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41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底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2"/>
          <p:cNvSpPr txBox="1">
            <a:spLocks/>
          </p:cNvSpPr>
          <p:nvPr userDrawn="1"/>
        </p:nvSpPr>
        <p:spPr bwMode="auto">
          <a:xfrm>
            <a:off x="8169275" y="6094413"/>
            <a:ext cx="20891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altLang="zh-CN" sz="1800" dirty="0" smtClean="0">
                <a:solidFill>
                  <a:srgbClr val="F20090"/>
                </a:solidFill>
                <a:latin typeface="+mj-lt"/>
              </a:rPr>
              <a:t>www.vip.com</a:t>
            </a:r>
            <a:endParaRPr lang="zh-CN" altLang="en-US" sz="1800" dirty="0">
              <a:solidFill>
                <a:srgbClr val="F20090"/>
              </a:solidFill>
              <a:latin typeface="+mj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567236" y="2708670"/>
            <a:ext cx="5330825" cy="1152528"/>
          </a:xfrm>
        </p:spPr>
        <p:txBody>
          <a:bodyPr/>
          <a:lstStyle>
            <a:lvl1pPr algn="r">
              <a:buNone/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76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549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59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8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13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6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3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目录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544478" y="6435894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6C08-6EF6-46EA-978B-A6A26E29567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5" r:id="rId1"/>
    <p:sldLayoutId id="2147485866" r:id="rId2"/>
    <p:sldLayoutId id="2147485867" r:id="rId3"/>
    <p:sldLayoutId id="2147485868" r:id="rId4"/>
    <p:sldLayoutId id="2147485869" r:id="rId5"/>
    <p:sldLayoutId id="2147485870" r:id="rId6"/>
    <p:sldLayoutId id="2147485871" r:id="rId7"/>
    <p:sldLayoutId id="2147485872" r:id="rId8"/>
    <p:sldLayoutId id="2147485873" r:id="rId9"/>
    <p:sldLayoutId id="2147485874" r:id="rId10"/>
    <p:sldLayoutId id="2147485875" r:id="rId11"/>
    <p:sldLayoutId id="21474858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4948" y="2132856"/>
            <a:ext cx="6481539" cy="1095375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兰亭中粗黑_GBK" pitchFamily="2" charset="-122"/>
              </a:rPr>
              <a:t>支付数据分析部</a:t>
            </a:r>
            <a:r>
              <a:rPr lang="en-US" altLang="zh-CN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兰亭中粗黑_GBK" pitchFamily="2" charset="-122"/>
              </a:rPr>
              <a:t/>
            </a:r>
            <a:br>
              <a:rPr lang="en-US" altLang="zh-CN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兰亭中粗黑_GBK" pitchFamily="2" charset="-122"/>
              </a:rPr>
            </a:br>
            <a:r>
              <a:rPr lang="zh-CN" altLang="en-US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兰亭中粗黑_GBK" pitchFamily="2" charset="-122"/>
              </a:rPr>
              <a:t>数据分析需求受理指导书</a:t>
            </a:r>
            <a:endParaRPr lang="zh-CN" altLang="en-US" b="1" kern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方正兰亭中粗黑_GBK" pitchFamily="2" charset="-122"/>
            </a:endParaRPr>
          </a:p>
        </p:txBody>
      </p:sp>
      <p:sp>
        <p:nvSpPr>
          <p:cNvPr id="8195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903140" y="5877272"/>
            <a:ext cx="3746500" cy="4318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 pitchFamily="2" charset="-122"/>
              </a:rPr>
              <a:t>-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 pitchFamily="2" charset="-122"/>
              </a:rPr>
              <a:t>支付数据分析部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 pitchFamily="2" charset="-122"/>
              </a:rPr>
              <a:t> -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3140" y="4998367"/>
            <a:ext cx="3543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2016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11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月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日</a:t>
            </a:r>
            <a:endParaRPr lang="zh-CN" altLang="en-US" sz="2400" b="1" spc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3785" y="3429000"/>
            <a:ext cx="1321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中粗黑_GBK" pitchFamily="2" charset="-122"/>
              </a:rPr>
              <a:t>Ver1.1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44624"/>
            <a:ext cx="10266362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1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4" y="-252482"/>
            <a:ext cx="10802938" cy="673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8" y="1768564"/>
            <a:ext cx="965748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601974"/>
            <a:ext cx="68580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6996" y="544921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登记表填写示例：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（双击图标打开）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19109"/>
              </p:ext>
            </p:extLst>
          </p:nvPr>
        </p:nvGraphicFramePr>
        <p:xfrm>
          <a:off x="3675956" y="535804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5956" y="535804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18612" y="5449217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登记表表格模板：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（双击图标打开）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72802"/>
              </p:ext>
            </p:extLst>
          </p:nvPr>
        </p:nvGraphicFramePr>
        <p:xfrm>
          <a:off x="8455868" y="535804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工作表" showAsIcon="1" r:id="rId7" imgW="914400" imgH="828720" progId="Excel.Sheet.12">
                  <p:embed/>
                </p:oleObj>
              </mc:Choice>
              <mc:Fallback>
                <p:oleObj name="工作表" showAsIcon="1" r:id="rId7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5868" y="535804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3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F6C08-6EF6-46EA-978B-A6A26E29567A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99542" y="1556792"/>
            <a:ext cx="7372350" cy="3248025"/>
            <a:chOff x="1111052" y="1988838"/>
            <a:chExt cx="7372350" cy="32480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052" y="1988838"/>
              <a:ext cx="7372350" cy="324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286" y="2282944"/>
              <a:ext cx="1484860" cy="192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260648"/>
            <a:ext cx="7267575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67238" y="2708275"/>
            <a:ext cx="5330825" cy="115252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唯品会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唯品会</Template>
  <TotalTime>23169</TotalTime>
  <Pages>0</Pages>
  <Words>31</Words>
  <Characters>0</Characters>
  <Application>Microsoft Office PowerPoint</Application>
  <DocSecurity>0</DocSecurity>
  <PresentationFormat>35 毫米幻灯片</PresentationFormat>
  <Lines>0</Lines>
  <Paragraphs>11</Paragraphs>
  <Slides>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唯品会</vt:lpstr>
      <vt:lpstr>Microsoft Excel Worksheet</vt:lpstr>
      <vt:lpstr>支付数据分析部 数据分析需求受理指导书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支付数据分析部规划</dc:title>
  <dc:creator>孙光辉[互联网金融事业部]</dc:creator>
  <cp:lastModifiedBy>孙光辉[互联网金融事业部]</cp:lastModifiedBy>
  <cp:revision>425</cp:revision>
  <dcterms:created xsi:type="dcterms:W3CDTF">2016-10-14T10:49:26Z</dcterms:created>
  <dcterms:modified xsi:type="dcterms:W3CDTF">2016-11-06T14:16:06Z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