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67" r:id="rId3"/>
    <p:sldId id="261" r:id="rId4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B159"/>
    <a:srgbClr val="235787"/>
    <a:srgbClr val="26A9E0"/>
    <a:srgbClr val="2A9CA2"/>
    <a:srgbClr val="258A8F"/>
    <a:srgbClr val="2283CD"/>
    <a:srgbClr val="E71D3A"/>
    <a:srgbClr val="18BCE2"/>
    <a:srgbClr val="55BEC9"/>
    <a:srgbClr val="156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图形 67">
            <a:extLst>
              <a:ext uri="{FF2B5EF4-FFF2-40B4-BE49-F238E27FC236}">
                <a16:creationId xmlns:a16="http://schemas.microsoft.com/office/drawing/2014/main" id="{E678A0C7-5BBA-40FB-871E-0E17E29E3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5915892"/>
            <a:ext cx="4300538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219950" y="5915892"/>
            <a:ext cx="4300538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3149190" y="1987641"/>
            <a:ext cx="5893621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3149190" y="1104900"/>
            <a:ext cx="5893621" cy="698591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形 14">
            <a:extLst>
              <a:ext uri="{FF2B5EF4-FFF2-40B4-BE49-F238E27FC236}">
                <a16:creationId xmlns:a16="http://schemas.microsoft.com/office/drawing/2014/main" id="{DEBACEA1-C008-4A53-9C23-4263359DFF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3324905" y="1763195"/>
            <a:ext cx="5542190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317851" y="2655131"/>
            <a:ext cx="5556298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形 24">
            <a:extLst>
              <a:ext uri="{FF2B5EF4-FFF2-40B4-BE49-F238E27FC236}">
                <a16:creationId xmlns:a16="http://schemas.microsoft.com/office/drawing/2014/main" id="{4E2E2B15-D31D-4115-804A-DFCC4508D9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25205" y="464371"/>
            <a:ext cx="5298621" cy="1801221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69925" y="5915892"/>
            <a:ext cx="4300538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19950" y="5915892"/>
            <a:ext cx="4300538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 </a:t>
            </a:r>
            <a:r>
              <a:rPr lang="zh-CN" altLang="en-US" dirty="0"/>
              <a:t>「 让</a:t>
            </a:r>
            <a:r>
              <a:rPr lang="en-US" altLang="zh-CN" dirty="0"/>
              <a:t>PPT</a:t>
            </a:r>
            <a:r>
              <a:rPr lang="zh-CN" altLang="en-US" dirty="0"/>
              <a:t>设计简单起来！」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横向管理小组介绍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金融创新部大数据中心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2018.11.23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横向管理小组成员和工作范围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6" name="íS1íde">
            <a:extLst>
              <a:ext uri="{FF2B5EF4-FFF2-40B4-BE49-F238E27FC236}">
                <a16:creationId xmlns:a16="http://schemas.microsoft.com/office/drawing/2014/main" id="{5F89125A-77A3-4855-BC31-E758CED67721}"/>
              </a:ext>
            </a:extLst>
          </p:cNvPr>
          <p:cNvGrpSpPr/>
          <p:nvPr/>
        </p:nvGrpSpPr>
        <p:grpSpPr>
          <a:xfrm>
            <a:off x="7053939" y="1385019"/>
            <a:ext cx="3995062" cy="1033186"/>
            <a:chOff x="1232497" y="1307281"/>
            <a:chExt cx="3995062" cy="1033186"/>
          </a:xfrm>
        </p:grpSpPr>
        <p:sp>
          <p:nvSpPr>
            <p:cNvPr id="149" name="íSlíḍê">
              <a:extLst>
                <a:ext uri="{FF2B5EF4-FFF2-40B4-BE49-F238E27FC236}">
                  <a16:creationId xmlns:a16="http://schemas.microsoft.com/office/drawing/2014/main" id="{52B91F47-1711-4F12-97CA-30334078CB25}"/>
                </a:ext>
              </a:extLst>
            </p:cNvPr>
            <p:cNvSpPr/>
            <p:nvPr/>
          </p:nvSpPr>
          <p:spPr bwMode="auto">
            <a:xfrm>
              <a:off x="1232497" y="1720161"/>
              <a:ext cx="3995062" cy="620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/>
                <a:t>分析流程管理、分析需求管理、数据项目管理、技术评审、交付管理</a:t>
              </a:r>
              <a:endParaRPr lang="en-US" altLang="zh-CN" sz="1400" dirty="0"/>
            </a:p>
          </p:txBody>
        </p:sp>
        <p:sp>
          <p:nvSpPr>
            <p:cNvPr id="150" name="îṡļíḑè">
              <a:extLst>
                <a:ext uri="{FF2B5EF4-FFF2-40B4-BE49-F238E27FC236}">
                  <a16:creationId xmlns:a16="http://schemas.microsoft.com/office/drawing/2014/main" id="{673B7316-5EB8-406C-90FA-8BAD4876A9E2}"/>
                </a:ext>
              </a:extLst>
            </p:cNvPr>
            <p:cNvSpPr txBox="1"/>
            <p:nvPr/>
          </p:nvSpPr>
          <p:spPr bwMode="auto">
            <a:xfrm>
              <a:off x="1232497" y="1307281"/>
              <a:ext cx="3995062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b="1" dirty="0"/>
                <a:t>技术管理</a:t>
              </a:r>
              <a:endParaRPr lang="en-US" altLang="zh-CN" b="1" dirty="0"/>
            </a:p>
          </p:txBody>
        </p: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769F583-66C6-42AD-A14B-37B55E659155}"/>
              </a:ext>
            </a:extLst>
          </p:cNvPr>
          <p:cNvCxnSpPr/>
          <p:nvPr/>
        </p:nvCxnSpPr>
        <p:spPr>
          <a:xfrm>
            <a:off x="7034889" y="1440828"/>
            <a:ext cx="0" cy="921569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îš1iďè">
            <a:extLst>
              <a:ext uri="{FF2B5EF4-FFF2-40B4-BE49-F238E27FC236}">
                <a16:creationId xmlns:a16="http://schemas.microsoft.com/office/drawing/2014/main" id="{8EA231FF-FD17-4911-B632-F6C7D588E11D}"/>
              </a:ext>
            </a:extLst>
          </p:cNvPr>
          <p:cNvGrpSpPr/>
          <p:nvPr/>
        </p:nvGrpSpPr>
        <p:grpSpPr>
          <a:xfrm>
            <a:off x="7053939" y="2594803"/>
            <a:ext cx="3995062" cy="1033186"/>
            <a:chOff x="1232497" y="2517065"/>
            <a:chExt cx="5115422" cy="1033186"/>
          </a:xfrm>
        </p:grpSpPr>
        <p:sp>
          <p:nvSpPr>
            <p:cNvPr id="147" name="îsḻîḓe">
              <a:extLst>
                <a:ext uri="{FF2B5EF4-FFF2-40B4-BE49-F238E27FC236}">
                  <a16:creationId xmlns:a16="http://schemas.microsoft.com/office/drawing/2014/main" id="{E1043714-6FF3-4B85-B260-EA0AEBABD2A1}"/>
                </a:ext>
              </a:extLst>
            </p:cNvPr>
            <p:cNvSpPr/>
            <p:nvPr/>
          </p:nvSpPr>
          <p:spPr bwMode="auto">
            <a:xfrm>
              <a:off x="1232497" y="2929945"/>
              <a:ext cx="5115422" cy="620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/>
                <a:t>标准化建设、代码管理、交付物管理、</a:t>
              </a:r>
              <a:r>
                <a:rPr lang="en-US" altLang="zh-CN" sz="1400" dirty="0"/>
                <a:t>SVN</a:t>
              </a:r>
              <a:r>
                <a:rPr lang="zh-CN" altLang="en-US" sz="1400" dirty="0"/>
                <a:t>管理、技术文档管理等等</a:t>
              </a:r>
              <a:endParaRPr lang="en-US" altLang="zh-CN" sz="1400" dirty="0"/>
            </a:p>
          </p:txBody>
        </p:sp>
        <p:sp>
          <p:nvSpPr>
            <p:cNvPr id="148" name="îšļiḋe">
              <a:extLst>
                <a:ext uri="{FF2B5EF4-FFF2-40B4-BE49-F238E27FC236}">
                  <a16:creationId xmlns:a16="http://schemas.microsoft.com/office/drawing/2014/main" id="{73E36DB6-C686-4572-99A9-8786A049B0DE}"/>
                </a:ext>
              </a:extLst>
            </p:cNvPr>
            <p:cNvSpPr txBox="1"/>
            <p:nvPr/>
          </p:nvSpPr>
          <p:spPr bwMode="auto">
            <a:xfrm>
              <a:off x="1232497" y="2517065"/>
              <a:ext cx="5115422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知识管理</a:t>
              </a:r>
              <a:endParaRPr lang="en-US" altLang="zh-CN" sz="1800" b="1" dirty="0"/>
            </a:p>
          </p:txBody>
        </p:sp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0814DA4-14E4-4B7B-8754-A9C3B98E9964}"/>
              </a:ext>
            </a:extLst>
          </p:cNvPr>
          <p:cNvCxnSpPr/>
          <p:nvPr/>
        </p:nvCxnSpPr>
        <p:spPr>
          <a:xfrm>
            <a:off x="7034889" y="2650612"/>
            <a:ext cx="0" cy="921569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íślîdê">
            <a:extLst>
              <a:ext uri="{FF2B5EF4-FFF2-40B4-BE49-F238E27FC236}">
                <a16:creationId xmlns:a16="http://schemas.microsoft.com/office/drawing/2014/main" id="{4939632B-A4D8-4092-A46E-C2BC5773516F}"/>
              </a:ext>
            </a:extLst>
          </p:cNvPr>
          <p:cNvGrpSpPr/>
          <p:nvPr/>
        </p:nvGrpSpPr>
        <p:grpSpPr>
          <a:xfrm>
            <a:off x="7053938" y="3804587"/>
            <a:ext cx="4466549" cy="1033186"/>
            <a:chOff x="1232497" y="3726849"/>
            <a:chExt cx="5511796" cy="1033186"/>
          </a:xfrm>
        </p:grpSpPr>
        <p:sp>
          <p:nvSpPr>
            <p:cNvPr id="145" name="íş1íḋé">
              <a:extLst>
                <a:ext uri="{FF2B5EF4-FFF2-40B4-BE49-F238E27FC236}">
                  <a16:creationId xmlns:a16="http://schemas.microsoft.com/office/drawing/2014/main" id="{6F5D71DC-4F67-4932-9B58-5A1F2A0630BC}"/>
                </a:ext>
              </a:extLst>
            </p:cNvPr>
            <p:cNvSpPr/>
            <p:nvPr/>
          </p:nvSpPr>
          <p:spPr bwMode="auto">
            <a:xfrm>
              <a:off x="1232497" y="4139729"/>
              <a:ext cx="5511796" cy="620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/>
                <a:t>考勤与绩效、团队会议管理、日报周报管理、项目跟踪、跨团队对接、内审内控、团建组织、管理支持等等</a:t>
              </a:r>
              <a:endParaRPr lang="en-US" altLang="zh-CN" sz="1400" dirty="0"/>
            </a:p>
          </p:txBody>
        </p:sp>
        <p:sp>
          <p:nvSpPr>
            <p:cNvPr id="146" name="íśļïḍe">
              <a:extLst>
                <a:ext uri="{FF2B5EF4-FFF2-40B4-BE49-F238E27FC236}">
                  <a16:creationId xmlns:a16="http://schemas.microsoft.com/office/drawing/2014/main" id="{6D92708B-C100-4893-B8B6-E3DBE691D106}"/>
                </a:ext>
              </a:extLst>
            </p:cNvPr>
            <p:cNvSpPr txBox="1"/>
            <p:nvPr/>
          </p:nvSpPr>
          <p:spPr bwMode="auto">
            <a:xfrm>
              <a:off x="1232497" y="3726849"/>
              <a:ext cx="5115422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b="1" dirty="0"/>
                <a:t>日常管理</a:t>
              </a:r>
              <a:endParaRPr lang="en-US" altLang="zh-CN" b="1" dirty="0"/>
            </a:p>
          </p:txBody>
        </p:sp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F321AE5-1D07-4F82-A0B7-7C1DDB30574B}"/>
              </a:ext>
            </a:extLst>
          </p:cNvPr>
          <p:cNvCxnSpPr/>
          <p:nvPr/>
        </p:nvCxnSpPr>
        <p:spPr>
          <a:xfrm>
            <a:off x="7034889" y="3860396"/>
            <a:ext cx="0" cy="921569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îšḻiḓé">
            <a:extLst>
              <a:ext uri="{FF2B5EF4-FFF2-40B4-BE49-F238E27FC236}">
                <a16:creationId xmlns:a16="http://schemas.microsoft.com/office/drawing/2014/main" id="{131DEA8E-2074-4161-9639-D5EF522D260C}"/>
              </a:ext>
            </a:extLst>
          </p:cNvPr>
          <p:cNvGrpSpPr/>
          <p:nvPr/>
        </p:nvGrpSpPr>
        <p:grpSpPr>
          <a:xfrm>
            <a:off x="7053939" y="5014370"/>
            <a:ext cx="3995062" cy="1033186"/>
            <a:chOff x="1232497" y="4936632"/>
            <a:chExt cx="5115422" cy="1033186"/>
          </a:xfrm>
        </p:grpSpPr>
        <p:sp>
          <p:nvSpPr>
            <p:cNvPr id="143" name="ïṥliḓè">
              <a:extLst>
                <a:ext uri="{FF2B5EF4-FFF2-40B4-BE49-F238E27FC236}">
                  <a16:creationId xmlns:a16="http://schemas.microsoft.com/office/drawing/2014/main" id="{FB37DB93-873C-4F99-997F-91F2201B8709}"/>
                </a:ext>
              </a:extLst>
            </p:cNvPr>
            <p:cNvSpPr/>
            <p:nvPr/>
          </p:nvSpPr>
          <p:spPr bwMode="auto">
            <a:xfrm>
              <a:off x="1232497" y="5349512"/>
              <a:ext cx="5115422" cy="620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/>
                <a:t>新人指导培训、创新学苑大数据课程、大数据应用论坛、团队内部培训课程开发等等</a:t>
              </a:r>
              <a:endParaRPr lang="en-US" altLang="zh-CN" sz="1400" dirty="0"/>
            </a:p>
          </p:txBody>
        </p:sp>
        <p:sp>
          <p:nvSpPr>
            <p:cNvPr id="144" name="íṡ1íďé">
              <a:extLst>
                <a:ext uri="{FF2B5EF4-FFF2-40B4-BE49-F238E27FC236}">
                  <a16:creationId xmlns:a16="http://schemas.microsoft.com/office/drawing/2014/main" id="{993113A9-70F3-446F-A5FD-B2A98594DA95}"/>
                </a:ext>
              </a:extLst>
            </p:cNvPr>
            <p:cNvSpPr txBox="1"/>
            <p:nvPr/>
          </p:nvSpPr>
          <p:spPr bwMode="auto">
            <a:xfrm>
              <a:off x="1232497" y="4936632"/>
              <a:ext cx="5115422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b="1" dirty="0"/>
                <a:t>人才培养</a:t>
              </a:r>
              <a:endParaRPr lang="en-US" altLang="zh-CN" b="1" dirty="0"/>
            </a:p>
          </p:txBody>
        </p:sp>
      </p:grp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1D01A83-7D4E-47EE-8532-87C68BA99FEB}"/>
              </a:ext>
            </a:extLst>
          </p:cNvPr>
          <p:cNvCxnSpPr/>
          <p:nvPr/>
        </p:nvCxnSpPr>
        <p:spPr>
          <a:xfrm>
            <a:off x="7034889" y="5070179"/>
            <a:ext cx="0" cy="921569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5"/>
          <a:stretch/>
        </p:blipFill>
        <p:spPr bwMode="auto">
          <a:xfrm>
            <a:off x="841374" y="1781101"/>
            <a:ext cx="4977304" cy="373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矩形 150"/>
          <p:cNvSpPr/>
          <p:nvPr/>
        </p:nvSpPr>
        <p:spPr>
          <a:xfrm>
            <a:off x="1475943" y="1425381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胡渝鑫</a:t>
            </a:r>
          </a:p>
        </p:txBody>
      </p:sp>
      <p:sp>
        <p:nvSpPr>
          <p:cNvPr id="153" name="矩形 152"/>
          <p:cNvSpPr/>
          <p:nvPr/>
        </p:nvSpPr>
        <p:spPr>
          <a:xfrm>
            <a:off x="3932803" y="1425381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胡勤</a:t>
            </a:r>
          </a:p>
        </p:txBody>
      </p:sp>
      <p:sp>
        <p:nvSpPr>
          <p:cNvPr id="154" name="矩形 153"/>
          <p:cNvSpPr/>
          <p:nvPr/>
        </p:nvSpPr>
        <p:spPr>
          <a:xfrm>
            <a:off x="1852698" y="574108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全职投入，倾情奉献</a:t>
            </a:r>
          </a:p>
        </p:txBody>
      </p:sp>
      <p:sp>
        <p:nvSpPr>
          <p:cNvPr id="157" name="smart-technology-symbol_36405"/>
          <p:cNvSpPr>
            <a:spLocks noChangeAspect="1"/>
          </p:cNvSpPr>
          <p:nvPr/>
        </p:nvSpPr>
        <p:spPr bwMode="auto">
          <a:xfrm>
            <a:off x="6246849" y="1597030"/>
            <a:ext cx="609685" cy="609163"/>
          </a:xfrm>
          <a:custGeom>
            <a:avLst/>
            <a:gdLst>
              <a:gd name="connsiteX0" fmla="*/ 287026 w 573852"/>
              <a:gd name="connsiteY0" fmla="*/ 374041 h 573361"/>
              <a:gd name="connsiteX1" fmla="*/ 297027 w 573852"/>
              <a:gd name="connsiteY1" fmla="*/ 383352 h 573361"/>
              <a:gd name="connsiteX2" fmla="*/ 287026 w 573852"/>
              <a:gd name="connsiteY2" fmla="*/ 392663 h 573361"/>
              <a:gd name="connsiteX3" fmla="*/ 277025 w 573852"/>
              <a:gd name="connsiteY3" fmla="*/ 383352 h 573361"/>
              <a:gd name="connsiteX4" fmla="*/ 287026 w 573852"/>
              <a:gd name="connsiteY4" fmla="*/ 374041 h 573361"/>
              <a:gd name="connsiteX5" fmla="*/ 469309 w 573852"/>
              <a:gd name="connsiteY5" fmla="*/ 322516 h 573361"/>
              <a:gd name="connsiteX6" fmla="*/ 400419 w 573852"/>
              <a:gd name="connsiteY6" fmla="*/ 399919 h 573361"/>
              <a:gd name="connsiteX7" fmla="*/ 322919 w 573852"/>
              <a:gd name="connsiteY7" fmla="*/ 468723 h 573361"/>
              <a:gd name="connsiteX8" fmla="*/ 479355 w 573852"/>
              <a:gd name="connsiteY8" fmla="*/ 530359 h 573361"/>
              <a:gd name="connsiteX9" fmla="*/ 518105 w 573852"/>
              <a:gd name="connsiteY9" fmla="*/ 517458 h 573361"/>
              <a:gd name="connsiteX10" fmla="*/ 469309 w 573852"/>
              <a:gd name="connsiteY10" fmla="*/ 322516 h 573361"/>
              <a:gd name="connsiteX11" fmla="*/ 104769 w 573852"/>
              <a:gd name="connsiteY11" fmla="*/ 322516 h 573361"/>
              <a:gd name="connsiteX12" fmla="*/ 43056 w 573852"/>
              <a:gd name="connsiteY12" fmla="*/ 478756 h 573361"/>
              <a:gd name="connsiteX13" fmla="*/ 55972 w 573852"/>
              <a:gd name="connsiteY13" fmla="*/ 517458 h 573361"/>
              <a:gd name="connsiteX14" fmla="*/ 94723 w 573852"/>
              <a:gd name="connsiteY14" fmla="*/ 530359 h 573361"/>
              <a:gd name="connsiteX15" fmla="*/ 251159 w 573852"/>
              <a:gd name="connsiteY15" fmla="*/ 468723 h 573361"/>
              <a:gd name="connsiteX16" fmla="*/ 173658 w 573852"/>
              <a:gd name="connsiteY16" fmla="*/ 399919 h 573361"/>
              <a:gd name="connsiteX17" fmla="*/ 104769 w 573852"/>
              <a:gd name="connsiteY17" fmla="*/ 322516 h 573361"/>
              <a:gd name="connsiteX18" fmla="*/ 231082 w 573852"/>
              <a:gd name="connsiteY18" fmla="*/ 186446 h 573361"/>
              <a:gd name="connsiteX19" fmla="*/ 342970 w 573852"/>
              <a:gd name="connsiteY19" fmla="*/ 186446 h 573361"/>
              <a:gd name="connsiteX20" fmla="*/ 355880 w 573852"/>
              <a:gd name="connsiteY20" fmla="*/ 200773 h 573361"/>
              <a:gd name="connsiteX21" fmla="*/ 355880 w 573852"/>
              <a:gd name="connsiteY21" fmla="*/ 351208 h 573361"/>
              <a:gd name="connsiteX22" fmla="*/ 342970 w 573852"/>
              <a:gd name="connsiteY22" fmla="*/ 365535 h 573361"/>
              <a:gd name="connsiteX23" fmla="*/ 231082 w 573852"/>
              <a:gd name="connsiteY23" fmla="*/ 365535 h 573361"/>
              <a:gd name="connsiteX24" fmla="*/ 218172 w 573852"/>
              <a:gd name="connsiteY24" fmla="*/ 351208 h 573361"/>
              <a:gd name="connsiteX25" fmla="*/ 218172 w 573852"/>
              <a:gd name="connsiteY25" fmla="*/ 200773 h 573361"/>
              <a:gd name="connsiteX26" fmla="*/ 231082 w 573852"/>
              <a:gd name="connsiteY26" fmla="*/ 186446 h 573361"/>
              <a:gd name="connsiteX27" fmla="*/ 231066 w 573852"/>
              <a:gd name="connsiteY27" fmla="*/ 172008 h 573361"/>
              <a:gd name="connsiteX28" fmla="*/ 203798 w 573852"/>
              <a:gd name="connsiteY28" fmla="*/ 200676 h 573361"/>
              <a:gd name="connsiteX29" fmla="*/ 203798 w 573852"/>
              <a:gd name="connsiteY29" fmla="*/ 372685 h 573361"/>
              <a:gd name="connsiteX30" fmla="*/ 231066 w 573852"/>
              <a:gd name="connsiteY30" fmla="*/ 401353 h 573361"/>
              <a:gd name="connsiteX31" fmla="*/ 343012 w 573852"/>
              <a:gd name="connsiteY31" fmla="*/ 401353 h 573361"/>
              <a:gd name="connsiteX32" fmla="*/ 370280 w 573852"/>
              <a:gd name="connsiteY32" fmla="*/ 372685 h 573361"/>
              <a:gd name="connsiteX33" fmla="*/ 370280 w 573852"/>
              <a:gd name="connsiteY33" fmla="*/ 200676 h 573361"/>
              <a:gd name="connsiteX34" fmla="*/ 343012 w 573852"/>
              <a:gd name="connsiteY34" fmla="*/ 172008 h 573361"/>
              <a:gd name="connsiteX35" fmla="*/ 479355 w 573852"/>
              <a:gd name="connsiteY35" fmla="*/ 43002 h 573361"/>
              <a:gd name="connsiteX36" fmla="*/ 322919 w 573852"/>
              <a:gd name="connsiteY36" fmla="*/ 104638 h 573361"/>
              <a:gd name="connsiteX37" fmla="*/ 400419 w 573852"/>
              <a:gd name="connsiteY37" fmla="*/ 173442 h 573361"/>
              <a:gd name="connsiteX38" fmla="*/ 469309 w 573852"/>
              <a:gd name="connsiteY38" fmla="*/ 250845 h 573361"/>
              <a:gd name="connsiteX39" fmla="*/ 518105 w 573852"/>
              <a:gd name="connsiteY39" fmla="*/ 55903 h 573361"/>
              <a:gd name="connsiteX40" fmla="*/ 479355 w 573852"/>
              <a:gd name="connsiteY40" fmla="*/ 43002 h 573361"/>
              <a:gd name="connsiteX41" fmla="*/ 94723 w 573852"/>
              <a:gd name="connsiteY41" fmla="*/ 43002 h 573361"/>
              <a:gd name="connsiteX42" fmla="*/ 55972 w 573852"/>
              <a:gd name="connsiteY42" fmla="*/ 55903 h 573361"/>
              <a:gd name="connsiteX43" fmla="*/ 43056 w 573852"/>
              <a:gd name="connsiteY43" fmla="*/ 94605 h 573361"/>
              <a:gd name="connsiteX44" fmla="*/ 104769 w 573852"/>
              <a:gd name="connsiteY44" fmla="*/ 250845 h 573361"/>
              <a:gd name="connsiteX45" fmla="*/ 173658 w 573852"/>
              <a:gd name="connsiteY45" fmla="*/ 173442 h 573361"/>
              <a:gd name="connsiteX46" fmla="*/ 251159 w 573852"/>
              <a:gd name="connsiteY46" fmla="*/ 104638 h 573361"/>
              <a:gd name="connsiteX47" fmla="*/ 94723 w 573852"/>
              <a:gd name="connsiteY47" fmla="*/ 43002 h 573361"/>
              <a:gd name="connsiteX48" fmla="*/ 94723 w 573852"/>
              <a:gd name="connsiteY48" fmla="*/ 0 h 573361"/>
              <a:gd name="connsiteX49" fmla="*/ 287039 w 573852"/>
              <a:gd name="connsiteY49" fmla="*/ 77404 h 573361"/>
              <a:gd name="connsiteX50" fmla="*/ 479355 w 573852"/>
              <a:gd name="connsiteY50" fmla="*/ 0 h 573361"/>
              <a:gd name="connsiteX51" fmla="*/ 548245 w 573852"/>
              <a:gd name="connsiteY51" fmla="*/ 25801 h 573361"/>
              <a:gd name="connsiteX52" fmla="*/ 496578 w 573852"/>
              <a:gd name="connsiteY52" fmla="*/ 286681 h 573361"/>
              <a:gd name="connsiteX53" fmla="*/ 548245 w 573852"/>
              <a:gd name="connsiteY53" fmla="*/ 547560 h 573361"/>
              <a:gd name="connsiteX54" fmla="*/ 479355 w 573852"/>
              <a:gd name="connsiteY54" fmla="*/ 573361 h 573361"/>
              <a:gd name="connsiteX55" fmla="*/ 287039 w 573852"/>
              <a:gd name="connsiteY55" fmla="*/ 495957 h 573361"/>
              <a:gd name="connsiteX56" fmla="*/ 94723 w 573852"/>
              <a:gd name="connsiteY56" fmla="*/ 573361 h 573361"/>
              <a:gd name="connsiteX57" fmla="*/ 25833 w 573852"/>
              <a:gd name="connsiteY57" fmla="*/ 547560 h 573361"/>
              <a:gd name="connsiteX58" fmla="*/ 0 w 573852"/>
              <a:gd name="connsiteY58" fmla="*/ 478756 h 573361"/>
              <a:gd name="connsiteX59" fmla="*/ 77500 w 573852"/>
              <a:gd name="connsiteY59" fmla="*/ 286681 h 573361"/>
              <a:gd name="connsiteX60" fmla="*/ 0 w 573852"/>
              <a:gd name="connsiteY60" fmla="*/ 94605 h 573361"/>
              <a:gd name="connsiteX61" fmla="*/ 25833 w 573852"/>
              <a:gd name="connsiteY61" fmla="*/ 25801 h 573361"/>
              <a:gd name="connsiteX62" fmla="*/ 94723 w 573852"/>
              <a:gd name="connsiteY62" fmla="*/ 0 h 57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73852" h="573361">
                <a:moveTo>
                  <a:pt x="287026" y="374041"/>
                </a:moveTo>
                <a:cubicBezTo>
                  <a:pt x="292549" y="374041"/>
                  <a:pt x="297027" y="378210"/>
                  <a:pt x="297027" y="383352"/>
                </a:cubicBezTo>
                <a:cubicBezTo>
                  <a:pt x="297027" y="388494"/>
                  <a:pt x="292549" y="392663"/>
                  <a:pt x="287026" y="392663"/>
                </a:cubicBezTo>
                <a:cubicBezTo>
                  <a:pt x="281503" y="392663"/>
                  <a:pt x="277025" y="388494"/>
                  <a:pt x="277025" y="383352"/>
                </a:cubicBezTo>
                <a:cubicBezTo>
                  <a:pt x="277025" y="378210"/>
                  <a:pt x="281503" y="374041"/>
                  <a:pt x="287026" y="374041"/>
                </a:cubicBezTo>
                <a:close/>
                <a:moveTo>
                  <a:pt x="469309" y="322516"/>
                </a:moveTo>
                <a:cubicBezTo>
                  <a:pt x="449216" y="348317"/>
                  <a:pt x="426253" y="374118"/>
                  <a:pt x="400419" y="399919"/>
                </a:cubicBezTo>
                <a:cubicBezTo>
                  <a:pt x="376021" y="425721"/>
                  <a:pt x="350188" y="448655"/>
                  <a:pt x="322919" y="468723"/>
                </a:cubicBezTo>
                <a:cubicBezTo>
                  <a:pt x="381762" y="507425"/>
                  <a:pt x="437735" y="530359"/>
                  <a:pt x="479355" y="530359"/>
                </a:cubicBezTo>
                <a:cubicBezTo>
                  <a:pt x="496578" y="530359"/>
                  <a:pt x="509494" y="526059"/>
                  <a:pt x="518105" y="517458"/>
                </a:cubicBezTo>
                <a:cubicBezTo>
                  <a:pt x="546809" y="490224"/>
                  <a:pt x="529587" y="412820"/>
                  <a:pt x="469309" y="322516"/>
                </a:cubicBezTo>
                <a:close/>
                <a:moveTo>
                  <a:pt x="104769" y="322516"/>
                </a:moveTo>
                <a:cubicBezTo>
                  <a:pt x="66019" y="381285"/>
                  <a:pt x="43056" y="437188"/>
                  <a:pt x="43056" y="478756"/>
                </a:cubicBezTo>
                <a:cubicBezTo>
                  <a:pt x="43056" y="495957"/>
                  <a:pt x="47361" y="508858"/>
                  <a:pt x="55972" y="517458"/>
                </a:cubicBezTo>
                <a:cubicBezTo>
                  <a:pt x="64584" y="526059"/>
                  <a:pt x="77500" y="530359"/>
                  <a:pt x="94723" y="530359"/>
                </a:cubicBezTo>
                <a:cubicBezTo>
                  <a:pt x="136343" y="530359"/>
                  <a:pt x="192316" y="507425"/>
                  <a:pt x="251159" y="468723"/>
                </a:cubicBezTo>
                <a:cubicBezTo>
                  <a:pt x="223891" y="448655"/>
                  <a:pt x="198057" y="425721"/>
                  <a:pt x="173658" y="399919"/>
                </a:cubicBezTo>
                <a:cubicBezTo>
                  <a:pt x="147825" y="375551"/>
                  <a:pt x="124862" y="348317"/>
                  <a:pt x="104769" y="322516"/>
                </a:cubicBezTo>
                <a:close/>
                <a:moveTo>
                  <a:pt x="231082" y="186446"/>
                </a:moveTo>
                <a:lnTo>
                  <a:pt x="342970" y="186446"/>
                </a:lnTo>
                <a:cubicBezTo>
                  <a:pt x="350142" y="186446"/>
                  <a:pt x="355880" y="192177"/>
                  <a:pt x="355880" y="200773"/>
                </a:cubicBezTo>
                <a:lnTo>
                  <a:pt x="355880" y="351208"/>
                </a:lnTo>
                <a:cubicBezTo>
                  <a:pt x="355880" y="359804"/>
                  <a:pt x="350142" y="365535"/>
                  <a:pt x="342970" y="365535"/>
                </a:cubicBezTo>
                <a:lnTo>
                  <a:pt x="231082" y="365535"/>
                </a:lnTo>
                <a:cubicBezTo>
                  <a:pt x="223910" y="365535"/>
                  <a:pt x="218172" y="359804"/>
                  <a:pt x="218172" y="351208"/>
                </a:cubicBezTo>
                <a:lnTo>
                  <a:pt x="218172" y="200773"/>
                </a:lnTo>
                <a:cubicBezTo>
                  <a:pt x="218172" y="192177"/>
                  <a:pt x="223910" y="186446"/>
                  <a:pt x="231082" y="186446"/>
                </a:cubicBezTo>
                <a:close/>
                <a:moveTo>
                  <a:pt x="231066" y="172008"/>
                </a:moveTo>
                <a:cubicBezTo>
                  <a:pt x="216714" y="172008"/>
                  <a:pt x="203798" y="184909"/>
                  <a:pt x="203798" y="200676"/>
                </a:cubicBezTo>
                <a:lnTo>
                  <a:pt x="203798" y="372685"/>
                </a:lnTo>
                <a:cubicBezTo>
                  <a:pt x="203798" y="388452"/>
                  <a:pt x="216714" y="401353"/>
                  <a:pt x="231066" y="401353"/>
                </a:cubicBezTo>
                <a:lnTo>
                  <a:pt x="343012" y="401353"/>
                </a:lnTo>
                <a:cubicBezTo>
                  <a:pt x="357364" y="401353"/>
                  <a:pt x="370280" y="388452"/>
                  <a:pt x="370280" y="372685"/>
                </a:cubicBezTo>
                <a:lnTo>
                  <a:pt x="370280" y="200676"/>
                </a:lnTo>
                <a:cubicBezTo>
                  <a:pt x="370280" y="184909"/>
                  <a:pt x="357364" y="172008"/>
                  <a:pt x="343012" y="172008"/>
                </a:cubicBezTo>
                <a:close/>
                <a:moveTo>
                  <a:pt x="479355" y="43002"/>
                </a:moveTo>
                <a:cubicBezTo>
                  <a:pt x="437735" y="43002"/>
                  <a:pt x="381762" y="65937"/>
                  <a:pt x="322919" y="104638"/>
                </a:cubicBezTo>
                <a:cubicBezTo>
                  <a:pt x="350188" y="124706"/>
                  <a:pt x="376021" y="147640"/>
                  <a:pt x="400419" y="173442"/>
                </a:cubicBezTo>
                <a:cubicBezTo>
                  <a:pt x="426253" y="199243"/>
                  <a:pt x="449216" y="225044"/>
                  <a:pt x="469309" y="250845"/>
                </a:cubicBezTo>
                <a:cubicBezTo>
                  <a:pt x="529587" y="160541"/>
                  <a:pt x="546809" y="83137"/>
                  <a:pt x="518105" y="55903"/>
                </a:cubicBezTo>
                <a:cubicBezTo>
                  <a:pt x="510929" y="47302"/>
                  <a:pt x="496578" y="43002"/>
                  <a:pt x="479355" y="43002"/>
                </a:cubicBezTo>
                <a:close/>
                <a:moveTo>
                  <a:pt x="94723" y="43002"/>
                </a:moveTo>
                <a:cubicBezTo>
                  <a:pt x="77500" y="43002"/>
                  <a:pt x="64584" y="47302"/>
                  <a:pt x="55972" y="55903"/>
                </a:cubicBezTo>
                <a:cubicBezTo>
                  <a:pt x="47361" y="64503"/>
                  <a:pt x="43056" y="77404"/>
                  <a:pt x="43056" y="94605"/>
                </a:cubicBezTo>
                <a:cubicBezTo>
                  <a:pt x="43056" y="136173"/>
                  <a:pt x="66019" y="192076"/>
                  <a:pt x="104769" y="250845"/>
                </a:cubicBezTo>
                <a:cubicBezTo>
                  <a:pt x="124862" y="223611"/>
                  <a:pt x="147825" y="197810"/>
                  <a:pt x="173658" y="173442"/>
                </a:cubicBezTo>
                <a:cubicBezTo>
                  <a:pt x="198057" y="147640"/>
                  <a:pt x="223891" y="124706"/>
                  <a:pt x="251159" y="104638"/>
                </a:cubicBezTo>
                <a:cubicBezTo>
                  <a:pt x="192316" y="65937"/>
                  <a:pt x="136343" y="43002"/>
                  <a:pt x="94723" y="43002"/>
                </a:cubicBezTo>
                <a:close/>
                <a:moveTo>
                  <a:pt x="94723" y="0"/>
                </a:moveTo>
                <a:cubicBezTo>
                  <a:pt x="146390" y="0"/>
                  <a:pt x="216714" y="28668"/>
                  <a:pt x="287039" y="77404"/>
                </a:cubicBezTo>
                <a:cubicBezTo>
                  <a:pt x="357364" y="28668"/>
                  <a:pt x="427688" y="0"/>
                  <a:pt x="479355" y="0"/>
                </a:cubicBezTo>
                <a:cubicBezTo>
                  <a:pt x="508059" y="0"/>
                  <a:pt x="532457" y="8600"/>
                  <a:pt x="548245" y="25801"/>
                </a:cubicBezTo>
                <a:cubicBezTo>
                  <a:pt x="597041" y="73104"/>
                  <a:pt x="574078" y="176309"/>
                  <a:pt x="496578" y="286681"/>
                </a:cubicBezTo>
                <a:cubicBezTo>
                  <a:pt x="574078" y="397053"/>
                  <a:pt x="597041" y="500257"/>
                  <a:pt x="548245" y="547560"/>
                </a:cubicBezTo>
                <a:cubicBezTo>
                  <a:pt x="532457" y="564761"/>
                  <a:pt x="508059" y="573361"/>
                  <a:pt x="479355" y="573361"/>
                </a:cubicBezTo>
                <a:cubicBezTo>
                  <a:pt x="427688" y="573361"/>
                  <a:pt x="357364" y="544693"/>
                  <a:pt x="287039" y="495957"/>
                </a:cubicBezTo>
                <a:cubicBezTo>
                  <a:pt x="216714" y="544693"/>
                  <a:pt x="146390" y="573361"/>
                  <a:pt x="94723" y="573361"/>
                </a:cubicBezTo>
                <a:cubicBezTo>
                  <a:pt x="66019" y="573361"/>
                  <a:pt x="41621" y="564761"/>
                  <a:pt x="25833" y="547560"/>
                </a:cubicBezTo>
                <a:cubicBezTo>
                  <a:pt x="8611" y="531792"/>
                  <a:pt x="0" y="507425"/>
                  <a:pt x="0" y="478756"/>
                </a:cubicBezTo>
                <a:cubicBezTo>
                  <a:pt x="0" y="427154"/>
                  <a:pt x="28704" y="356917"/>
                  <a:pt x="77500" y="286681"/>
                </a:cubicBezTo>
                <a:cubicBezTo>
                  <a:pt x="28704" y="216444"/>
                  <a:pt x="0" y="146207"/>
                  <a:pt x="0" y="94605"/>
                </a:cubicBezTo>
                <a:cubicBezTo>
                  <a:pt x="0" y="65937"/>
                  <a:pt x="8611" y="41569"/>
                  <a:pt x="25833" y="25801"/>
                </a:cubicBezTo>
                <a:cubicBezTo>
                  <a:pt x="41621" y="8600"/>
                  <a:pt x="66019" y="0"/>
                  <a:pt x="947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58" name="light-bulb_62830"/>
          <p:cNvSpPr>
            <a:spLocks noChangeAspect="1"/>
          </p:cNvSpPr>
          <p:nvPr/>
        </p:nvSpPr>
        <p:spPr bwMode="auto">
          <a:xfrm>
            <a:off x="6246849" y="2822756"/>
            <a:ext cx="609685" cy="609493"/>
          </a:xfrm>
          <a:custGeom>
            <a:avLst/>
            <a:gdLst>
              <a:gd name="connsiteX0" fmla="*/ 291327 w 608430"/>
              <a:gd name="connsiteY0" fmla="*/ 232337 h 608239"/>
              <a:gd name="connsiteX1" fmla="*/ 296219 w 608430"/>
              <a:gd name="connsiteY1" fmla="*/ 235039 h 608239"/>
              <a:gd name="connsiteX2" fmla="*/ 304232 w 608430"/>
              <a:gd name="connsiteY2" fmla="*/ 238780 h 608239"/>
              <a:gd name="connsiteX3" fmla="*/ 312246 w 608430"/>
              <a:gd name="connsiteY3" fmla="*/ 235039 h 608239"/>
              <a:gd name="connsiteX4" fmla="*/ 317241 w 608430"/>
              <a:gd name="connsiteY4" fmla="*/ 232337 h 608239"/>
              <a:gd name="connsiteX5" fmla="*/ 323173 w 608430"/>
              <a:gd name="connsiteY5" fmla="*/ 235454 h 608239"/>
              <a:gd name="connsiteX6" fmla="*/ 325359 w 608430"/>
              <a:gd name="connsiteY6" fmla="*/ 242936 h 608239"/>
              <a:gd name="connsiteX7" fmla="*/ 304232 w 608430"/>
              <a:gd name="connsiteY7" fmla="*/ 363165 h 608239"/>
              <a:gd name="connsiteX8" fmla="*/ 283106 w 608430"/>
              <a:gd name="connsiteY8" fmla="*/ 243040 h 608239"/>
              <a:gd name="connsiteX9" fmla="*/ 285499 w 608430"/>
              <a:gd name="connsiteY9" fmla="*/ 235454 h 608239"/>
              <a:gd name="connsiteX10" fmla="*/ 291327 w 608430"/>
              <a:gd name="connsiteY10" fmla="*/ 232337 h 608239"/>
              <a:gd name="connsiteX11" fmla="*/ 304233 w 608430"/>
              <a:gd name="connsiteY11" fmla="*/ 124019 h 608239"/>
              <a:gd name="connsiteX12" fmla="*/ 408192 w 608430"/>
              <a:gd name="connsiteY12" fmla="*/ 220890 h 608239"/>
              <a:gd name="connsiteX13" fmla="*/ 375724 w 608430"/>
              <a:gd name="connsiteY13" fmla="*/ 308406 h 608239"/>
              <a:gd name="connsiteX14" fmla="*/ 338366 w 608430"/>
              <a:gd name="connsiteY14" fmla="*/ 389063 h 608239"/>
              <a:gd name="connsiteX15" fmla="*/ 320779 w 608430"/>
              <a:gd name="connsiteY15" fmla="*/ 389063 h 608239"/>
              <a:gd name="connsiteX16" fmla="*/ 345858 w 608430"/>
              <a:gd name="connsiteY16" fmla="*/ 246459 h 608239"/>
              <a:gd name="connsiteX17" fmla="*/ 345962 w 608430"/>
              <a:gd name="connsiteY17" fmla="*/ 246147 h 608239"/>
              <a:gd name="connsiteX18" fmla="*/ 338990 w 608430"/>
              <a:gd name="connsiteY18" fmla="*/ 221825 h 608239"/>
              <a:gd name="connsiteX19" fmla="*/ 317241 w 608430"/>
              <a:gd name="connsiteY19" fmla="*/ 211535 h 608239"/>
              <a:gd name="connsiteX20" fmla="*/ 304233 w 608430"/>
              <a:gd name="connsiteY20" fmla="*/ 214965 h 608239"/>
              <a:gd name="connsiteX21" fmla="*/ 291329 w 608430"/>
              <a:gd name="connsiteY21" fmla="*/ 211535 h 608239"/>
              <a:gd name="connsiteX22" fmla="*/ 269788 w 608430"/>
              <a:gd name="connsiteY22" fmla="*/ 221929 h 608239"/>
              <a:gd name="connsiteX23" fmla="*/ 262503 w 608430"/>
              <a:gd name="connsiteY23" fmla="*/ 246147 h 608239"/>
              <a:gd name="connsiteX24" fmla="*/ 262607 w 608430"/>
              <a:gd name="connsiteY24" fmla="*/ 246459 h 608239"/>
              <a:gd name="connsiteX25" fmla="*/ 287687 w 608430"/>
              <a:gd name="connsiteY25" fmla="*/ 389063 h 608239"/>
              <a:gd name="connsiteX26" fmla="*/ 270204 w 608430"/>
              <a:gd name="connsiteY26" fmla="*/ 389063 h 608239"/>
              <a:gd name="connsiteX27" fmla="*/ 232845 w 608430"/>
              <a:gd name="connsiteY27" fmla="*/ 308303 h 608239"/>
              <a:gd name="connsiteX28" fmla="*/ 200377 w 608430"/>
              <a:gd name="connsiteY28" fmla="*/ 220890 h 608239"/>
              <a:gd name="connsiteX29" fmla="*/ 304233 w 608430"/>
              <a:gd name="connsiteY29" fmla="*/ 124019 h 608239"/>
              <a:gd name="connsiteX30" fmla="*/ 304195 w 608430"/>
              <a:gd name="connsiteY30" fmla="*/ 89961 h 608239"/>
              <a:gd name="connsiteX31" fmla="*/ 166184 w 608430"/>
              <a:gd name="connsiteY31" fmla="*/ 220907 h 608239"/>
              <a:gd name="connsiteX32" fmla="*/ 204590 w 608430"/>
              <a:gd name="connsiteY32" fmla="*/ 327535 h 608239"/>
              <a:gd name="connsiteX33" fmla="*/ 237688 w 608430"/>
              <a:gd name="connsiteY33" fmla="*/ 406623 h 608239"/>
              <a:gd name="connsiteX34" fmla="*/ 251114 w 608430"/>
              <a:gd name="connsiteY34" fmla="*/ 422731 h 608239"/>
              <a:gd name="connsiteX35" fmla="*/ 239041 w 608430"/>
              <a:gd name="connsiteY35" fmla="*/ 438944 h 608239"/>
              <a:gd name="connsiteX36" fmla="*/ 248720 w 608430"/>
              <a:gd name="connsiteY36" fmla="*/ 454325 h 608239"/>
              <a:gd name="connsiteX37" fmla="*/ 239041 w 608430"/>
              <a:gd name="connsiteY37" fmla="*/ 469602 h 608239"/>
              <a:gd name="connsiteX38" fmla="*/ 256110 w 608430"/>
              <a:gd name="connsiteY38" fmla="*/ 486646 h 608239"/>
              <a:gd name="connsiteX39" fmla="*/ 266518 w 608430"/>
              <a:gd name="connsiteY39" fmla="*/ 486646 h 608239"/>
              <a:gd name="connsiteX40" fmla="*/ 304195 w 608430"/>
              <a:gd name="connsiteY40" fmla="*/ 518135 h 608239"/>
              <a:gd name="connsiteX41" fmla="*/ 341977 w 608430"/>
              <a:gd name="connsiteY41" fmla="*/ 486646 h 608239"/>
              <a:gd name="connsiteX42" fmla="*/ 352385 w 608430"/>
              <a:gd name="connsiteY42" fmla="*/ 486646 h 608239"/>
              <a:gd name="connsiteX43" fmla="*/ 369454 w 608430"/>
              <a:gd name="connsiteY43" fmla="*/ 469602 h 608239"/>
              <a:gd name="connsiteX44" fmla="*/ 359774 w 608430"/>
              <a:gd name="connsiteY44" fmla="*/ 454325 h 608239"/>
              <a:gd name="connsiteX45" fmla="*/ 369454 w 608430"/>
              <a:gd name="connsiteY45" fmla="*/ 438944 h 608239"/>
              <a:gd name="connsiteX46" fmla="*/ 357485 w 608430"/>
              <a:gd name="connsiteY46" fmla="*/ 422731 h 608239"/>
              <a:gd name="connsiteX47" fmla="*/ 370911 w 608430"/>
              <a:gd name="connsiteY47" fmla="*/ 406623 h 608239"/>
              <a:gd name="connsiteX48" fmla="*/ 403905 w 608430"/>
              <a:gd name="connsiteY48" fmla="*/ 327535 h 608239"/>
              <a:gd name="connsiteX49" fmla="*/ 442206 w 608430"/>
              <a:gd name="connsiteY49" fmla="*/ 220907 h 608239"/>
              <a:gd name="connsiteX50" fmla="*/ 304195 w 608430"/>
              <a:gd name="connsiteY50" fmla="*/ 89961 h 608239"/>
              <a:gd name="connsiteX51" fmla="*/ 341872 w 608430"/>
              <a:gd name="connsiteY51" fmla="*/ 65 h 608239"/>
              <a:gd name="connsiteX52" fmla="*/ 347077 w 608430"/>
              <a:gd name="connsiteY52" fmla="*/ 3598 h 608239"/>
              <a:gd name="connsiteX53" fmla="*/ 401719 w 608430"/>
              <a:gd name="connsiteY53" fmla="*/ 46416 h 608239"/>
              <a:gd name="connsiteX54" fmla="*/ 443351 w 608430"/>
              <a:gd name="connsiteY54" fmla="*/ 34776 h 608239"/>
              <a:gd name="connsiteX55" fmla="*/ 449700 w 608430"/>
              <a:gd name="connsiteY55" fmla="*/ 34984 h 608239"/>
              <a:gd name="connsiteX56" fmla="*/ 453239 w 608430"/>
              <a:gd name="connsiteY56" fmla="*/ 40284 h 608239"/>
              <a:gd name="connsiteX57" fmla="*/ 515479 w 608430"/>
              <a:gd name="connsiteY57" fmla="*/ 103471 h 608239"/>
              <a:gd name="connsiteX58" fmla="*/ 529946 w 608430"/>
              <a:gd name="connsiteY58" fmla="*/ 102744 h 608239"/>
              <a:gd name="connsiteX59" fmla="*/ 535879 w 608430"/>
              <a:gd name="connsiteY59" fmla="*/ 105134 h 608239"/>
              <a:gd name="connsiteX60" fmla="*/ 537336 w 608430"/>
              <a:gd name="connsiteY60" fmla="*/ 111369 h 608239"/>
              <a:gd name="connsiteX61" fmla="*/ 539314 w 608430"/>
              <a:gd name="connsiteY61" fmla="*/ 167905 h 608239"/>
              <a:gd name="connsiteX62" fmla="*/ 587191 w 608430"/>
              <a:gd name="connsiteY62" fmla="*/ 198251 h 608239"/>
              <a:gd name="connsiteX63" fmla="*/ 591770 w 608430"/>
              <a:gd name="connsiteY63" fmla="*/ 202616 h 608239"/>
              <a:gd name="connsiteX64" fmla="*/ 590938 w 608430"/>
              <a:gd name="connsiteY64" fmla="*/ 208852 h 608239"/>
              <a:gd name="connsiteX65" fmla="*/ 605821 w 608430"/>
              <a:gd name="connsiteY65" fmla="*/ 310076 h 608239"/>
              <a:gd name="connsiteX66" fmla="*/ 608423 w 608430"/>
              <a:gd name="connsiteY66" fmla="*/ 315896 h 608239"/>
              <a:gd name="connsiteX67" fmla="*/ 605301 w 608430"/>
              <a:gd name="connsiteY67" fmla="*/ 321300 h 608239"/>
              <a:gd name="connsiteX68" fmla="*/ 582403 w 608430"/>
              <a:gd name="connsiteY68" fmla="*/ 420029 h 608239"/>
              <a:gd name="connsiteX69" fmla="*/ 582715 w 608430"/>
              <a:gd name="connsiteY69" fmla="*/ 426369 h 608239"/>
              <a:gd name="connsiteX70" fmla="*/ 577719 w 608430"/>
              <a:gd name="connsiteY70" fmla="*/ 430318 h 608239"/>
              <a:gd name="connsiteX71" fmla="*/ 527865 w 608430"/>
              <a:gd name="connsiteY71" fmla="*/ 456507 h 608239"/>
              <a:gd name="connsiteX72" fmla="*/ 521412 w 608430"/>
              <a:gd name="connsiteY72" fmla="*/ 511796 h 608239"/>
              <a:gd name="connsiteX73" fmla="*/ 521620 w 608430"/>
              <a:gd name="connsiteY73" fmla="*/ 513666 h 608239"/>
              <a:gd name="connsiteX74" fmla="*/ 514751 w 608430"/>
              <a:gd name="connsiteY74" fmla="*/ 520526 h 608239"/>
              <a:gd name="connsiteX75" fmla="*/ 513502 w 608430"/>
              <a:gd name="connsiteY75" fmla="*/ 520422 h 608239"/>
              <a:gd name="connsiteX76" fmla="*/ 490396 w 608430"/>
              <a:gd name="connsiteY76" fmla="*/ 518239 h 608239"/>
              <a:gd name="connsiteX77" fmla="*/ 432110 w 608430"/>
              <a:gd name="connsiteY77" fmla="*/ 576749 h 608239"/>
              <a:gd name="connsiteX78" fmla="*/ 428155 w 608430"/>
              <a:gd name="connsiteY78" fmla="*/ 581738 h 608239"/>
              <a:gd name="connsiteX79" fmla="*/ 421806 w 608430"/>
              <a:gd name="connsiteY79" fmla="*/ 581426 h 608239"/>
              <a:gd name="connsiteX80" fmla="*/ 377052 w 608430"/>
              <a:gd name="connsiteY80" fmla="*/ 566461 h 608239"/>
              <a:gd name="connsiteX81" fmla="*/ 323242 w 608430"/>
              <a:gd name="connsiteY81" fmla="*/ 605017 h 608239"/>
              <a:gd name="connsiteX82" fmla="*/ 321889 w 608430"/>
              <a:gd name="connsiteY82" fmla="*/ 606576 h 608239"/>
              <a:gd name="connsiteX83" fmla="*/ 320120 w 608430"/>
              <a:gd name="connsiteY83" fmla="*/ 607615 h 608239"/>
              <a:gd name="connsiteX84" fmla="*/ 320016 w 608430"/>
              <a:gd name="connsiteY84" fmla="*/ 607719 h 608239"/>
              <a:gd name="connsiteX85" fmla="*/ 319703 w 608430"/>
              <a:gd name="connsiteY85" fmla="*/ 607823 h 608239"/>
              <a:gd name="connsiteX86" fmla="*/ 317830 w 608430"/>
              <a:gd name="connsiteY86" fmla="*/ 608135 h 608239"/>
              <a:gd name="connsiteX87" fmla="*/ 317414 w 608430"/>
              <a:gd name="connsiteY87" fmla="*/ 608239 h 608239"/>
              <a:gd name="connsiteX88" fmla="*/ 315852 w 608430"/>
              <a:gd name="connsiteY88" fmla="*/ 608031 h 608239"/>
              <a:gd name="connsiteX89" fmla="*/ 315124 w 608430"/>
              <a:gd name="connsiteY89" fmla="*/ 607823 h 608239"/>
              <a:gd name="connsiteX90" fmla="*/ 313771 w 608430"/>
              <a:gd name="connsiteY90" fmla="*/ 607096 h 608239"/>
              <a:gd name="connsiteX91" fmla="*/ 313667 w 608430"/>
              <a:gd name="connsiteY91" fmla="*/ 607096 h 608239"/>
              <a:gd name="connsiteX92" fmla="*/ 311897 w 608430"/>
              <a:gd name="connsiteY92" fmla="*/ 605537 h 608239"/>
              <a:gd name="connsiteX93" fmla="*/ 261210 w 608430"/>
              <a:gd name="connsiteY93" fmla="*/ 572488 h 608239"/>
              <a:gd name="connsiteX94" fmla="*/ 214374 w 608430"/>
              <a:gd name="connsiteY94" fmla="*/ 592546 h 608239"/>
              <a:gd name="connsiteX95" fmla="*/ 208025 w 608430"/>
              <a:gd name="connsiteY95" fmla="*/ 593585 h 608239"/>
              <a:gd name="connsiteX96" fmla="*/ 203549 w 608430"/>
              <a:gd name="connsiteY96" fmla="*/ 589117 h 608239"/>
              <a:gd name="connsiteX97" fmla="*/ 146825 w 608430"/>
              <a:gd name="connsiteY97" fmla="*/ 536114 h 608239"/>
              <a:gd name="connsiteX98" fmla="*/ 115497 w 608430"/>
              <a:gd name="connsiteY98" fmla="*/ 540999 h 608239"/>
              <a:gd name="connsiteX99" fmla="*/ 109252 w 608430"/>
              <a:gd name="connsiteY99" fmla="*/ 539752 h 608239"/>
              <a:gd name="connsiteX100" fmla="*/ 106754 w 608430"/>
              <a:gd name="connsiteY100" fmla="*/ 533828 h 608239"/>
              <a:gd name="connsiteX101" fmla="*/ 94889 w 608430"/>
              <a:gd name="connsiteY101" fmla="*/ 479163 h 608239"/>
              <a:gd name="connsiteX102" fmla="*/ 42745 w 608430"/>
              <a:gd name="connsiteY102" fmla="*/ 458586 h 608239"/>
              <a:gd name="connsiteX103" fmla="*/ 37332 w 608430"/>
              <a:gd name="connsiteY103" fmla="*/ 455260 h 608239"/>
              <a:gd name="connsiteX104" fmla="*/ 37020 w 608430"/>
              <a:gd name="connsiteY104" fmla="*/ 448817 h 608239"/>
              <a:gd name="connsiteX105" fmla="*/ 45243 w 608430"/>
              <a:gd name="connsiteY105" fmla="*/ 392489 h 608239"/>
              <a:gd name="connsiteX106" fmla="*/ 3818 w 608430"/>
              <a:gd name="connsiteY106" fmla="*/ 353309 h 608239"/>
              <a:gd name="connsiteX107" fmla="*/ 71 w 608430"/>
              <a:gd name="connsiteY107" fmla="*/ 348113 h 608239"/>
              <a:gd name="connsiteX108" fmla="*/ 2153 w 608430"/>
              <a:gd name="connsiteY108" fmla="*/ 342189 h 608239"/>
              <a:gd name="connsiteX109" fmla="*/ 30359 w 608430"/>
              <a:gd name="connsiteY109" fmla="*/ 292304 h 608239"/>
              <a:gd name="connsiteX110" fmla="*/ 6108 w 608430"/>
              <a:gd name="connsiteY110" fmla="*/ 240341 h 608239"/>
              <a:gd name="connsiteX111" fmla="*/ 4547 w 608430"/>
              <a:gd name="connsiteY111" fmla="*/ 234210 h 608239"/>
              <a:gd name="connsiteX112" fmla="*/ 8710 w 608430"/>
              <a:gd name="connsiteY112" fmla="*/ 229325 h 608239"/>
              <a:gd name="connsiteX113" fmla="*/ 52944 w 608430"/>
              <a:gd name="connsiteY113" fmla="*/ 193887 h 608239"/>
              <a:gd name="connsiteX114" fmla="*/ 48989 w 608430"/>
              <a:gd name="connsiteY114" fmla="*/ 137351 h 608239"/>
              <a:gd name="connsiteX115" fmla="*/ 49822 w 608430"/>
              <a:gd name="connsiteY115" fmla="*/ 131011 h 608239"/>
              <a:gd name="connsiteX116" fmla="*/ 55442 w 608430"/>
              <a:gd name="connsiteY116" fmla="*/ 127998 h 608239"/>
              <a:gd name="connsiteX117" fmla="*/ 124656 w 608430"/>
              <a:gd name="connsiteY117" fmla="*/ 58159 h 608239"/>
              <a:gd name="connsiteX118" fmla="*/ 127674 w 608430"/>
              <a:gd name="connsiteY118" fmla="*/ 52443 h 608239"/>
              <a:gd name="connsiteX119" fmla="*/ 133919 w 608430"/>
              <a:gd name="connsiteY119" fmla="*/ 51612 h 608239"/>
              <a:gd name="connsiteX120" fmla="*/ 170139 w 608430"/>
              <a:gd name="connsiteY120" fmla="*/ 58991 h 608239"/>
              <a:gd name="connsiteX121" fmla="*/ 225614 w 608430"/>
              <a:gd name="connsiteY121" fmla="*/ 10250 h 608239"/>
              <a:gd name="connsiteX122" fmla="*/ 230402 w 608430"/>
              <a:gd name="connsiteY122" fmla="*/ 6092 h 608239"/>
              <a:gd name="connsiteX123" fmla="*/ 236543 w 608430"/>
              <a:gd name="connsiteY123" fmla="*/ 7651 h 608239"/>
              <a:gd name="connsiteX124" fmla="*/ 285357 w 608430"/>
              <a:gd name="connsiteY124" fmla="*/ 31346 h 608239"/>
              <a:gd name="connsiteX125" fmla="*/ 335836 w 608430"/>
              <a:gd name="connsiteY125" fmla="*/ 2247 h 608239"/>
              <a:gd name="connsiteX126" fmla="*/ 341872 w 608430"/>
              <a:gd name="connsiteY126" fmla="*/ 65 h 608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608430" h="608239">
                <a:moveTo>
                  <a:pt x="291327" y="232337"/>
                </a:moveTo>
                <a:cubicBezTo>
                  <a:pt x="293617" y="232337"/>
                  <a:pt x="295386" y="234000"/>
                  <a:pt x="296219" y="235039"/>
                </a:cubicBezTo>
                <a:cubicBezTo>
                  <a:pt x="298196" y="237429"/>
                  <a:pt x="301110" y="238780"/>
                  <a:pt x="304232" y="238780"/>
                </a:cubicBezTo>
                <a:cubicBezTo>
                  <a:pt x="307354" y="238780"/>
                  <a:pt x="310268" y="237429"/>
                  <a:pt x="312246" y="235039"/>
                </a:cubicBezTo>
                <a:cubicBezTo>
                  <a:pt x="313078" y="234000"/>
                  <a:pt x="314848" y="232337"/>
                  <a:pt x="317241" y="232337"/>
                </a:cubicBezTo>
                <a:cubicBezTo>
                  <a:pt x="319219" y="232337"/>
                  <a:pt x="321508" y="233480"/>
                  <a:pt x="323173" y="235454"/>
                </a:cubicBezTo>
                <a:cubicBezTo>
                  <a:pt x="324214" y="236701"/>
                  <a:pt x="325983" y="239299"/>
                  <a:pt x="325359" y="242936"/>
                </a:cubicBezTo>
                <a:lnTo>
                  <a:pt x="304232" y="363165"/>
                </a:lnTo>
                <a:lnTo>
                  <a:pt x="283106" y="243040"/>
                </a:lnTo>
                <a:cubicBezTo>
                  <a:pt x="282585" y="239299"/>
                  <a:pt x="284667" y="236494"/>
                  <a:pt x="285499" y="235454"/>
                </a:cubicBezTo>
                <a:cubicBezTo>
                  <a:pt x="287164" y="233584"/>
                  <a:pt x="289454" y="232337"/>
                  <a:pt x="291327" y="232337"/>
                </a:cubicBezTo>
                <a:close/>
                <a:moveTo>
                  <a:pt x="304233" y="124019"/>
                </a:moveTo>
                <a:cubicBezTo>
                  <a:pt x="361572" y="124019"/>
                  <a:pt x="408192" y="167465"/>
                  <a:pt x="408192" y="220890"/>
                </a:cubicBezTo>
                <a:cubicBezTo>
                  <a:pt x="408192" y="260802"/>
                  <a:pt x="393103" y="282838"/>
                  <a:pt x="375724" y="308406"/>
                </a:cubicBezTo>
                <a:cubicBezTo>
                  <a:pt x="361260" y="329610"/>
                  <a:pt x="343673" y="355283"/>
                  <a:pt x="338366" y="389063"/>
                </a:cubicBezTo>
                <a:lnTo>
                  <a:pt x="320779" y="389063"/>
                </a:lnTo>
                <a:lnTo>
                  <a:pt x="345858" y="246459"/>
                </a:lnTo>
                <a:cubicBezTo>
                  <a:pt x="345962" y="246355"/>
                  <a:pt x="345962" y="246251"/>
                  <a:pt x="345962" y="246147"/>
                </a:cubicBezTo>
                <a:cubicBezTo>
                  <a:pt x="347315" y="237416"/>
                  <a:pt x="344713" y="228581"/>
                  <a:pt x="338990" y="221825"/>
                </a:cubicBezTo>
                <a:cubicBezTo>
                  <a:pt x="333371" y="215381"/>
                  <a:pt x="325254" y="211535"/>
                  <a:pt x="317241" y="211535"/>
                </a:cubicBezTo>
                <a:cubicBezTo>
                  <a:pt x="312662" y="211535"/>
                  <a:pt x="308187" y="212783"/>
                  <a:pt x="304233" y="214965"/>
                </a:cubicBezTo>
                <a:cubicBezTo>
                  <a:pt x="300278" y="212783"/>
                  <a:pt x="295804" y="211535"/>
                  <a:pt x="291329" y="211535"/>
                </a:cubicBezTo>
                <a:cubicBezTo>
                  <a:pt x="283316" y="211535"/>
                  <a:pt x="275511" y="215277"/>
                  <a:pt x="269788" y="221929"/>
                </a:cubicBezTo>
                <a:cubicBezTo>
                  <a:pt x="263856" y="228685"/>
                  <a:pt x="261254" y="237520"/>
                  <a:pt x="262503" y="246147"/>
                </a:cubicBezTo>
                <a:cubicBezTo>
                  <a:pt x="262607" y="246251"/>
                  <a:pt x="262607" y="246355"/>
                  <a:pt x="262607" y="246459"/>
                </a:cubicBezTo>
                <a:lnTo>
                  <a:pt x="287687" y="389063"/>
                </a:lnTo>
                <a:lnTo>
                  <a:pt x="270204" y="389063"/>
                </a:lnTo>
                <a:cubicBezTo>
                  <a:pt x="264897" y="355283"/>
                  <a:pt x="247310" y="329506"/>
                  <a:pt x="232845" y="308303"/>
                </a:cubicBezTo>
                <a:cubicBezTo>
                  <a:pt x="215362" y="282838"/>
                  <a:pt x="200377" y="260802"/>
                  <a:pt x="200377" y="220890"/>
                </a:cubicBezTo>
                <a:cubicBezTo>
                  <a:pt x="200377" y="167465"/>
                  <a:pt x="246998" y="124019"/>
                  <a:pt x="304233" y="124019"/>
                </a:cubicBezTo>
                <a:close/>
                <a:moveTo>
                  <a:pt x="304195" y="89961"/>
                </a:moveTo>
                <a:cubicBezTo>
                  <a:pt x="228112" y="89961"/>
                  <a:pt x="166184" y="148783"/>
                  <a:pt x="166184" y="220907"/>
                </a:cubicBezTo>
                <a:cubicBezTo>
                  <a:pt x="166184" y="271311"/>
                  <a:pt x="185751" y="299891"/>
                  <a:pt x="204590" y="327535"/>
                </a:cubicBezTo>
                <a:cubicBezTo>
                  <a:pt x="220410" y="350503"/>
                  <a:pt x="236647" y="374406"/>
                  <a:pt x="237688" y="406623"/>
                </a:cubicBezTo>
                <a:cubicBezTo>
                  <a:pt x="237896" y="414521"/>
                  <a:pt x="243620" y="421068"/>
                  <a:pt x="251114" y="422731"/>
                </a:cubicBezTo>
                <a:cubicBezTo>
                  <a:pt x="244141" y="424810"/>
                  <a:pt x="239041" y="431357"/>
                  <a:pt x="239041" y="438944"/>
                </a:cubicBezTo>
                <a:cubicBezTo>
                  <a:pt x="239041" y="445699"/>
                  <a:pt x="242996" y="451519"/>
                  <a:pt x="248720" y="454325"/>
                </a:cubicBezTo>
                <a:cubicBezTo>
                  <a:pt x="242996" y="457027"/>
                  <a:pt x="239041" y="462847"/>
                  <a:pt x="239041" y="469602"/>
                </a:cubicBezTo>
                <a:cubicBezTo>
                  <a:pt x="239041" y="479059"/>
                  <a:pt x="246639" y="486646"/>
                  <a:pt x="256110" y="486646"/>
                </a:cubicBezTo>
                <a:lnTo>
                  <a:pt x="266518" y="486646"/>
                </a:lnTo>
                <a:cubicBezTo>
                  <a:pt x="269745" y="504521"/>
                  <a:pt x="285357" y="518135"/>
                  <a:pt x="304195" y="518135"/>
                </a:cubicBezTo>
                <a:cubicBezTo>
                  <a:pt x="323034" y="518135"/>
                  <a:pt x="338750" y="504521"/>
                  <a:pt x="341977" y="486646"/>
                </a:cubicBezTo>
                <a:lnTo>
                  <a:pt x="352385" y="486646"/>
                </a:lnTo>
                <a:cubicBezTo>
                  <a:pt x="361752" y="486646"/>
                  <a:pt x="369454" y="479059"/>
                  <a:pt x="369454" y="469602"/>
                </a:cubicBezTo>
                <a:cubicBezTo>
                  <a:pt x="369454" y="462847"/>
                  <a:pt x="365499" y="457027"/>
                  <a:pt x="359774" y="454325"/>
                </a:cubicBezTo>
                <a:cubicBezTo>
                  <a:pt x="365499" y="451519"/>
                  <a:pt x="369454" y="445699"/>
                  <a:pt x="369454" y="438944"/>
                </a:cubicBezTo>
                <a:cubicBezTo>
                  <a:pt x="369454" y="431357"/>
                  <a:pt x="364354" y="424914"/>
                  <a:pt x="357485" y="422731"/>
                </a:cubicBezTo>
                <a:cubicBezTo>
                  <a:pt x="364978" y="421172"/>
                  <a:pt x="370599" y="414625"/>
                  <a:pt x="370911" y="406623"/>
                </a:cubicBezTo>
                <a:cubicBezTo>
                  <a:pt x="371848" y="374406"/>
                  <a:pt x="388084" y="350607"/>
                  <a:pt x="403905" y="327535"/>
                </a:cubicBezTo>
                <a:cubicBezTo>
                  <a:pt x="422743" y="299891"/>
                  <a:pt x="442206" y="271311"/>
                  <a:pt x="442206" y="220907"/>
                </a:cubicBezTo>
                <a:cubicBezTo>
                  <a:pt x="442206" y="148783"/>
                  <a:pt x="380278" y="89961"/>
                  <a:pt x="304195" y="89961"/>
                </a:cubicBezTo>
                <a:close/>
                <a:moveTo>
                  <a:pt x="341872" y="65"/>
                </a:moveTo>
                <a:cubicBezTo>
                  <a:pt x="344058" y="273"/>
                  <a:pt x="346036" y="1624"/>
                  <a:pt x="347077" y="3598"/>
                </a:cubicBezTo>
                <a:cubicBezTo>
                  <a:pt x="363001" y="33217"/>
                  <a:pt x="379862" y="46416"/>
                  <a:pt x="401719" y="46416"/>
                </a:cubicBezTo>
                <a:cubicBezTo>
                  <a:pt x="413480" y="46416"/>
                  <a:pt x="427115" y="42674"/>
                  <a:pt x="443351" y="34776"/>
                </a:cubicBezTo>
                <a:cubicBezTo>
                  <a:pt x="445329" y="33841"/>
                  <a:pt x="447723" y="33945"/>
                  <a:pt x="449700" y="34984"/>
                </a:cubicBezTo>
                <a:cubicBezTo>
                  <a:pt x="451678" y="36127"/>
                  <a:pt x="453031" y="38102"/>
                  <a:pt x="453239" y="40284"/>
                </a:cubicBezTo>
                <a:cubicBezTo>
                  <a:pt x="458131" y="85180"/>
                  <a:pt x="476241" y="103471"/>
                  <a:pt x="515479" y="103471"/>
                </a:cubicBezTo>
                <a:cubicBezTo>
                  <a:pt x="519955" y="103471"/>
                  <a:pt x="524846" y="103263"/>
                  <a:pt x="529946" y="102744"/>
                </a:cubicBezTo>
                <a:cubicBezTo>
                  <a:pt x="532132" y="102536"/>
                  <a:pt x="534422" y="103471"/>
                  <a:pt x="535879" y="105134"/>
                </a:cubicBezTo>
                <a:cubicBezTo>
                  <a:pt x="537336" y="106901"/>
                  <a:pt x="537856" y="109187"/>
                  <a:pt x="537336" y="111369"/>
                </a:cubicBezTo>
                <a:cubicBezTo>
                  <a:pt x="530883" y="136416"/>
                  <a:pt x="531508" y="154291"/>
                  <a:pt x="539314" y="167905"/>
                </a:cubicBezTo>
                <a:cubicBezTo>
                  <a:pt x="547120" y="181415"/>
                  <a:pt x="562315" y="190977"/>
                  <a:pt x="587191" y="198251"/>
                </a:cubicBezTo>
                <a:cubicBezTo>
                  <a:pt x="589272" y="198875"/>
                  <a:pt x="591042" y="200434"/>
                  <a:pt x="591770" y="202616"/>
                </a:cubicBezTo>
                <a:cubicBezTo>
                  <a:pt x="592499" y="204695"/>
                  <a:pt x="592187" y="206981"/>
                  <a:pt x="590938" y="208852"/>
                </a:cubicBezTo>
                <a:cubicBezTo>
                  <a:pt x="561483" y="251046"/>
                  <a:pt x="565542" y="278482"/>
                  <a:pt x="605821" y="310076"/>
                </a:cubicBezTo>
                <a:cubicBezTo>
                  <a:pt x="607486" y="311531"/>
                  <a:pt x="608527" y="313609"/>
                  <a:pt x="608423" y="315896"/>
                </a:cubicBezTo>
                <a:cubicBezTo>
                  <a:pt x="608319" y="318078"/>
                  <a:pt x="607174" y="320156"/>
                  <a:pt x="605301" y="321300"/>
                </a:cubicBezTo>
                <a:cubicBezTo>
                  <a:pt x="563044" y="349048"/>
                  <a:pt x="556591" y="376692"/>
                  <a:pt x="582403" y="420029"/>
                </a:cubicBezTo>
                <a:cubicBezTo>
                  <a:pt x="583548" y="421900"/>
                  <a:pt x="583652" y="424290"/>
                  <a:pt x="582715" y="426369"/>
                </a:cubicBezTo>
                <a:cubicBezTo>
                  <a:pt x="581778" y="428343"/>
                  <a:pt x="580009" y="429902"/>
                  <a:pt x="577719" y="430318"/>
                </a:cubicBezTo>
                <a:cubicBezTo>
                  <a:pt x="552428" y="435410"/>
                  <a:pt x="536607" y="443724"/>
                  <a:pt x="527865" y="456507"/>
                </a:cubicBezTo>
                <a:cubicBezTo>
                  <a:pt x="519122" y="469186"/>
                  <a:pt x="517144" y="486750"/>
                  <a:pt x="521412" y="511796"/>
                </a:cubicBezTo>
                <a:cubicBezTo>
                  <a:pt x="521620" y="512419"/>
                  <a:pt x="521620" y="513043"/>
                  <a:pt x="521620" y="513666"/>
                </a:cubicBezTo>
                <a:cubicBezTo>
                  <a:pt x="521620" y="517512"/>
                  <a:pt x="518602" y="520526"/>
                  <a:pt x="514751" y="520526"/>
                </a:cubicBezTo>
                <a:cubicBezTo>
                  <a:pt x="514334" y="520526"/>
                  <a:pt x="513918" y="520526"/>
                  <a:pt x="513502" y="520422"/>
                </a:cubicBezTo>
                <a:cubicBezTo>
                  <a:pt x="505071" y="518967"/>
                  <a:pt x="497265" y="518239"/>
                  <a:pt x="490396" y="518239"/>
                </a:cubicBezTo>
                <a:cubicBezTo>
                  <a:pt x="456986" y="518239"/>
                  <a:pt x="440125" y="535179"/>
                  <a:pt x="432110" y="576749"/>
                </a:cubicBezTo>
                <a:cubicBezTo>
                  <a:pt x="431694" y="578932"/>
                  <a:pt x="430237" y="580803"/>
                  <a:pt x="428155" y="581738"/>
                </a:cubicBezTo>
                <a:cubicBezTo>
                  <a:pt x="426178" y="582673"/>
                  <a:pt x="423784" y="582569"/>
                  <a:pt x="421806" y="581426"/>
                </a:cubicBezTo>
                <a:cubicBezTo>
                  <a:pt x="404425" y="571345"/>
                  <a:pt x="389854" y="566461"/>
                  <a:pt x="377052" y="566461"/>
                </a:cubicBezTo>
                <a:cubicBezTo>
                  <a:pt x="357381" y="566461"/>
                  <a:pt x="340311" y="578724"/>
                  <a:pt x="323242" y="605017"/>
                </a:cubicBezTo>
                <a:cubicBezTo>
                  <a:pt x="322826" y="605641"/>
                  <a:pt x="322409" y="606160"/>
                  <a:pt x="321889" y="606576"/>
                </a:cubicBezTo>
                <a:cubicBezTo>
                  <a:pt x="321369" y="606992"/>
                  <a:pt x="320744" y="607408"/>
                  <a:pt x="320120" y="607615"/>
                </a:cubicBezTo>
                <a:cubicBezTo>
                  <a:pt x="320016" y="607719"/>
                  <a:pt x="320016" y="607719"/>
                  <a:pt x="320016" y="607719"/>
                </a:cubicBezTo>
                <a:cubicBezTo>
                  <a:pt x="319911" y="607719"/>
                  <a:pt x="319807" y="607719"/>
                  <a:pt x="319703" y="607823"/>
                </a:cubicBezTo>
                <a:cubicBezTo>
                  <a:pt x="319079" y="608031"/>
                  <a:pt x="318454" y="608135"/>
                  <a:pt x="317830" y="608135"/>
                </a:cubicBezTo>
                <a:cubicBezTo>
                  <a:pt x="317622" y="608239"/>
                  <a:pt x="317518" y="608239"/>
                  <a:pt x="317414" y="608239"/>
                </a:cubicBezTo>
                <a:cubicBezTo>
                  <a:pt x="316893" y="608239"/>
                  <a:pt x="316373" y="608135"/>
                  <a:pt x="315852" y="608031"/>
                </a:cubicBezTo>
                <a:cubicBezTo>
                  <a:pt x="315540" y="607927"/>
                  <a:pt x="315332" y="607927"/>
                  <a:pt x="315124" y="607823"/>
                </a:cubicBezTo>
                <a:cubicBezTo>
                  <a:pt x="314603" y="607615"/>
                  <a:pt x="314187" y="607408"/>
                  <a:pt x="313771" y="607096"/>
                </a:cubicBezTo>
                <a:cubicBezTo>
                  <a:pt x="313771" y="607096"/>
                  <a:pt x="313667" y="607096"/>
                  <a:pt x="313667" y="607096"/>
                </a:cubicBezTo>
                <a:cubicBezTo>
                  <a:pt x="313042" y="606680"/>
                  <a:pt x="312418" y="606160"/>
                  <a:pt x="311897" y="605537"/>
                </a:cubicBezTo>
                <a:cubicBezTo>
                  <a:pt x="294516" y="582985"/>
                  <a:pt x="278383" y="572488"/>
                  <a:pt x="261210" y="572488"/>
                </a:cubicBezTo>
                <a:cubicBezTo>
                  <a:pt x="247575" y="572488"/>
                  <a:pt x="232276" y="579036"/>
                  <a:pt x="214374" y="592546"/>
                </a:cubicBezTo>
                <a:cubicBezTo>
                  <a:pt x="212604" y="593897"/>
                  <a:pt x="210210" y="594313"/>
                  <a:pt x="208025" y="593585"/>
                </a:cubicBezTo>
                <a:cubicBezTo>
                  <a:pt x="205943" y="592962"/>
                  <a:pt x="204278" y="591195"/>
                  <a:pt x="203549" y="589117"/>
                </a:cubicBezTo>
                <a:cubicBezTo>
                  <a:pt x="191996" y="552015"/>
                  <a:pt x="175031" y="536114"/>
                  <a:pt x="146825" y="536114"/>
                </a:cubicBezTo>
                <a:cubicBezTo>
                  <a:pt x="137666" y="536114"/>
                  <a:pt x="127466" y="537777"/>
                  <a:pt x="115497" y="540999"/>
                </a:cubicBezTo>
                <a:cubicBezTo>
                  <a:pt x="113311" y="541622"/>
                  <a:pt x="111022" y="541103"/>
                  <a:pt x="109252" y="539752"/>
                </a:cubicBezTo>
                <a:cubicBezTo>
                  <a:pt x="107483" y="538297"/>
                  <a:pt x="106546" y="536114"/>
                  <a:pt x="106754" y="533828"/>
                </a:cubicBezTo>
                <a:cubicBezTo>
                  <a:pt x="108628" y="508262"/>
                  <a:pt x="104881" y="490803"/>
                  <a:pt x="94889" y="479163"/>
                </a:cubicBezTo>
                <a:cubicBezTo>
                  <a:pt x="85001" y="467419"/>
                  <a:pt x="68348" y="460872"/>
                  <a:pt x="42745" y="458586"/>
                </a:cubicBezTo>
                <a:cubicBezTo>
                  <a:pt x="40455" y="458482"/>
                  <a:pt x="38477" y="457131"/>
                  <a:pt x="37332" y="455260"/>
                </a:cubicBezTo>
                <a:cubicBezTo>
                  <a:pt x="36187" y="453286"/>
                  <a:pt x="36083" y="450895"/>
                  <a:pt x="37020" y="448817"/>
                </a:cubicBezTo>
                <a:cubicBezTo>
                  <a:pt x="47845" y="425226"/>
                  <a:pt x="50447" y="407350"/>
                  <a:pt x="45243" y="392489"/>
                </a:cubicBezTo>
                <a:cubicBezTo>
                  <a:pt x="40038" y="377524"/>
                  <a:pt x="26924" y="365052"/>
                  <a:pt x="3818" y="353309"/>
                </a:cubicBezTo>
                <a:cubicBezTo>
                  <a:pt x="1841" y="352270"/>
                  <a:pt x="384" y="350399"/>
                  <a:pt x="71" y="348113"/>
                </a:cubicBezTo>
                <a:cubicBezTo>
                  <a:pt x="-241" y="345930"/>
                  <a:pt x="488" y="343748"/>
                  <a:pt x="2153" y="342189"/>
                </a:cubicBezTo>
                <a:cubicBezTo>
                  <a:pt x="20784" y="324002"/>
                  <a:pt x="29734" y="308205"/>
                  <a:pt x="30359" y="292304"/>
                </a:cubicBezTo>
                <a:cubicBezTo>
                  <a:pt x="30983" y="276404"/>
                  <a:pt x="23281" y="259879"/>
                  <a:pt x="6108" y="240341"/>
                </a:cubicBezTo>
                <a:cubicBezTo>
                  <a:pt x="4651" y="238679"/>
                  <a:pt x="4027" y="236392"/>
                  <a:pt x="4547" y="234210"/>
                </a:cubicBezTo>
                <a:cubicBezTo>
                  <a:pt x="5067" y="232027"/>
                  <a:pt x="6629" y="230261"/>
                  <a:pt x="8710" y="229325"/>
                </a:cubicBezTo>
                <a:cubicBezTo>
                  <a:pt x="32649" y="219556"/>
                  <a:pt x="46700" y="208228"/>
                  <a:pt x="52944" y="193887"/>
                </a:cubicBezTo>
                <a:cubicBezTo>
                  <a:pt x="59293" y="179545"/>
                  <a:pt x="58044" y="161566"/>
                  <a:pt x="48989" y="137351"/>
                </a:cubicBezTo>
                <a:cubicBezTo>
                  <a:pt x="48261" y="135272"/>
                  <a:pt x="48573" y="132882"/>
                  <a:pt x="49822" y="131011"/>
                </a:cubicBezTo>
                <a:cubicBezTo>
                  <a:pt x="51071" y="129141"/>
                  <a:pt x="53153" y="128101"/>
                  <a:pt x="55442" y="127998"/>
                </a:cubicBezTo>
                <a:cubicBezTo>
                  <a:pt x="105922" y="127478"/>
                  <a:pt x="124656" y="108563"/>
                  <a:pt x="124656" y="58159"/>
                </a:cubicBezTo>
                <a:cubicBezTo>
                  <a:pt x="124656" y="55873"/>
                  <a:pt x="125801" y="53794"/>
                  <a:pt x="127674" y="52443"/>
                </a:cubicBezTo>
                <a:cubicBezTo>
                  <a:pt x="129444" y="51196"/>
                  <a:pt x="131838" y="50885"/>
                  <a:pt x="133919" y="51612"/>
                </a:cubicBezTo>
                <a:cubicBezTo>
                  <a:pt x="147970" y="56600"/>
                  <a:pt x="159731" y="58991"/>
                  <a:pt x="170139" y="58991"/>
                </a:cubicBezTo>
                <a:cubicBezTo>
                  <a:pt x="195015" y="58991"/>
                  <a:pt x="212084" y="44025"/>
                  <a:pt x="225614" y="10250"/>
                </a:cubicBezTo>
                <a:cubicBezTo>
                  <a:pt x="226447" y="8171"/>
                  <a:pt x="228216" y="6612"/>
                  <a:pt x="230402" y="6092"/>
                </a:cubicBezTo>
                <a:cubicBezTo>
                  <a:pt x="232588" y="5573"/>
                  <a:pt x="234878" y="6196"/>
                  <a:pt x="236543" y="7651"/>
                </a:cubicBezTo>
                <a:cubicBezTo>
                  <a:pt x="254861" y="23656"/>
                  <a:pt x="270785" y="31346"/>
                  <a:pt x="285357" y="31346"/>
                </a:cubicBezTo>
                <a:cubicBezTo>
                  <a:pt x="301593" y="31346"/>
                  <a:pt x="317622" y="22097"/>
                  <a:pt x="335836" y="2247"/>
                </a:cubicBezTo>
                <a:cubicBezTo>
                  <a:pt x="337397" y="584"/>
                  <a:pt x="339687" y="-247"/>
                  <a:pt x="341872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59" name="teacher_43663"/>
          <p:cNvSpPr>
            <a:spLocks noChangeAspect="1"/>
          </p:cNvSpPr>
          <p:nvPr/>
        </p:nvSpPr>
        <p:spPr bwMode="auto">
          <a:xfrm>
            <a:off x="6289132" y="5213922"/>
            <a:ext cx="525117" cy="609685"/>
          </a:xfrm>
          <a:custGeom>
            <a:avLst/>
            <a:gdLst>
              <a:gd name="connsiteX0" fmla="*/ 166525 w 511059"/>
              <a:gd name="connsiteY0" fmla="*/ 236417 h 593362"/>
              <a:gd name="connsiteX1" fmla="*/ 147863 w 511059"/>
              <a:gd name="connsiteY1" fmla="*/ 300925 h 593362"/>
              <a:gd name="connsiteX2" fmla="*/ 166525 w 511059"/>
              <a:gd name="connsiteY2" fmla="*/ 300925 h 593362"/>
              <a:gd name="connsiteX3" fmla="*/ 338792 w 511059"/>
              <a:gd name="connsiteY3" fmla="*/ 233550 h 593362"/>
              <a:gd name="connsiteX4" fmla="*/ 340227 w 511059"/>
              <a:gd name="connsiteY4" fmla="*/ 300925 h 593362"/>
              <a:gd name="connsiteX5" fmla="*/ 357454 w 511059"/>
              <a:gd name="connsiteY5" fmla="*/ 300925 h 593362"/>
              <a:gd name="connsiteX6" fmla="*/ 225383 w 511059"/>
              <a:gd name="connsiteY6" fmla="*/ 173342 h 593362"/>
              <a:gd name="connsiteX7" fmla="*/ 256965 w 511059"/>
              <a:gd name="connsiteY7" fmla="*/ 209180 h 593362"/>
              <a:gd name="connsiteX8" fmla="*/ 287112 w 511059"/>
              <a:gd name="connsiteY8" fmla="*/ 173342 h 593362"/>
              <a:gd name="connsiteX9" fmla="*/ 374681 w 511059"/>
              <a:gd name="connsiteY9" fmla="*/ 186244 h 593362"/>
              <a:gd name="connsiteX10" fmla="*/ 406263 w 511059"/>
              <a:gd name="connsiteY10" fmla="*/ 300925 h 593362"/>
              <a:gd name="connsiteX11" fmla="*/ 511059 w 511059"/>
              <a:gd name="connsiteY11" fmla="*/ 300925 h 593362"/>
              <a:gd name="connsiteX12" fmla="*/ 511059 w 511059"/>
              <a:gd name="connsiteY12" fmla="*/ 366867 h 593362"/>
              <a:gd name="connsiteX13" fmla="*/ 469428 w 511059"/>
              <a:gd name="connsiteY13" fmla="*/ 366867 h 593362"/>
              <a:gd name="connsiteX14" fmla="*/ 469428 w 511059"/>
              <a:gd name="connsiteY14" fmla="*/ 593362 h 593362"/>
              <a:gd name="connsiteX15" fmla="*/ 41631 w 511059"/>
              <a:gd name="connsiteY15" fmla="*/ 593362 h 593362"/>
              <a:gd name="connsiteX16" fmla="*/ 41631 w 511059"/>
              <a:gd name="connsiteY16" fmla="*/ 366867 h 593362"/>
              <a:gd name="connsiteX17" fmla="*/ 0 w 511059"/>
              <a:gd name="connsiteY17" fmla="*/ 366867 h 593362"/>
              <a:gd name="connsiteX18" fmla="*/ 0 w 511059"/>
              <a:gd name="connsiteY18" fmla="*/ 300925 h 593362"/>
              <a:gd name="connsiteX19" fmla="*/ 101925 w 511059"/>
              <a:gd name="connsiteY19" fmla="*/ 300925 h 593362"/>
              <a:gd name="connsiteX20" fmla="*/ 136378 w 511059"/>
              <a:gd name="connsiteY20" fmla="*/ 184810 h 593362"/>
              <a:gd name="connsiteX21" fmla="*/ 254840 w 511059"/>
              <a:gd name="connsiteY21" fmla="*/ 0 h 593362"/>
              <a:gd name="connsiteX22" fmla="*/ 335879 w 511059"/>
              <a:gd name="connsiteY22" fmla="*/ 81039 h 593362"/>
              <a:gd name="connsiteX23" fmla="*/ 254840 w 511059"/>
              <a:gd name="connsiteY23" fmla="*/ 162078 h 593362"/>
              <a:gd name="connsiteX24" fmla="*/ 173801 w 511059"/>
              <a:gd name="connsiteY24" fmla="*/ 81039 h 593362"/>
              <a:gd name="connsiteX25" fmla="*/ 254840 w 511059"/>
              <a:gd name="connsiteY25" fmla="*/ 0 h 59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11059" h="593362">
                <a:moveTo>
                  <a:pt x="166525" y="236417"/>
                </a:moveTo>
                <a:lnTo>
                  <a:pt x="147863" y="300925"/>
                </a:lnTo>
                <a:lnTo>
                  <a:pt x="166525" y="300925"/>
                </a:lnTo>
                <a:close/>
                <a:moveTo>
                  <a:pt x="338792" y="233550"/>
                </a:moveTo>
                <a:lnTo>
                  <a:pt x="340227" y="300925"/>
                </a:lnTo>
                <a:lnTo>
                  <a:pt x="357454" y="300925"/>
                </a:lnTo>
                <a:close/>
                <a:moveTo>
                  <a:pt x="225383" y="173342"/>
                </a:moveTo>
                <a:lnTo>
                  <a:pt x="256965" y="209180"/>
                </a:lnTo>
                <a:lnTo>
                  <a:pt x="287112" y="173342"/>
                </a:lnTo>
                <a:lnTo>
                  <a:pt x="374681" y="186244"/>
                </a:lnTo>
                <a:lnTo>
                  <a:pt x="406263" y="300925"/>
                </a:lnTo>
                <a:lnTo>
                  <a:pt x="511059" y="300925"/>
                </a:lnTo>
                <a:lnTo>
                  <a:pt x="511059" y="366867"/>
                </a:lnTo>
                <a:lnTo>
                  <a:pt x="469428" y="366867"/>
                </a:lnTo>
                <a:lnTo>
                  <a:pt x="469428" y="593362"/>
                </a:lnTo>
                <a:lnTo>
                  <a:pt x="41631" y="593362"/>
                </a:lnTo>
                <a:lnTo>
                  <a:pt x="41631" y="366867"/>
                </a:lnTo>
                <a:lnTo>
                  <a:pt x="0" y="366867"/>
                </a:lnTo>
                <a:lnTo>
                  <a:pt x="0" y="300925"/>
                </a:lnTo>
                <a:lnTo>
                  <a:pt x="101925" y="300925"/>
                </a:lnTo>
                <a:lnTo>
                  <a:pt x="136378" y="184810"/>
                </a:lnTo>
                <a:close/>
                <a:moveTo>
                  <a:pt x="254840" y="0"/>
                </a:moveTo>
                <a:cubicBezTo>
                  <a:pt x="299597" y="0"/>
                  <a:pt x="335879" y="36282"/>
                  <a:pt x="335879" y="81039"/>
                </a:cubicBezTo>
                <a:cubicBezTo>
                  <a:pt x="335879" y="125796"/>
                  <a:pt x="299597" y="162078"/>
                  <a:pt x="254840" y="162078"/>
                </a:cubicBezTo>
                <a:cubicBezTo>
                  <a:pt x="210083" y="162078"/>
                  <a:pt x="173801" y="125796"/>
                  <a:pt x="173801" y="81039"/>
                </a:cubicBezTo>
                <a:cubicBezTo>
                  <a:pt x="173801" y="36282"/>
                  <a:pt x="210083" y="0"/>
                  <a:pt x="2548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60" name="time-management-clock_70595"/>
          <p:cNvSpPr>
            <a:spLocks noChangeAspect="1"/>
          </p:cNvSpPr>
          <p:nvPr/>
        </p:nvSpPr>
        <p:spPr bwMode="auto">
          <a:xfrm>
            <a:off x="6255825" y="3957183"/>
            <a:ext cx="600709" cy="609685"/>
          </a:xfrm>
          <a:custGeom>
            <a:avLst/>
            <a:gdLst>
              <a:gd name="connsiteX0" fmla="*/ 322492 w 599806"/>
              <a:gd name="connsiteY0" fmla="*/ 361615 h 608768"/>
              <a:gd name="connsiteX1" fmla="*/ 258086 w 599806"/>
              <a:gd name="connsiteY1" fmla="*/ 442798 h 608768"/>
              <a:gd name="connsiteX2" fmla="*/ 339393 w 599806"/>
              <a:gd name="connsiteY2" fmla="*/ 378490 h 608768"/>
              <a:gd name="connsiteX3" fmla="*/ 329572 w 599806"/>
              <a:gd name="connsiteY3" fmla="*/ 371421 h 608768"/>
              <a:gd name="connsiteX4" fmla="*/ 322492 w 599806"/>
              <a:gd name="connsiteY4" fmla="*/ 361615 h 608768"/>
              <a:gd name="connsiteX5" fmla="*/ 349099 w 599806"/>
              <a:gd name="connsiteY5" fmla="*/ 337784 h 608768"/>
              <a:gd name="connsiteX6" fmla="*/ 349099 w 599806"/>
              <a:gd name="connsiteY6" fmla="*/ 351923 h 608768"/>
              <a:gd name="connsiteX7" fmla="*/ 363259 w 599806"/>
              <a:gd name="connsiteY7" fmla="*/ 351923 h 608768"/>
              <a:gd name="connsiteX8" fmla="*/ 457227 w 599806"/>
              <a:gd name="connsiteY8" fmla="*/ 229763 h 608768"/>
              <a:gd name="connsiteX9" fmla="*/ 467062 w 599806"/>
              <a:gd name="connsiteY9" fmla="*/ 234138 h 608768"/>
              <a:gd name="connsiteX10" fmla="*/ 468204 w 599806"/>
              <a:gd name="connsiteY10" fmla="*/ 254206 h 608768"/>
              <a:gd name="connsiteX11" fmla="*/ 393635 w 599806"/>
              <a:gd name="connsiteY11" fmla="*/ 348274 h 608768"/>
              <a:gd name="connsiteX12" fmla="*/ 382787 w 599806"/>
              <a:gd name="connsiteY12" fmla="*/ 371421 h 608768"/>
              <a:gd name="connsiteX13" fmla="*/ 359491 w 599806"/>
              <a:gd name="connsiteY13" fmla="*/ 382253 h 608768"/>
              <a:gd name="connsiteX14" fmla="*/ 265395 w 599806"/>
              <a:gd name="connsiteY14" fmla="*/ 456709 h 608768"/>
              <a:gd name="connsiteX15" fmla="*/ 245296 w 599806"/>
              <a:gd name="connsiteY15" fmla="*/ 455569 h 608768"/>
              <a:gd name="connsiteX16" fmla="*/ 244154 w 599806"/>
              <a:gd name="connsiteY16" fmla="*/ 435501 h 608768"/>
              <a:gd name="connsiteX17" fmla="*/ 318723 w 599806"/>
              <a:gd name="connsiteY17" fmla="*/ 341547 h 608768"/>
              <a:gd name="connsiteX18" fmla="*/ 329572 w 599806"/>
              <a:gd name="connsiteY18" fmla="*/ 318286 h 608768"/>
              <a:gd name="connsiteX19" fmla="*/ 352753 w 599806"/>
              <a:gd name="connsiteY19" fmla="*/ 307454 h 608768"/>
              <a:gd name="connsiteX20" fmla="*/ 446964 w 599806"/>
              <a:gd name="connsiteY20" fmla="*/ 232998 h 608768"/>
              <a:gd name="connsiteX21" fmla="*/ 457227 w 599806"/>
              <a:gd name="connsiteY21" fmla="*/ 229763 h 608768"/>
              <a:gd name="connsiteX22" fmla="*/ 136593 w 599806"/>
              <a:gd name="connsiteY22" fmla="*/ 176654 h 608768"/>
              <a:gd name="connsiteX23" fmla="*/ 127228 w 599806"/>
              <a:gd name="connsiteY23" fmla="*/ 179962 h 608768"/>
              <a:gd name="connsiteX24" fmla="*/ 124030 w 599806"/>
              <a:gd name="connsiteY24" fmla="*/ 183725 h 608768"/>
              <a:gd name="connsiteX25" fmla="*/ 124030 w 599806"/>
              <a:gd name="connsiteY25" fmla="*/ 193419 h 608768"/>
              <a:gd name="connsiteX26" fmla="*/ 122545 w 599806"/>
              <a:gd name="connsiteY26" fmla="*/ 194331 h 608768"/>
              <a:gd name="connsiteX27" fmla="*/ 121632 w 599806"/>
              <a:gd name="connsiteY27" fmla="*/ 197296 h 608768"/>
              <a:gd name="connsiteX28" fmla="*/ 123688 w 599806"/>
              <a:gd name="connsiteY28" fmla="*/ 217824 h 608768"/>
              <a:gd name="connsiteX29" fmla="*/ 126543 w 599806"/>
              <a:gd name="connsiteY29" fmla="*/ 221132 h 608768"/>
              <a:gd name="connsiteX30" fmla="*/ 127571 w 599806"/>
              <a:gd name="connsiteY30" fmla="*/ 221246 h 608768"/>
              <a:gd name="connsiteX31" fmla="*/ 130654 w 599806"/>
              <a:gd name="connsiteY31" fmla="*/ 219763 h 608768"/>
              <a:gd name="connsiteX32" fmla="*/ 141504 w 599806"/>
              <a:gd name="connsiteY32" fmla="*/ 205394 h 608768"/>
              <a:gd name="connsiteX33" fmla="*/ 142189 w 599806"/>
              <a:gd name="connsiteY33" fmla="*/ 203113 h 608768"/>
              <a:gd name="connsiteX34" fmla="*/ 142189 w 599806"/>
              <a:gd name="connsiteY34" fmla="*/ 180076 h 608768"/>
              <a:gd name="connsiteX35" fmla="*/ 140362 w 599806"/>
              <a:gd name="connsiteY35" fmla="*/ 176769 h 608768"/>
              <a:gd name="connsiteX36" fmla="*/ 136593 w 599806"/>
              <a:gd name="connsiteY36" fmla="*/ 176654 h 608768"/>
              <a:gd name="connsiteX37" fmla="*/ 87826 w 599806"/>
              <a:gd name="connsiteY37" fmla="*/ 176654 h 608768"/>
              <a:gd name="connsiteX38" fmla="*/ 83943 w 599806"/>
              <a:gd name="connsiteY38" fmla="*/ 176769 h 608768"/>
              <a:gd name="connsiteX39" fmla="*/ 82116 w 599806"/>
              <a:gd name="connsiteY39" fmla="*/ 180076 h 608768"/>
              <a:gd name="connsiteX40" fmla="*/ 82116 w 599806"/>
              <a:gd name="connsiteY40" fmla="*/ 203113 h 608768"/>
              <a:gd name="connsiteX41" fmla="*/ 82915 w 599806"/>
              <a:gd name="connsiteY41" fmla="*/ 205394 h 608768"/>
              <a:gd name="connsiteX42" fmla="*/ 93765 w 599806"/>
              <a:gd name="connsiteY42" fmla="*/ 219763 h 608768"/>
              <a:gd name="connsiteX43" fmla="*/ 96849 w 599806"/>
              <a:gd name="connsiteY43" fmla="*/ 221246 h 608768"/>
              <a:gd name="connsiteX44" fmla="*/ 97877 w 599806"/>
              <a:gd name="connsiteY44" fmla="*/ 221132 h 608768"/>
              <a:gd name="connsiteX45" fmla="*/ 100618 w 599806"/>
              <a:gd name="connsiteY45" fmla="*/ 217824 h 608768"/>
              <a:gd name="connsiteX46" fmla="*/ 102787 w 599806"/>
              <a:gd name="connsiteY46" fmla="*/ 197296 h 608768"/>
              <a:gd name="connsiteX47" fmla="*/ 101760 w 599806"/>
              <a:gd name="connsiteY47" fmla="*/ 194331 h 608768"/>
              <a:gd name="connsiteX48" fmla="*/ 100275 w 599806"/>
              <a:gd name="connsiteY48" fmla="*/ 193419 h 608768"/>
              <a:gd name="connsiteX49" fmla="*/ 100275 w 599806"/>
              <a:gd name="connsiteY49" fmla="*/ 183725 h 608768"/>
              <a:gd name="connsiteX50" fmla="*/ 97191 w 599806"/>
              <a:gd name="connsiteY50" fmla="*/ 179962 h 608768"/>
              <a:gd name="connsiteX51" fmla="*/ 87826 w 599806"/>
              <a:gd name="connsiteY51" fmla="*/ 176654 h 608768"/>
              <a:gd name="connsiteX52" fmla="*/ 356190 w 599806"/>
              <a:gd name="connsiteY52" fmla="*/ 149170 h 608768"/>
              <a:gd name="connsiteX53" fmla="*/ 342598 w 599806"/>
              <a:gd name="connsiteY53" fmla="*/ 149626 h 608768"/>
              <a:gd name="connsiteX54" fmla="*/ 356190 w 599806"/>
              <a:gd name="connsiteY54" fmla="*/ 168671 h 608768"/>
              <a:gd name="connsiteX55" fmla="*/ 369781 w 599806"/>
              <a:gd name="connsiteY55" fmla="*/ 149626 h 608768"/>
              <a:gd name="connsiteX56" fmla="*/ 356190 w 599806"/>
              <a:gd name="connsiteY56" fmla="*/ 149170 h 608768"/>
              <a:gd name="connsiteX57" fmla="*/ 356190 w 599806"/>
              <a:gd name="connsiteY57" fmla="*/ 101614 h 608768"/>
              <a:gd name="connsiteX58" fmla="*/ 599806 w 599806"/>
              <a:gd name="connsiteY58" fmla="*/ 344866 h 608768"/>
              <a:gd name="connsiteX59" fmla="*/ 356190 w 599806"/>
              <a:gd name="connsiteY59" fmla="*/ 588233 h 608768"/>
              <a:gd name="connsiteX60" fmla="*/ 220047 w 599806"/>
              <a:gd name="connsiteY60" fmla="*/ 546608 h 608768"/>
              <a:gd name="connsiteX61" fmla="*/ 220047 w 599806"/>
              <a:gd name="connsiteY61" fmla="*/ 485595 h 608768"/>
              <a:gd name="connsiteX62" fmla="*/ 321012 w 599806"/>
              <a:gd name="connsiteY62" fmla="*/ 537484 h 608768"/>
              <a:gd name="connsiteX63" fmla="*/ 348423 w 599806"/>
              <a:gd name="connsiteY63" fmla="*/ 499280 h 608768"/>
              <a:gd name="connsiteX64" fmla="*/ 356190 w 599806"/>
              <a:gd name="connsiteY64" fmla="*/ 495288 h 608768"/>
              <a:gd name="connsiteX65" fmla="*/ 363956 w 599806"/>
              <a:gd name="connsiteY65" fmla="*/ 499280 h 608768"/>
              <a:gd name="connsiteX66" fmla="*/ 391367 w 599806"/>
              <a:gd name="connsiteY66" fmla="*/ 537484 h 608768"/>
              <a:gd name="connsiteX67" fmla="*/ 548981 w 599806"/>
              <a:gd name="connsiteY67" fmla="*/ 379992 h 608768"/>
              <a:gd name="connsiteX68" fmla="*/ 510834 w 599806"/>
              <a:gd name="connsiteY68" fmla="*/ 352621 h 608768"/>
              <a:gd name="connsiteX69" fmla="*/ 506837 w 599806"/>
              <a:gd name="connsiteY69" fmla="*/ 344866 h 608768"/>
              <a:gd name="connsiteX70" fmla="*/ 510834 w 599806"/>
              <a:gd name="connsiteY70" fmla="*/ 337112 h 608768"/>
              <a:gd name="connsiteX71" fmla="*/ 548981 w 599806"/>
              <a:gd name="connsiteY71" fmla="*/ 309855 h 608768"/>
              <a:gd name="connsiteX72" fmla="*/ 391367 w 599806"/>
              <a:gd name="connsiteY72" fmla="*/ 152363 h 608768"/>
              <a:gd name="connsiteX73" fmla="*/ 363956 w 599806"/>
              <a:gd name="connsiteY73" fmla="*/ 190453 h 608768"/>
              <a:gd name="connsiteX74" fmla="*/ 356190 w 599806"/>
              <a:gd name="connsiteY74" fmla="*/ 194445 h 608768"/>
              <a:gd name="connsiteX75" fmla="*/ 348423 w 599806"/>
              <a:gd name="connsiteY75" fmla="*/ 190453 h 608768"/>
              <a:gd name="connsiteX76" fmla="*/ 321012 w 599806"/>
              <a:gd name="connsiteY76" fmla="*/ 152363 h 608768"/>
              <a:gd name="connsiteX77" fmla="*/ 250999 w 599806"/>
              <a:gd name="connsiteY77" fmla="*/ 179847 h 608768"/>
              <a:gd name="connsiteX78" fmla="*/ 212966 w 599806"/>
              <a:gd name="connsiteY78" fmla="*/ 148143 h 608768"/>
              <a:gd name="connsiteX79" fmla="*/ 356190 w 599806"/>
              <a:gd name="connsiteY79" fmla="*/ 101614 h 608768"/>
              <a:gd name="connsiteX80" fmla="*/ 93765 w 599806"/>
              <a:gd name="connsiteY80" fmla="*/ 73102 h 608768"/>
              <a:gd name="connsiteX81" fmla="*/ 67040 w 599806"/>
              <a:gd name="connsiteY81" fmla="*/ 80173 h 608768"/>
              <a:gd name="connsiteX82" fmla="*/ 64870 w 599806"/>
              <a:gd name="connsiteY82" fmla="*/ 83594 h 608768"/>
              <a:gd name="connsiteX83" fmla="*/ 64870 w 599806"/>
              <a:gd name="connsiteY83" fmla="*/ 90551 h 608768"/>
              <a:gd name="connsiteX84" fmla="*/ 63271 w 599806"/>
              <a:gd name="connsiteY84" fmla="*/ 90551 h 608768"/>
              <a:gd name="connsiteX85" fmla="*/ 59388 w 599806"/>
              <a:gd name="connsiteY85" fmla="*/ 94315 h 608768"/>
              <a:gd name="connsiteX86" fmla="*/ 59388 w 599806"/>
              <a:gd name="connsiteY86" fmla="*/ 100701 h 608768"/>
              <a:gd name="connsiteX87" fmla="*/ 61216 w 599806"/>
              <a:gd name="connsiteY87" fmla="*/ 103894 h 608768"/>
              <a:gd name="connsiteX88" fmla="*/ 64870 w 599806"/>
              <a:gd name="connsiteY88" fmla="*/ 106289 h 608768"/>
              <a:gd name="connsiteX89" fmla="*/ 65099 w 599806"/>
              <a:gd name="connsiteY89" fmla="*/ 107886 h 608768"/>
              <a:gd name="connsiteX90" fmla="*/ 78918 w 599806"/>
              <a:gd name="connsiteY90" fmla="*/ 139818 h 608768"/>
              <a:gd name="connsiteX91" fmla="*/ 101760 w 599806"/>
              <a:gd name="connsiteY91" fmla="*/ 159662 h 608768"/>
              <a:gd name="connsiteX92" fmla="*/ 122545 w 599806"/>
              <a:gd name="connsiteY92" fmla="*/ 159662 h 608768"/>
              <a:gd name="connsiteX93" fmla="*/ 145387 w 599806"/>
              <a:gd name="connsiteY93" fmla="*/ 139818 h 608768"/>
              <a:gd name="connsiteX94" fmla="*/ 159206 w 599806"/>
              <a:gd name="connsiteY94" fmla="*/ 107886 h 608768"/>
              <a:gd name="connsiteX95" fmla="*/ 159435 w 599806"/>
              <a:gd name="connsiteY95" fmla="*/ 106289 h 608768"/>
              <a:gd name="connsiteX96" fmla="*/ 163203 w 599806"/>
              <a:gd name="connsiteY96" fmla="*/ 103894 h 608768"/>
              <a:gd name="connsiteX97" fmla="*/ 164917 w 599806"/>
              <a:gd name="connsiteY97" fmla="*/ 100701 h 608768"/>
              <a:gd name="connsiteX98" fmla="*/ 164917 w 599806"/>
              <a:gd name="connsiteY98" fmla="*/ 94315 h 608768"/>
              <a:gd name="connsiteX99" fmla="*/ 161034 w 599806"/>
              <a:gd name="connsiteY99" fmla="*/ 90551 h 608768"/>
              <a:gd name="connsiteX100" fmla="*/ 158978 w 599806"/>
              <a:gd name="connsiteY100" fmla="*/ 90551 h 608768"/>
              <a:gd name="connsiteX101" fmla="*/ 157722 w 599806"/>
              <a:gd name="connsiteY101" fmla="*/ 89183 h 608768"/>
              <a:gd name="connsiteX102" fmla="*/ 154067 w 599806"/>
              <a:gd name="connsiteY102" fmla="*/ 88954 h 608768"/>
              <a:gd name="connsiteX103" fmla="*/ 138763 w 599806"/>
              <a:gd name="connsiteY103" fmla="*/ 92376 h 608768"/>
              <a:gd name="connsiteX104" fmla="*/ 115236 w 599806"/>
              <a:gd name="connsiteY104" fmla="*/ 81656 h 608768"/>
              <a:gd name="connsiteX105" fmla="*/ 93765 w 599806"/>
              <a:gd name="connsiteY105" fmla="*/ 73102 h 608768"/>
              <a:gd name="connsiteX106" fmla="*/ 102445 w 599806"/>
              <a:gd name="connsiteY106" fmla="*/ 0 h 608768"/>
              <a:gd name="connsiteX107" fmla="*/ 121974 w 599806"/>
              <a:gd name="connsiteY107" fmla="*/ 0 h 608768"/>
              <a:gd name="connsiteX108" fmla="*/ 182048 w 599806"/>
              <a:gd name="connsiteY108" fmla="*/ 60101 h 608768"/>
              <a:gd name="connsiteX109" fmla="*/ 182048 w 599806"/>
              <a:gd name="connsiteY109" fmla="*/ 78919 h 608768"/>
              <a:gd name="connsiteX110" fmla="*/ 185474 w 599806"/>
              <a:gd name="connsiteY110" fmla="*/ 89639 h 608768"/>
              <a:gd name="connsiteX111" fmla="*/ 185474 w 599806"/>
              <a:gd name="connsiteY111" fmla="*/ 103096 h 608768"/>
              <a:gd name="connsiteX112" fmla="*/ 178850 w 599806"/>
              <a:gd name="connsiteY112" fmla="*/ 117237 h 608768"/>
              <a:gd name="connsiteX113" fmla="*/ 174967 w 599806"/>
              <a:gd name="connsiteY113" fmla="*/ 127501 h 608768"/>
              <a:gd name="connsiteX114" fmla="*/ 162061 w 599806"/>
              <a:gd name="connsiteY114" fmla="*/ 151793 h 608768"/>
              <a:gd name="connsiteX115" fmla="*/ 153382 w 599806"/>
              <a:gd name="connsiteY115" fmla="*/ 162741 h 608768"/>
              <a:gd name="connsiteX116" fmla="*/ 161376 w 599806"/>
              <a:gd name="connsiteY116" fmla="*/ 168785 h 608768"/>
              <a:gd name="connsiteX117" fmla="*/ 205460 w 599806"/>
              <a:gd name="connsiteY117" fmla="*/ 177567 h 608768"/>
              <a:gd name="connsiteX118" fmla="*/ 225104 w 599806"/>
              <a:gd name="connsiteY118" fmla="*/ 201630 h 608768"/>
              <a:gd name="connsiteX119" fmla="*/ 225104 w 599806"/>
              <a:gd name="connsiteY119" fmla="*/ 360380 h 608768"/>
              <a:gd name="connsiteX120" fmla="*/ 222820 w 599806"/>
              <a:gd name="connsiteY120" fmla="*/ 370644 h 608768"/>
              <a:gd name="connsiteX121" fmla="*/ 222820 w 599806"/>
              <a:gd name="connsiteY121" fmla="*/ 387978 h 608768"/>
              <a:gd name="connsiteX122" fmla="*/ 201349 w 599806"/>
              <a:gd name="connsiteY122" fmla="*/ 409419 h 608768"/>
              <a:gd name="connsiteX123" fmla="*/ 189700 w 599806"/>
              <a:gd name="connsiteY123" fmla="*/ 405997 h 608768"/>
              <a:gd name="connsiteX124" fmla="*/ 189700 w 599806"/>
              <a:gd name="connsiteY124" fmla="*/ 570221 h 608768"/>
              <a:gd name="connsiteX125" fmla="*/ 151097 w 599806"/>
              <a:gd name="connsiteY125" fmla="*/ 608768 h 608768"/>
              <a:gd name="connsiteX126" fmla="*/ 112609 w 599806"/>
              <a:gd name="connsiteY126" fmla="*/ 570221 h 608768"/>
              <a:gd name="connsiteX127" fmla="*/ 74007 w 599806"/>
              <a:gd name="connsiteY127" fmla="*/ 608768 h 608768"/>
              <a:gd name="connsiteX128" fmla="*/ 35405 w 599806"/>
              <a:gd name="connsiteY128" fmla="*/ 570221 h 608768"/>
              <a:gd name="connsiteX129" fmla="*/ 35405 w 599806"/>
              <a:gd name="connsiteY129" fmla="*/ 405997 h 608768"/>
              <a:gd name="connsiteX130" fmla="*/ 23756 w 599806"/>
              <a:gd name="connsiteY130" fmla="*/ 409419 h 608768"/>
              <a:gd name="connsiteX131" fmla="*/ 2284 w 599806"/>
              <a:gd name="connsiteY131" fmla="*/ 387978 h 608768"/>
              <a:gd name="connsiteX132" fmla="*/ 2284 w 599806"/>
              <a:gd name="connsiteY132" fmla="*/ 370644 h 608768"/>
              <a:gd name="connsiteX133" fmla="*/ 0 w 599806"/>
              <a:gd name="connsiteY133" fmla="*/ 360380 h 608768"/>
              <a:gd name="connsiteX134" fmla="*/ 0 w 599806"/>
              <a:gd name="connsiteY134" fmla="*/ 201630 h 608768"/>
              <a:gd name="connsiteX135" fmla="*/ 19644 w 599806"/>
              <a:gd name="connsiteY135" fmla="*/ 177567 h 608768"/>
              <a:gd name="connsiteX136" fmla="*/ 62929 w 599806"/>
              <a:gd name="connsiteY136" fmla="*/ 168785 h 608768"/>
              <a:gd name="connsiteX137" fmla="*/ 70923 w 599806"/>
              <a:gd name="connsiteY137" fmla="*/ 162855 h 608768"/>
              <a:gd name="connsiteX138" fmla="*/ 62358 w 599806"/>
              <a:gd name="connsiteY138" fmla="*/ 151793 h 608768"/>
              <a:gd name="connsiteX139" fmla="*/ 49338 w 599806"/>
              <a:gd name="connsiteY139" fmla="*/ 127501 h 608768"/>
              <a:gd name="connsiteX140" fmla="*/ 45455 w 599806"/>
              <a:gd name="connsiteY140" fmla="*/ 117237 h 608768"/>
              <a:gd name="connsiteX141" fmla="*/ 38831 w 599806"/>
              <a:gd name="connsiteY141" fmla="*/ 103096 h 608768"/>
              <a:gd name="connsiteX142" fmla="*/ 38831 w 599806"/>
              <a:gd name="connsiteY142" fmla="*/ 89639 h 608768"/>
              <a:gd name="connsiteX143" fmla="*/ 42257 w 599806"/>
              <a:gd name="connsiteY143" fmla="*/ 78919 h 608768"/>
              <a:gd name="connsiteX144" fmla="*/ 42257 w 599806"/>
              <a:gd name="connsiteY144" fmla="*/ 60101 h 608768"/>
              <a:gd name="connsiteX145" fmla="*/ 102445 w 599806"/>
              <a:gd name="connsiteY145" fmla="*/ 0 h 60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599806" h="608768">
                <a:moveTo>
                  <a:pt x="322492" y="361615"/>
                </a:moveTo>
                <a:lnTo>
                  <a:pt x="258086" y="442798"/>
                </a:lnTo>
                <a:lnTo>
                  <a:pt x="339393" y="378490"/>
                </a:lnTo>
                <a:cubicBezTo>
                  <a:pt x="335853" y="376780"/>
                  <a:pt x="332541" y="374385"/>
                  <a:pt x="329572" y="371421"/>
                </a:cubicBezTo>
                <a:cubicBezTo>
                  <a:pt x="326603" y="368456"/>
                  <a:pt x="324205" y="365149"/>
                  <a:pt x="322492" y="361615"/>
                </a:cubicBezTo>
                <a:close/>
                <a:moveTo>
                  <a:pt x="349099" y="337784"/>
                </a:moveTo>
                <a:cubicBezTo>
                  <a:pt x="345217" y="341775"/>
                  <a:pt x="345217" y="348046"/>
                  <a:pt x="349099" y="351923"/>
                </a:cubicBezTo>
                <a:cubicBezTo>
                  <a:pt x="352982" y="355800"/>
                  <a:pt x="359377" y="355800"/>
                  <a:pt x="363259" y="351923"/>
                </a:cubicBezTo>
                <a:close/>
                <a:moveTo>
                  <a:pt x="457227" y="229763"/>
                </a:moveTo>
                <a:cubicBezTo>
                  <a:pt x="460810" y="229976"/>
                  <a:pt x="464321" y="231459"/>
                  <a:pt x="467062" y="234138"/>
                </a:cubicBezTo>
                <a:cubicBezTo>
                  <a:pt x="472429" y="239611"/>
                  <a:pt x="473000" y="248277"/>
                  <a:pt x="468204" y="254206"/>
                </a:cubicBezTo>
                <a:lnTo>
                  <a:pt x="393635" y="348274"/>
                </a:lnTo>
                <a:cubicBezTo>
                  <a:pt x="392836" y="356712"/>
                  <a:pt x="389296" y="365035"/>
                  <a:pt x="382787" y="371421"/>
                </a:cubicBezTo>
                <a:cubicBezTo>
                  <a:pt x="376277" y="377920"/>
                  <a:pt x="368055" y="381569"/>
                  <a:pt x="359491" y="382253"/>
                </a:cubicBezTo>
                <a:lnTo>
                  <a:pt x="265395" y="456709"/>
                </a:lnTo>
                <a:cubicBezTo>
                  <a:pt x="259342" y="461498"/>
                  <a:pt x="250664" y="461042"/>
                  <a:pt x="245296" y="455569"/>
                </a:cubicBezTo>
                <a:cubicBezTo>
                  <a:pt x="239815" y="450210"/>
                  <a:pt x="239358" y="441544"/>
                  <a:pt x="244154" y="435501"/>
                </a:cubicBezTo>
                <a:lnTo>
                  <a:pt x="318723" y="341547"/>
                </a:lnTo>
                <a:cubicBezTo>
                  <a:pt x="319523" y="332995"/>
                  <a:pt x="323063" y="324786"/>
                  <a:pt x="329572" y="318286"/>
                </a:cubicBezTo>
                <a:cubicBezTo>
                  <a:pt x="336081" y="311901"/>
                  <a:pt x="344303" y="308252"/>
                  <a:pt x="352753" y="307454"/>
                </a:cubicBezTo>
                <a:lnTo>
                  <a:pt x="446964" y="232998"/>
                </a:lnTo>
                <a:cubicBezTo>
                  <a:pt x="449990" y="230604"/>
                  <a:pt x="453644" y="229549"/>
                  <a:pt x="457227" y="229763"/>
                </a:cubicBezTo>
                <a:close/>
                <a:moveTo>
                  <a:pt x="136593" y="176654"/>
                </a:moveTo>
                <a:cubicBezTo>
                  <a:pt x="133395" y="178365"/>
                  <a:pt x="130312" y="179392"/>
                  <a:pt x="127228" y="179962"/>
                </a:cubicBezTo>
                <a:cubicBezTo>
                  <a:pt x="125401" y="180304"/>
                  <a:pt x="124030" y="181901"/>
                  <a:pt x="124030" y="183725"/>
                </a:cubicBezTo>
                <a:lnTo>
                  <a:pt x="124030" y="193419"/>
                </a:lnTo>
                <a:cubicBezTo>
                  <a:pt x="123459" y="193533"/>
                  <a:pt x="123002" y="193875"/>
                  <a:pt x="122545" y="194331"/>
                </a:cubicBezTo>
                <a:cubicBezTo>
                  <a:pt x="121860" y="195130"/>
                  <a:pt x="121518" y="196270"/>
                  <a:pt x="121632" y="197296"/>
                </a:cubicBezTo>
                <a:lnTo>
                  <a:pt x="123688" y="217824"/>
                </a:lnTo>
                <a:cubicBezTo>
                  <a:pt x="123916" y="219421"/>
                  <a:pt x="124944" y="220676"/>
                  <a:pt x="126543" y="221132"/>
                </a:cubicBezTo>
                <a:cubicBezTo>
                  <a:pt x="126885" y="221246"/>
                  <a:pt x="127228" y="221246"/>
                  <a:pt x="127571" y="221246"/>
                </a:cubicBezTo>
                <a:cubicBezTo>
                  <a:pt x="128713" y="221246"/>
                  <a:pt x="129855" y="220676"/>
                  <a:pt x="130654" y="219763"/>
                </a:cubicBezTo>
                <a:lnTo>
                  <a:pt x="141504" y="205394"/>
                </a:lnTo>
                <a:cubicBezTo>
                  <a:pt x="141961" y="204709"/>
                  <a:pt x="142189" y="203911"/>
                  <a:pt x="142189" y="203113"/>
                </a:cubicBezTo>
                <a:lnTo>
                  <a:pt x="142189" y="180076"/>
                </a:lnTo>
                <a:cubicBezTo>
                  <a:pt x="142189" y="178707"/>
                  <a:pt x="141504" y="177453"/>
                  <a:pt x="140362" y="176769"/>
                </a:cubicBezTo>
                <a:cubicBezTo>
                  <a:pt x="139220" y="176084"/>
                  <a:pt x="137735" y="175970"/>
                  <a:pt x="136593" y="176654"/>
                </a:cubicBezTo>
                <a:close/>
                <a:moveTo>
                  <a:pt x="87826" y="176654"/>
                </a:moveTo>
                <a:cubicBezTo>
                  <a:pt x="86570" y="175970"/>
                  <a:pt x="85085" y="176084"/>
                  <a:pt x="83943" y="176769"/>
                </a:cubicBezTo>
                <a:cubicBezTo>
                  <a:pt x="82801" y="177453"/>
                  <a:pt x="82116" y="178707"/>
                  <a:pt x="82116" y="180076"/>
                </a:cubicBezTo>
                <a:lnTo>
                  <a:pt x="82116" y="203113"/>
                </a:lnTo>
                <a:cubicBezTo>
                  <a:pt x="82116" y="203911"/>
                  <a:pt x="82344" y="204709"/>
                  <a:pt x="82915" y="205394"/>
                </a:cubicBezTo>
                <a:lnTo>
                  <a:pt x="93765" y="219763"/>
                </a:lnTo>
                <a:cubicBezTo>
                  <a:pt x="94450" y="220676"/>
                  <a:pt x="95592" y="221246"/>
                  <a:pt x="96849" y="221246"/>
                </a:cubicBezTo>
                <a:cubicBezTo>
                  <a:pt x="97191" y="221246"/>
                  <a:pt x="97534" y="221246"/>
                  <a:pt x="97877" y="221132"/>
                </a:cubicBezTo>
                <a:cubicBezTo>
                  <a:pt x="99361" y="220676"/>
                  <a:pt x="100503" y="219421"/>
                  <a:pt x="100618" y="217824"/>
                </a:cubicBezTo>
                <a:lnTo>
                  <a:pt x="102787" y="197296"/>
                </a:lnTo>
                <a:cubicBezTo>
                  <a:pt x="102902" y="196270"/>
                  <a:pt x="102445" y="195130"/>
                  <a:pt x="101760" y="194331"/>
                </a:cubicBezTo>
                <a:cubicBezTo>
                  <a:pt x="101417" y="193875"/>
                  <a:pt x="100846" y="193533"/>
                  <a:pt x="100275" y="193419"/>
                </a:cubicBezTo>
                <a:lnTo>
                  <a:pt x="100275" y="183725"/>
                </a:lnTo>
                <a:cubicBezTo>
                  <a:pt x="100275" y="181901"/>
                  <a:pt x="99019" y="180304"/>
                  <a:pt x="97191" y="179962"/>
                </a:cubicBezTo>
                <a:cubicBezTo>
                  <a:pt x="94108" y="179392"/>
                  <a:pt x="90910" y="178365"/>
                  <a:pt x="87826" y="176654"/>
                </a:cubicBezTo>
                <a:close/>
                <a:moveTo>
                  <a:pt x="356190" y="149170"/>
                </a:moveTo>
                <a:cubicBezTo>
                  <a:pt x="351621" y="149170"/>
                  <a:pt x="347053" y="149398"/>
                  <a:pt x="342598" y="149626"/>
                </a:cubicBezTo>
                <a:lnTo>
                  <a:pt x="356190" y="168671"/>
                </a:lnTo>
                <a:lnTo>
                  <a:pt x="369781" y="149626"/>
                </a:lnTo>
                <a:cubicBezTo>
                  <a:pt x="365327" y="149398"/>
                  <a:pt x="360758" y="149170"/>
                  <a:pt x="356190" y="149170"/>
                </a:cubicBezTo>
                <a:close/>
                <a:moveTo>
                  <a:pt x="356190" y="101614"/>
                </a:moveTo>
                <a:cubicBezTo>
                  <a:pt x="490504" y="101614"/>
                  <a:pt x="599806" y="210753"/>
                  <a:pt x="599806" y="344866"/>
                </a:cubicBezTo>
                <a:cubicBezTo>
                  <a:pt x="599806" y="479094"/>
                  <a:pt x="490504" y="588233"/>
                  <a:pt x="356190" y="588233"/>
                </a:cubicBezTo>
                <a:cubicBezTo>
                  <a:pt x="305822" y="588233"/>
                  <a:pt x="258994" y="572837"/>
                  <a:pt x="220047" y="546608"/>
                </a:cubicBezTo>
                <a:lnTo>
                  <a:pt x="220047" y="485595"/>
                </a:lnTo>
                <a:cubicBezTo>
                  <a:pt x="247344" y="511825"/>
                  <a:pt x="282179" y="530413"/>
                  <a:pt x="321012" y="537484"/>
                </a:cubicBezTo>
                <a:lnTo>
                  <a:pt x="348423" y="499280"/>
                </a:lnTo>
                <a:cubicBezTo>
                  <a:pt x="350250" y="496771"/>
                  <a:pt x="353106" y="495288"/>
                  <a:pt x="356190" y="495288"/>
                </a:cubicBezTo>
                <a:cubicBezTo>
                  <a:pt x="359273" y="495288"/>
                  <a:pt x="362129" y="496771"/>
                  <a:pt x="363956" y="499280"/>
                </a:cubicBezTo>
                <a:lnTo>
                  <a:pt x="391367" y="537484"/>
                </a:lnTo>
                <a:cubicBezTo>
                  <a:pt x="471316" y="522887"/>
                  <a:pt x="534476" y="459821"/>
                  <a:pt x="548981" y="379992"/>
                </a:cubicBezTo>
                <a:lnTo>
                  <a:pt x="510834" y="352621"/>
                </a:lnTo>
                <a:cubicBezTo>
                  <a:pt x="508321" y="350797"/>
                  <a:pt x="506837" y="347946"/>
                  <a:pt x="506837" y="344866"/>
                </a:cubicBezTo>
                <a:cubicBezTo>
                  <a:pt x="506837" y="341787"/>
                  <a:pt x="508321" y="338936"/>
                  <a:pt x="510834" y="337112"/>
                </a:cubicBezTo>
                <a:lnTo>
                  <a:pt x="548981" y="309855"/>
                </a:lnTo>
                <a:cubicBezTo>
                  <a:pt x="534476" y="229912"/>
                  <a:pt x="471316" y="166846"/>
                  <a:pt x="391367" y="152363"/>
                </a:cubicBezTo>
                <a:lnTo>
                  <a:pt x="363956" y="190453"/>
                </a:lnTo>
                <a:cubicBezTo>
                  <a:pt x="362129" y="192962"/>
                  <a:pt x="359273" y="194445"/>
                  <a:pt x="356190" y="194445"/>
                </a:cubicBezTo>
                <a:cubicBezTo>
                  <a:pt x="353106" y="194445"/>
                  <a:pt x="350250" y="192962"/>
                  <a:pt x="348423" y="190453"/>
                </a:cubicBezTo>
                <a:lnTo>
                  <a:pt x="321012" y="152363"/>
                </a:lnTo>
                <a:cubicBezTo>
                  <a:pt x="295657" y="156925"/>
                  <a:pt x="272014" y="166504"/>
                  <a:pt x="250999" y="179847"/>
                </a:cubicBezTo>
                <a:cubicBezTo>
                  <a:pt x="244146" y="164223"/>
                  <a:pt x="230327" y="152135"/>
                  <a:pt x="212966" y="148143"/>
                </a:cubicBezTo>
                <a:cubicBezTo>
                  <a:pt x="253283" y="118948"/>
                  <a:pt x="302738" y="101614"/>
                  <a:pt x="356190" y="101614"/>
                </a:cubicBezTo>
                <a:close/>
                <a:moveTo>
                  <a:pt x="93765" y="73102"/>
                </a:moveTo>
                <a:cubicBezTo>
                  <a:pt x="82801" y="73102"/>
                  <a:pt x="72294" y="77550"/>
                  <a:pt x="67040" y="80173"/>
                </a:cubicBezTo>
                <a:cubicBezTo>
                  <a:pt x="65670" y="80857"/>
                  <a:pt x="64870" y="82112"/>
                  <a:pt x="64870" y="83594"/>
                </a:cubicBezTo>
                <a:lnTo>
                  <a:pt x="64870" y="90551"/>
                </a:lnTo>
                <a:lnTo>
                  <a:pt x="63271" y="90551"/>
                </a:lnTo>
                <a:cubicBezTo>
                  <a:pt x="61102" y="90551"/>
                  <a:pt x="59388" y="92262"/>
                  <a:pt x="59388" y="94315"/>
                </a:cubicBezTo>
                <a:lnTo>
                  <a:pt x="59388" y="100701"/>
                </a:lnTo>
                <a:cubicBezTo>
                  <a:pt x="59388" y="101956"/>
                  <a:pt x="60074" y="103210"/>
                  <a:pt x="61216" y="103894"/>
                </a:cubicBezTo>
                <a:lnTo>
                  <a:pt x="64870" y="106289"/>
                </a:lnTo>
                <a:lnTo>
                  <a:pt x="65099" y="107886"/>
                </a:lnTo>
                <a:cubicBezTo>
                  <a:pt x="66355" y="117123"/>
                  <a:pt x="71494" y="129098"/>
                  <a:pt x="78918" y="139818"/>
                </a:cubicBezTo>
                <a:cubicBezTo>
                  <a:pt x="88397" y="153504"/>
                  <a:pt x="97191" y="159662"/>
                  <a:pt x="101760" y="159662"/>
                </a:cubicBezTo>
                <a:lnTo>
                  <a:pt x="122545" y="159662"/>
                </a:lnTo>
                <a:cubicBezTo>
                  <a:pt x="127114" y="159662"/>
                  <a:pt x="135908" y="153504"/>
                  <a:pt x="145387" y="139818"/>
                </a:cubicBezTo>
                <a:cubicBezTo>
                  <a:pt x="152811" y="129098"/>
                  <a:pt x="157950" y="117123"/>
                  <a:pt x="159206" y="107886"/>
                </a:cubicBezTo>
                <a:lnTo>
                  <a:pt x="159435" y="106289"/>
                </a:lnTo>
                <a:lnTo>
                  <a:pt x="163203" y="103894"/>
                </a:lnTo>
                <a:cubicBezTo>
                  <a:pt x="164231" y="103210"/>
                  <a:pt x="164917" y="101956"/>
                  <a:pt x="164917" y="100701"/>
                </a:cubicBezTo>
                <a:lnTo>
                  <a:pt x="164917" y="94315"/>
                </a:lnTo>
                <a:cubicBezTo>
                  <a:pt x="164917" y="92262"/>
                  <a:pt x="163203" y="90551"/>
                  <a:pt x="161034" y="90551"/>
                </a:cubicBezTo>
                <a:lnTo>
                  <a:pt x="158978" y="90551"/>
                </a:lnTo>
                <a:cubicBezTo>
                  <a:pt x="158635" y="89981"/>
                  <a:pt x="158178" y="89525"/>
                  <a:pt x="157722" y="89183"/>
                </a:cubicBezTo>
                <a:cubicBezTo>
                  <a:pt x="156579" y="88498"/>
                  <a:pt x="155209" y="88384"/>
                  <a:pt x="154067" y="88954"/>
                </a:cubicBezTo>
                <a:cubicBezTo>
                  <a:pt x="148927" y="91235"/>
                  <a:pt x="143788" y="92376"/>
                  <a:pt x="138763" y="92376"/>
                </a:cubicBezTo>
                <a:cubicBezTo>
                  <a:pt x="129969" y="92376"/>
                  <a:pt x="122089" y="88840"/>
                  <a:pt x="115236" y="81656"/>
                </a:cubicBezTo>
                <a:cubicBezTo>
                  <a:pt x="109640" y="75953"/>
                  <a:pt x="102445" y="73102"/>
                  <a:pt x="93765" y="73102"/>
                </a:cubicBezTo>
                <a:close/>
                <a:moveTo>
                  <a:pt x="102445" y="0"/>
                </a:moveTo>
                <a:lnTo>
                  <a:pt x="121974" y="0"/>
                </a:lnTo>
                <a:cubicBezTo>
                  <a:pt x="155095" y="0"/>
                  <a:pt x="182048" y="26914"/>
                  <a:pt x="182048" y="60101"/>
                </a:cubicBezTo>
                <a:lnTo>
                  <a:pt x="182048" y="78919"/>
                </a:lnTo>
                <a:cubicBezTo>
                  <a:pt x="184332" y="82112"/>
                  <a:pt x="185474" y="85875"/>
                  <a:pt x="185474" y="89639"/>
                </a:cubicBezTo>
                <a:lnTo>
                  <a:pt x="185474" y="103096"/>
                </a:lnTo>
                <a:cubicBezTo>
                  <a:pt x="185474" y="108570"/>
                  <a:pt x="183076" y="113816"/>
                  <a:pt x="178850" y="117237"/>
                </a:cubicBezTo>
                <a:cubicBezTo>
                  <a:pt x="177822" y="120659"/>
                  <a:pt x="176566" y="124080"/>
                  <a:pt x="174967" y="127501"/>
                </a:cubicBezTo>
                <a:cubicBezTo>
                  <a:pt x="171883" y="135599"/>
                  <a:pt x="167429" y="144038"/>
                  <a:pt x="162061" y="151793"/>
                </a:cubicBezTo>
                <a:cubicBezTo>
                  <a:pt x="159777" y="154986"/>
                  <a:pt x="156922" y="158978"/>
                  <a:pt x="153382" y="162741"/>
                </a:cubicBezTo>
                <a:cubicBezTo>
                  <a:pt x="156465" y="164224"/>
                  <a:pt x="159206" y="166276"/>
                  <a:pt x="161376" y="168785"/>
                </a:cubicBezTo>
                <a:lnTo>
                  <a:pt x="205460" y="177567"/>
                </a:lnTo>
                <a:cubicBezTo>
                  <a:pt x="216881" y="179848"/>
                  <a:pt x="225104" y="189998"/>
                  <a:pt x="225104" y="201630"/>
                </a:cubicBezTo>
                <a:lnTo>
                  <a:pt x="225104" y="360380"/>
                </a:lnTo>
                <a:cubicBezTo>
                  <a:pt x="225104" y="364029"/>
                  <a:pt x="224305" y="367450"/>
                  <a:pt x="222820" y="370644"/>
                </a:cubicBezTo>
                <a:lnTo>
                  <a:pt x="222820" y="387978"/>
                </a:lnTo>
                <a:cubicBezTo>
                  <a:pt x="222820" y="399839"/>
                  <a:pt x="213227" y="409419"/>
                  <a:pt x="201349" y="409419"/>
                </a:cubicBezTo>
                <a:cubicBezTo>
                  <a:pt x="197123" y="409419"/>
                  <a:pt x="193012" y="408164"/>
                  <a:pt x="189700" y="405997"/>
                </a:cubicBezTo>
                <a:lnTo>
                  <a:pt x="189700" y="570221"/>
                </a:lnTo>
                <a:cubicBezTo>
                  <a:pt x="189700" y="591547"/>
                  <a:pt x="172454" y="608768"/>
                  <a:pt x="151097" y="608768"/>
                </a:cubicBezTo>
                <a:cubicBezTo>
                  <a:pt x="129855" y="608768"/>
                  <a:pt x="112609" y="591547"/>
                  <a:pt x="112609" y="570221"/>
                </a:cubicBezTo>
                <a:cubicBezTo>
                  <a:pt x="112609" y="591547"/>
                  <a:pt x="95250" y="608768"/>
                  <a:pt x="74007" y="608768"/>
                </a:cubicBezTo>
                <a:cubicBezTo>
                  <a:pt x="52650" y="608768"/>
                  <a:pt x="35405" y="591547"/>
                  <a:pt x="35405" y="570221"/>
                </a:cubicBezTo>
                <a:lnTo>
                  <a:pt x="35405" y="405997"/>
                </a:lnTo>
                <a:cubicBezTo>
                  <a:pt x="32093" y="408164"/>
                  <a:pt x="27981" y="409419"/>
                  <a:pt x="23756" y="409419"/>
                </a:cubicBezTo>
                <a:cubicBezTo>
                  <a:pt x="11878" y="409419"/>
                  <a:pt x="2284" y="399839"/>
                  <a:pt x="2284" y="387978"/>
                </a:cubicBezTo>
                <a:lnTo>
                  <a:pt x="2284" y="370644"/>
                </a:lnTo>
                <a:cubicBezTo>
                  <a:pt x="800" y="367450"/>
                  <a:pt x="0" y="364029"/>
                  <a:pt x="0" y="360380"/>
                </a:cubicBezTo>
                <a:lnTo>
                  <a:pt x="0" y="201630"/>
                </a:lnTo>
                <a:cubicBezTo>
                  <a:pt x="0" y="189998"/>
                  <a:pt x="8223" y="179962"/>
                  <a:pt x="19644" y="177567"/>
                </a:cubicBezTo>
                <a:lnTo>
                  <a:pt x="62929" y="168785"/>
                </a:lnTo>
                <a:cubicBezTo>
                  <a:pt x="65213" y="166276"/>
                  <a:pt x="67954" y="164224"/>
                  <a:pt x="70923" y="162855"/>
                </a:cubicBezTo>
                <a:cubicBezTo>
                  <a:pt x="67497" y="158978"/>
                  <a:pt x="64528" y="154986"/>
                  <a:pt x="62358" y="151793"/>
                </a:cubicBezTo>
                <a:cubicBezTo>
                  <a:pt x="56876" y="144038"/>
                  <a:pt x="52422" y="135599"/>
                  <a:pt x="49338" y="127501"/>
                </a:cubicBezTo>
                <a:cubicBezTo>
                  <a:pt x="47853" y="124080"/>
                  <a:pt x="46483" y="120659"/>
                  <a:pt x="45455" y="117237"/>
                </a:cubicBezTo>
                <a:cubicBezTo>
                  <a:pt x="41229" y="113816"/>
                  <a:pt x="38831" y="108570"/>
                  <a:pt x="38831" y="103096"/>
                </a:cubicBezTo>
                <a:lnTo>
                  <a:pt x="38831" y="89639"/>
                </a:lnTo>
                <a:cubicBezTo>
                  <a:pt x="38831" y="85875"/>
                  <a:pt x="40087" y="82112"/>
                  <a:pt x="42257" y="78919"/>
                </a:cubicBezTo>
                <a:lnTo>
                  <a:pt x="42257" y="60101"/>
                </a:lnTo>
                <a:cubicBezTo>
                  <a:pt x="42257" y="26914"/>
                  <a:pt x="69210" y="0"/>
                  <a:pt x="1024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8469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Thanks</a:t>
            </a:r>
            <a:r>
              <a:rPr lang="zh-CN" altLang="en-US" sz="5400" dirty="0"/>
              <a:t>！</a:t>
            </a:r>
            <a:endParaRPr lang="zh-CN" altLang="en-US" sz="5400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1600" dirty="0"/>
              <a:t>Speaker name and title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a7a1558f-ad44-4ff4-9d93-1e1219ab8a5b"/>
</p:tagLst>
</file>

<file path=ppt/theme/theme1.xml><?xml version="1.0" encoding="utf-8"?>
<a:theme xmlns:a="http://schemas.openxmlformats.org/drawingml/2006/main" name="主题5">
  <a:themeElements>
    <a:clrScheme name="自定义 45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69198"/>
      </a:accent1>
      <a:accent2>
        <a:srgbClr val="968B69"/>
      </a:accent2>
      <a:accent3>
        <a:srgbClr val="2E708E"/>
      </a:accent3>
      <a:accent4>
        <a:srgbClr val="E19E3A"/>
      </a:accent4>
      <a:accent5>
        <a:srgbClr val="0E7880"/>
      </a:accent5>
      <a:accent6>
        <a:srgbClr val="AA7627"/>
      </a:accent6>
      <a:hlink>
        <a:srgbClr val="005FA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67</TotalTime>
  <Words>127</Words>
  <Application>Microsoft Office PowerPoint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Calibri</vt:lpstr>
      <vt:lpstr>主题5</vt:lpstr>
      <vt:lpstr>金融创新部大数据中心</vt:lpstr>
      <vt:lpstr>横向管理小组成员和工作范围</vt:lpstr>
      <vt:lpstr>Thanks！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Miner Data</cp:lastModifiedBy>
  <cp:revision>25</cp:revision>
  <cp:lastPrinted>2017-11-29T16:00:00Z</cp:lastPrinted>
  <dcterms:created xsi:type="dcterms:W3CDTF">2017-11-29T16:00:00Z</dcterms:created>
  <dcterms:modified xsi:type="dcterms:W3CDTF">2021-08-12T13:51:10Z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