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834" r:id="rId2"/>
    <p:sldId id="842" r:id="rId3"/>
    <p:sldId id="849" r:id="rId4"/>
    <p:sldId id="846" r:id="rId5"/>
    <p:sldId id="847" r:id="rId6"/>
    <p:sldId id="851" r:id="rId7"/>
    <p:sldId id="850" r:id="rId8"/>
    <p:sldId id="845" r:id="rId9"/>
    <p:sldId id="848" r:id="rId10"/>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801" userDrawn="1">
          <p15:clr>
            <a:srgbClr val="A4A3A4"/>
          </p15:clr>
        </p15:guide>
        <p15:guide id="3" pos="6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4F81BD"/>
    <a:srgbClr val="920001"/>
    <a:srgbClr val="740100"/>
    <a:srgbClr val="9B0203"/>
    <a:srgbClr val="520307"/>
    <a:srgbClr val="0066FF"/>
    <a:srgbClr val="FFFFFF"/>
    <a:srgbClr val="00ADDD"/>
    <a:srgbClr val="F39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1728" autoAdjust="0"/>
  </p:normalViewPr>
  <p:slideViewPr>
    <p:cSldViewPr>
      <p:cViewPr varScale="1">
        <p:scale>
          <a:sx n="101" d="100"/>
          <a:sy n="101" d="100"/>
        </p:scale>
        <p:origin x="906" y="108"/>
      </p:cViewPr>
      <p:guideLst>
        <p:guide orient="horz" pos="436"/>
        <p:guide pos="801"/>
        <p:guide pos="687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200" b="1" dirty="0">
              <a:latin typeface="方正姚体" panose="02010601030101010101" pitchFamily="2" charset="-122"/>
              <a:ea typeface="方正姚体" panose="02010601030101010101" pitchFamily="2" charset="-122"/>
            </a:rPr>
            <a:t>决策科学部</a:t>
          </a:r>
        </a:p>
      </dgm:t>
    </dgm:pt>
    <dgm:pt modelId="{9E1E6820-F5AF-4EE5-BBEC-9C4AC51FD50A}" type="par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985718EA-8872-46F5-B35B-059E9166CE82}" type="sib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4EC0F7AB-307C-4BA2-A982-73E2A213CA56}">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en-US" altLang="zh-CN" sz="1600" b="1" dirty="0">
              <a:latin typeface="方正姚体" panose="02010601030101010101" pitchFamily="2" charset="-122"/>
              <a:ea typeface="方正姚体" panose="02010601030101010101" pitchFamily="2" charset="-122"/>
            </a:rPr>
            <a:t>POS</a:t>
          </a:r>
          <a:r>
            <a:rPr lang="zh-CN" altLang="en-US" sz="1600" b="1" dirty="0">
              <a:latin typeface="方正姚体" panose="02010601030101010101" pitchFamily="2" charset="-122"/>
              <a:ea typeface="方正姚体" panose="02010601030101010101" pitchFamily="2" charset="-122"/>
            </a:rPr>
            <a:t> </a:t>
          </a:r>
          <a:r>
            <a:rPr lang="en-US" altLang="zh-CN" sz="1600" b="1" dirty="0">
              <a:latin typeface="方正姚体" panose="02010601030101010101" pitchFamily="2" charset="-122"/>
              <a:ea typeface="方正姚体" panose="02010601030101010101" pitchFamily="2" charset="-122"/>
            </a:rPr>
            <a:t>5.0</a:t>
          </a:r>
          <a:br>
            <a:rPr lang="en-US" altLang="zh-CN" sz="1600" b="1" dirty="0">
              <a:latin typeface="方正姚体" panose="02010601030101010101" pitchFamily="2" charset="-122"/>
              <a:ea typeface="方正姚体" panose="02010601030101010101" pitchFamily="2" charset="-122"/>
            </a:rPr>
          </a:br>
          <a:r>
            <a:rPr lang="zh-CN" altLang="en-US" sz="1600" b="1" dirty="0">
              <a:latin typeface="方正姚体" panose="02010601030101010101" pitchFamily="2" charset="-122"/>
              <a:ea typeface="方正姚体" panose="02010601030101010101" pitchFamily="2" charset="-122"/>
            </a:rPr>
            <a:t>开发组</a:t>
          </a:r>
        </a:p>
      </dgm:t>
    </dgm:pt>
    <dgm:pt modelId="{E8C5A298-A9B3-4691-BAEC-865AA8D02D1B}" type="par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5743EBC7-96EC-4E7B-9891-515C14F02828}" type="sib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9D1252DF-24BA-4EA7-8BEC-F89B046376A7}">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zh-CN" altLang="en-US" sz="1600" b="1" dirty="0">
              <a:latin typeface="方正姚体" panose="02010601030101010101" pitchFamily="2" charset="-122"/>
              <a:ea typeface="方正姚体" panose="02010601030101010101" pitchFamily="2" charset="-122"/>
            </a:rPr>
            <a:t>催收模型</a:t>
          </a:r>
          <a:br>
            <a:rPr lang="en-US" altLang="zh-CN" sz="1600" b="1" dirty="0">
              <a:latin typeface="方正姚体" panose="02010601030101010101" pitchFamily="2" charset="-122"/>
              <a:ea typeface="方正姚体" panose="02010601030101010101" pitchFamily="2" charset="-122"/>
            </a:rPr>
          </a:br>
          <a:r>
            <a:rPr lang="zh-CN" altLang="en-US" sz="1600" b="1" dirty="0">
              <a:latin typeface="方正姚体" panose="02010601030101010101" pitchFamily="2" charset="-122"/>
              <a:ea typeface="方正姚体" panose="02010601030101010101" pitchFamily="2" charset="-122"/>
            </a:rPr>
            <a:t>开发组</a:t>
          </a:r>
        </a:p>
      </dgm:t>
    </dgm:pt>
    <dgm:pt modelId="{793E30F9-3B1A-447B-A9A0-1A256B6BE847}" type="par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0DCA68B9-4608-4DC0-AECE-C3F4FFB7D6AD}" type="sib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BACCF423-D2E8-4EE8-8B7C-0E548AFC42B5}">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zh-CN" altLang="en-US" sz="1600" b="1" dirty="0">
              <a:latin typeface="方正姚体" panose="02010601030101010101" pitchFamily="2" charset="-122"/>
              <a:ea typeface="方正姚体" panose="02010601030101010101" pitchFamily="2" charset="-122"/>
            </a:rPr>
            <a:t>爬虫数据变量开发组</a:t>
          </a:r>
        </a:p>
      </dgm:t>
    </dgm:pt>
    <dgm:pt modelId="{6FE06B5E-7697-4371-9BAD-830AAB76CC19}" type="par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6CEBEE78-4796-452A-8142-FFF7266ACC4B}" type="sib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E54A330F-FF3F-4B6A-A5E4-B5402DB60191}">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en-US" altLang="zh-CN" sz="1600" b="1" dirty="0">
              <a:latin typeface="方正姚体" panose="02010601030101010101" pitchFamily="2" charset="-122"/>
              <a:ea typeface="方正姚体" panose="02010601030101010101" pitchFamily="2" charset="-122"/>
            </a:rPr>
            <a:t>PBOC</a:t>
          </a:r>
          <a:r>
            <a:rPr lang="zh-CN" altLang="en-US" sz="1600" b="1" dirty="0">
              <a:latin typeface="方正姚体" panose="02010601030101010101" pitchFamily="2" charset="-122"/>
              <a:ea typeface="方正姚体" panose="02010601030101010101" pitchFamily="2" charset="-122"/>
            </a:rPr>
            <a:t>变量开发组</a:t>
          </a:r>
        </a:p>
      </dgm:t>
    </dgm:pt>
    <dgm:pt modelId="{9814C4E6-AABF-46C3-BB2B-D5E3860B6DF5}" type="parTrans" cxnId="{5353ED60-F8C7-4E9D-9A9A-CA644ACB6BA7}">
      <dgm:prSet/>
      <dgm:spPr/>
      <dgm:t>
        <a:bodyPr/>
        <a:lstStyle/>
        <a:p>
          <a:endParaRPr lang="zh-CN" altLang="en-US"/>
        </a:p>
      </dgm:t>
    </dgm:pt>
    <dgm:pt modelId="{B4793AE3-355A-4CBF-8C34-A1E173172BF9}" type="sibTrans" cxnId="{5353ED60-F8C7-4E9D-9A9A-CA644ACB6BA7}">
      <dgm:prSet/>
      <dgm:spPr/>
      <dgm:t>
        <a:bodyPr/>
        <a:lstStyle/>
        <a:p>
          <a:endParaRPr lang="zh-CN" altLang="en-US"/>
        </a:p>
      </dgm:t>
    </dgm:pt>
    <dgm:pt modelId="{3B6A8AE4-C764-4677-BADB-985B3C1639C0}">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en-US" altLang="zh-CN" sz="1800" b="1" dirty="0">
              <a:latin typeface="方正姚体" panose="02010601030101010101" pitchFamily="2" charset="-122"/>
              <a:ea typeface="方正姚体" panose="02010601030101010101" pitchFamily="2" charset="-122"/>
            </a:rPr>
            <a:t>……</a:t>
          </a:r>
          <a:endParaRPr lang="zh-CN" altLang="en-US" sz="1800" b="1" dirty="0">
            <a:latin typeface="方正姚体" panose="02010601030101010101" pitchFamily="2" charset="-122"/>
            <a:ea typeface="方正姚体" panose="02010601030101010101" pitchFamily="2" charset="-122"/>
          </a:endParaRPr>
        </a:p>
      </dgm:t>
    </dgm:pt>
    <dgm:pt modelId="{58052EED-71DB-4153-8305-ACEFECA99CF2}" type="parTrans" cxnId="{376F53AD-F25C-4741-BA6E-6EF72491DF54}">
      <dgm:prSet/>
      <dgm:spPr/>
      <dgm:t>
        <a:bodyPr/>
        <a:lstStyle/>
        <a:p>
          <a:endParaRPr lang="zh-CN" altLang="en-US"/>
        </a:p>
      </dgm:t>
    </dgm:pt>
    <dgm:pt modelId="{800366A1-2040-4460-87F4-8F1CB6B60C38}" type="sibTrans" cxnId="{376F53AD-F25C-4741-BA6E-6EF72491DF54}">
      <dgm:prSet/>
      <dgm:spPr/>
      <dgm:t>
        <a:bodyPr/>
        <a:lstStyle/>
        <a:p>
          <a:endParaRPr lang="zh-CN" altLang="en-US"/>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263590" custLinFactNeighborX="9174">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CA7CAE99-F0D9-4C89-BA03-E16D2BD99A55}" type="pres">
      <dgm:prSet presAssocID="{E8C5A298-A9B3-4691-BAEC-865AA8D02D1B}" presName="Name37" presStyleLbl="parChTrans1D2" presStyleIdx="0" presStyleCnt="5"/>
      <dgm:spPr/>
    </dgm:pt>
    <dgm:pt modelId="{E9577950-DAC8-43C1-883D-6632A5450D80}" type="pres">
      <dgm:prSet presAssocID="{4EC0F7AB-307C-4BA2-A982-73E2A213CA56}" presName="hierRoot2" presStyleCnt="0">
        <dgm:presLayoutVars>
          <dgm:hierBranch val="init"/>
        </dgm:presLayoutVars>
      </dgm:prSet>
      <dgm:spPr/>
    </dgm:pt>
    <dgm:pt modelId="{1CE3A7F4-0D0A-4B32-8B62-D726CC460A02}" type="pres">
      <dgm:prSet presAssocID="{4EC0F7AB-307C-4BA2-A982-73E2A213CA56}" presName="rootComposite" presStyleCnt="0"/>
      <dgm:spPr/>
    </dgm:pt>
    <dgm:pt modelId="{01DA700B-6643-4293-91C0-8880F237CEBB}" type="pres">
      <dgm:prSet presAssocID="{4EC0F7AB-307C-4BA2-A982-73E2A213CA56}" presName="rootText" presStyleLbl="node2" presStyleIdx="0" presStyleCnt="5" custScaleX="118076">
        <dgm:presLayoutVars>
          <dgm:chPref val="3"/>
        </dgm:presLayoutVars>
      </dgm:prSet>
      <dgm:spPr/>
    </dgm:pt>
    <dgm:pt modelId="{22B43EAE-EDF0-4E85-8F09-49DA464CB93C}" type="pres">
      <dgm:prSet presAssocID="{4EC0F7AB-307C-4BA2-A982-73E2A213CA56}" presName="rootConnector" presStyleLbl="node2" presStyleIdx="0" presStyleCnt="5"/>
      <dgm:spPr/>
    </dgm:pt>
    <dgm:pt modelId="{CE36DB8E-8A1F-4447-8488-C509C6007FB9}" type="pres">
      <dgm:prSet presAssocID="{4EC0F7AB-307C-4BA2-A982-73E2A213CA56}" presName="hierChild4" presStyleCnt="0"/>
      <dgm:spPr/>
    </dgm:pt>
    <dgm:pt modelId="{031F92DA-8257-4A69-9DAC-90CC87D2BD6D}" type="pres">
      <dgm:prSet presAssocID="{4EC0F7AB-307C-4BA2-A982-73E2A213CA56}" presName="hierChild5" presStyleCnt="0"/>
      <dgm:spPr/>
    </dgm:pt>
    <dgm:pt modelId="{B7EE096F-FBA2-481A-BEE7-AE98666DE9F9}" type="pres">
      <dgm:prSet presAssocID="{793E30F9-3B1A-447B-A9A0-1A256B6BE847}" presName="Name37" presStyleLbl="parChTrans1D2" presStyleIdx="1" presStyleCnt="5"/>
      <dgm:spPr/>
    </dgm:pt>
    <dgm:pt modelId="{4E0B8F4A-28DF-4A93-A60B-4798AB2CD77B}" type="pres">
      <dgm:prSet presAssocID="{9D1252DF-24BA-4EA7-8BEC-F89B046376A7}" presName="hierRoot2" presStyleCnt="0">
        <dgm:presLayoutVars>
          <dgm:hierBranch val="init"/>
        </dgm:presLayoutVars>
      </dgm:prSet>
      <dgm:spPr/>
    </dgm:pt>
    <dgm:pt modelId="{51A5AAE5-2960-4BE3-A7DA-70643453CF5D}" type="pres">
      <dgm:prSet presAssocID="{9D1252DF-24BA-4EA7-8BEC-F89B046376A7}" presName="rootComposite" presStyleCnt="0"/>
      <dgm:spPr/>
    </dgm:pt>
    <dgm:pt modelId="{777A5513-AD04-40FD-A658-BEC511D9FF8B}" type="pres">
      <dgm:prSet presAssocID="{9D1252DF-24BA-4EA7-8BEC-F89B046376A7}" presName="rootText" presStyleLbl="node2" presStyleIdx="1" presStyleCnt="5">
        <dgm:presLayoutVars>
          <dgm:chPref val="3"/>
        </dgm:presLayoutVars>
      </dgm:prSet>
      <dgm:spPr/>
    </dgm:pt>
    <dgm:pt modelId="{45BDBD3E-550F-48AF-A7ED-E50CFD33132A}" type="pres">
      <dgm:prSet presAssocID="{9D1252DF-24BA-4EA7-8BEC-F89B046376A7}" presName="rootConnector" presStyleLbl="node2" presStyleIdx="1" presStyleCnt="5"/>
      <dgm:spPr/>
    </dgm:pt>
    <dgm:pt modelId="{351992EA-871C-41E8-A597-F9DCCDB492F8}" type="pres">
      <dgm:prSet presAssocID="{9D1252DF-24BA-4EA7-8BEC-F89B046376A7}" presName="hierChild4" presStyleCnt="0"/>
      <dgm:spPr/>
    </dgm:pt>
    <dgm:pt modelId="{14C3EE3D-0DEF-4759-9CDA-7BFC9F96701C}" type="pres">
      <dgm:prSet presAssocID="{9D1252DF-24BA-4EA7-8BEC-F89B046376A7}" presName="hierChild5" presStyleCnt="0"/>
      <dgm:spPr/>
    </dgm:pt>
    <dgm:pt modelId="{30EE2B67-0E3D-4E70-9324-6493303F039A}" type="pres">
      <dgm:prSet presAssocID="{6FE06B5E-7697-4371-9BAD-830AAB76CC19}" presName="Name37" presStyleLbl="parChTrans1D2" presStyleIdx="2" presStyleCnt="5"/>
      <dgm:spPr/>
    </dgm:pt>
    <dgm:pt modelId="{194AEB45-943E-41DB-BD88-330B8307B54D}" type="pres">
      <dgm:prSet presAssocID="{BACCF423-D2E8-4EE8-8B7C-0E548AFC42B5}" presName="hierRoot2" presStyleCnt="0">
        <dgm:presLayoutVars>
          <dgm:hierBranch val="init"/>
        </dgm:presLayoutVars>
      </dgm:prSet>
      <dgm:spPr/>
    </dgm:pt>
    <dgm:pt modelId="{57C7ACA5-364B-491C-A74F-03A2F4779DAB}" type="pres">
      <dgm:prSet presAssocID="{BACCF423-D2E8-4EE8-8B7C-0E548AFC42B5}" presName="rootComposite" presStyleCnt="0"/>
      <dgm:spPr/>
    </dgm:pt>
    <dgm:pt modelId="{E9205CE6-490A-4348-B35C-622E0CE1AC9C}" type="pres">
      <dgm:prSet presAssocID="{BACCF423-D2E8-4EE8-8B7C-0E548AFC42B5}" presName="rootText" presStyleLbl="node2" presStyleIdx="2" presStyleCnt="5" custScaleX="125519">
        <dgm:presLayoutVars>
          <dgm:chPref val="3"/>
        </dgm:presLayoutVars>
      </dgm:prSet>
      <dgm:spPr/>
    </dgm:pt>
    <dgm:pt modelId="{4C111550-9DEE-4EA6-8F31-580948A7299D}" type="pres">
      <dgm:prSet presAssocID="{BACCF423-D2E8-4EE8-8B7C-0E548AFC42B5}" presName="rootConnector" presStyleLbl="node2" presStyleIdx="2" presStyleCnt="5"/>
      <dgm:spPr/>
    </dgm:pt>
    <dgm:pt modelId="{DC160C5B-057F-4A30-BBB4-5FF084D801F1}" type="pres">
      <dgm:prSet presAssocID="{BACCF423-D2E8-4EE8-8B7C-0E548AFC42B5}" presName="hierChild4" presStyleCnt="0"/>
      <dgm:spPr/>
    </dgm:pt>
    <dgm:pt modelId="{987FA8BA-AE29-4718-99DC-38E83F31BC01}" type="pres">
      <dgm:prSet presAssocID="{BACCF423-D2E8-4EE8-8B7C-0E548AFC42B5}" presName="hierChild5" presStyleCnt="0"/>
      <dgm:spPr/>
    </dgm:pt>
    <dgm:pt modelId="{C0561D91-A5B2-4BEF-B5BF-1F93A249B70E}" type="pres">
      <dgm:prSet presAssocID="{9814C4E6-AABF-46C3-BB2B-D5E3860B6DF5}" presName="Name37" presStyleLbl="parChTrans1D2" presStyleIdx="3" presStyleCnt="5"/>
      <dgm:spPr/>
    </dgm:pt>
    <dgm:pt modelId="{77D230AD-E941-4008-AC26-F92FE8C2EC41}" type="pres">
      <dgm:prSet presAssocID="{E54A330F-FF3F-4B6A-A5E4-B5402DB60191}" presName="hierRoot2" presStyleCnt="0">
        <dgm:presLayoutVars>
          <dgm:hierBranch val="init"/>
        </dgm:presLayoutVars>
      </dgm:prSet>
      <dgm:spPr/>
    </dgm:pt>
    <dgm:pt modelId="{93B429B2-6065-4C8B-8F94-C836B92EFCC9}" type="pres">
      <dgm:prSet presAssocID="{E54A330F-FF3F-4B6A-A5E4-B5402DB60191}" presName="rootComposite" presStyleCnt="0"/>
      <dgm:spPr/>
    </dgm:pt>
    <dgm:pt modelId="{F6C68494-9439-41AB-B961-F2E0ED404E60}" type="pres">
      <dgm:prSet presAssocID="{E54A330F-FF3F-4B6A-A5E4-B5402DB60191}" presName="rootText" presStyleLbl="node2" presStyleIdx="3" presStyleCnt="5">
        <dgm:presLayoutVars>
          <dgm:chPref val="3"/>
        </dgm:presLayoutVars>
      </dgm:prSet>
      <dgm:spPr/>
    </dgm:pt>
    <dgm:pt modelId="{0626F516-3955-411B-BAF5-84B0D105DA9C}" type="pres">
      <dgm:prSet presAssocID="{E54A330F-FF3F-4B6A-A5E4-B5402DB60191}" presName="rootConnector" presStyleLbl="node2" presStyleIdx="3" presStyleCnt="5"/>
      <dgm:spPr/>
    </dgm:pt>
    <dgm:pt modelId="{01705A70-ACC4-4E73-85C2-6F47ED98E298}" type="pres">
      <dgm:prSet presAssocID="{E54A330F-FF3F-4B6A-A5E4-B5402DB60191}" presName="hierChild4" presStyleCnt="0"/>
      <dgm:spPr/>
    </dgm:pt>
    <dgm:pt modelId="{45A66820-6DCB-4292-BFBB-500031CA2CF9}" type="pres">
      <dgm:prSet presAssocID="{E54A330F-FF3F-4B6A-A5E4-B5402DB60191}" presName="hierChild5" presStyleCnt="0"/>
      <dgm:spPr/>
    </dgm:pt>
    <dgm:pt modelId="{DAEB2A76-8F66-491C-9B5B-AAC33077529E}" type="pres">
      <dgm:prSet presAssocID="{58052EED-71DB-4153-8305-ACEFECA99CF2}" presName="Name37" presStyleLbl="parChTrans1D2" presStyleIdx="4" presStyleCnt="5"/>
      <dgm:spPr/>
    </dgm:pt>
    <dgm:pt modelId="{CC9A9B0E-8B3B-4910-9AC1-8589DCCEBAD3}" type="pres">
      <dgm:prSet presAssocID="{3B6A8AE4-C764-4677-BADB-985B3C1639C0}" presName="hierRoot2" presStyleCnt="0">
        <dgm:presLayoutVars>
          <dgm:hierBranch val="init"/>
        </dgm:presLayoutVars>
      </dgm:prSet>
      <dgm:spPr/>
    </dgm:pt>
    <dgm:pt modelId="{6CE73A5C-9E32-4BB4-BDE1-EB88671B955F}" type="pres">
      <dgm:prSet presAssocID="{3B6A8AE4-C764-4677-BADB-985B3C1639C0}" presName="rootComposite" presStyleCnt="0"/>
      <dgm:spPr/>
    </dgm:pt>
    <dgm:pt modelId="{918E6419-65FD-455F-861D-8B47B1DBC277}" type="pres">
      <dgm:prSet presAssocID="{3B6A8AE4-C764-4677-BADB-985B3C1639C0}" presName="rootText" presStyleLbl="node2" presStyleIdx="4" presStyleCnt="5">
        <dgm:presLayoutVars>
          <dgm:chPref val="3"/>
        </dgm:presLayoutVars>
      </dgm:prSet>
      <dgm:spPr/>
    </dgm:pt>
    <dgm:pt modelId="{690572E1-8018-4B06-8260-0DB9C34C12E5}" type="pres">
      <dgm:prSet presAssocID="{3B6A8AE4-C764-4677-BADB-985B3C1639C0}" presName="rootConnector" presStyleLbl="node2" presStyleIdx="4" presStyleCnt="5"/>
      <dgm:spPr/>
    </dgm:pt>
    <dgm:pt modelId="{83E280BB-327B-4DF4-A0A3-3C57097FBFF5}" type="pres">
      <dgm:prSet presAssocID="{3B6A8AE4-C764-4677-BADB-985B3C1639C0}" presName="hierChild4" presStyleCnt="0"/>
      <dgm:spPr/>
    </dgm:pt>
    <dgm:pt modelId="{59BC50A0-56F6-4395-9E5C-EBBE507CB94B}" type="pres">
      <dgm:prSet presAssocID="{3B6A8AE4-C764-4677-BADB-985B3C1639C0}" presName="hierChild5" presStyleCnt="0"/>
      <dgm:spPr/>
    </dgm:pt>
    <dgm:pt modelId="{B7EF80F7-AEFE-4BC1-B42E-B6B42F83292E}" type="pres">
      <dgm:prSet presAssocID="{6B77E11C-2A99-4C7E-AA26-B75263A22A28}" presName="hierChild3" presStyleCnt="0"/>
      <dgm:spPr/>
    </dgm:pt>
  </dgm:ptLst>
  <dgm:cxnLst>
    <dgm:cxn modelId="{91B1CB03-28E8-4296-8C32-B203274C34B2}" type="presOf" srcId="{3B6A8AE4-C764-4677-BADB-985B3C1639C0}" destId="{918E6419-65FD-455F-861D-8B47B1DBC277}" srcOrd="0" destOrd="0" presId="urn:microsoft.com/office/officeart/2005/8/layout/orgChart1"/>
    <dgm:cxn modelId="{3836220C-1CC3-4E47-B40E-781FD382E96D}" type="presOf" srcId="{4EC0F7AB-307C-4BA2-A982-73E2A213CA56}" destId="{22B43EAE-EDF0-4E85-8F09-49DA464CB93C}" srcOrd="1" destOrd="0" presId="urn:microsoft.com/office/officeart/2005/8/layout/orgChart1"/>
    <dgm:cxn modelId="{D9DA9122-A9E2-4D17-BA1D-6B16B7B652EA}" type="presOf" srcId="{6FE06B5E-7697-4371-9BAD-830AAB76CC19}" destId="{30EE2B67-0E3D-4E70-9324-6493303F039A}" srcOrd="0" destOrd="0" presId="urn:microsoft.com/office/officeart/2005/8/layout/orgChart1"/>
    <dgm:cxn modelId="{E9FF3526-32BB-467E-BCB3-389E6002C030}" type="presOf" srcId="{E54A330F-FF3F-4B6A-A5E4-B5402DB60191}" destId="{F6C68494-9439-41AB-B961-F2E0ED404E60}" srcOrd="0" destOrd="0" presId="urn:microsoft.com/office/officeart/2005/8/layout/orgChart1"/>
    <dgm:cxn modelId="{7DE9D32C-7CD2-48E3-9669-C7B8A304ED31}" type="presOf" srcId="{793E30F9-3B1A-447B-A9A0-1A256B6BE847}" destId="{B7EE096F-FBA2-481A-BEE7-AE98666DE9F9}" srcOrd="0" destOrd="0" presId="urn:microsoft.com/office/officeart/2005/8/layout/orgChart1"/>
    <dgm:cxn modelId="{A4FC0831-E61D-4869-8FA8-46E062CFDD80}" type="presOf" srcId="{BACCF423-D2E8-4EE8-8B7C-0E548AFC42B5}" destId="{4C111550-9DEE-4EA6-8F31-580948A7299D}" srcOrd="1" destOrd="0" presId="urn:microsoft.com/office/officeart/2005/8/layout/orgChart1"/>
    <dgm:cxn modelId="{1A37A23A-8151-483A-9660-5F8317F79BFB}" type="presOf" srcId="{6B77E11C-2A99-4C7E-AA26-B75263A22A28}" destId="{780FD4C4-B2F3-4920-A8AF-8E04B0DF069F}" srcOrd="1" destOrd="0" presId="urn:microsoft.com/office/officeart/2005/8/layout/orgChart1"/>
    <dgm:cxn modelId="{5353ED60-F8C7-4E9D-9A9A-CA644ACB6BA7}" srcId="{6B77E11C-2A99-4C7E-AA26-B75263A22A28}" destId="{E54A330F-FF3F-4B6A-A5E4-B5402DB60191}" srcOrd="3" destOrd="0" parTransId="{9814C4E6-AABF-46C3-BB2B-D5E3860B6DF5}" sibTransId="{B4793AE3-355A-4CBF-8C34-A1E173172BF9}"/>
    <dgm:cxn modelId="{CF438963-CB3E-43EE-9DEB-322460D3CC0C}" type="presOf" srcId="{3B6A8AE4-C764-4677-BADB-985B3C1639C0}" destId="{690572E1-8018-4B06-8260-0DB9C34C12E5}" srcOrd="1" destOrd="0" presId="urn:microsoft.com/office/officeart/2005/8/layout/orgChart1"/>
    <dgm:cxn modelId="{7EF97045-9FA1-4EE3-A938-EBCB45FA118D}" type="presOf" srcId="{E8C5A298-A9B3-4691-BAEC-865AA8D02D1B}" destId="{CA7CAE99-F0D9-4C89-BA03-E16D2BD99A55}" srcOrd="0" destOrd="0" presId="urn:microsoft.com/office/officeart/2005/8/layout/orgChart1"/>
    <dgm:cxn modelId="{63107947-5121-43B3-A16D-DCA7081E7C7A}" type="presOf" srcId="{9814C4E6-AABF-46C3-BB2B-D5E3860B6DF5}" destId="{C0561D91-A5B2-4BEF-B5BF-1F93A249B70E}" srcOrd="0" destOrd="0" presId="urn:microsoft.com/office/officeart/2005/8/layout/orgChart1"/>
    <dgm:cxn modelId="{005BF056-B8F4-4AF5-90FE-4764A7D22EA6}" type="presOf" srcId="{88E9AF9D-C797-4B92-B573-19700FBFE5EC}" destId="{AAEC41E2-E660-403D-A0AA-7C29931C9336}" srcOrd="0" destOrd="0" presId="urn:microsoft.com/office/officeart/2005/8/layout/orgChart1"/>
    <dgm:cxn modelId="{BA587A59-9311-49D5-91D7-C60ECD754762}" srcId="{6B77E11C-2A99-4C7E-AA26-B75263A22A28}" destId="{BACCF423-D2E8-4EE8-8B7C-0E548AFC42B5}" srcOrd="2" destOrd="0" parTransId="{6FE06B5E-7697-4371-9BAD-830AAB76CC19}" sibTransId="{6CEBEE78-4796-452A-8142-FFF7266ACC4B}"/>
    <dgm:cxn modelId="{0192D67E-0EAB-4EFE-9B27-3A3602187E49}" type="presOf" srcId="{6B77E11C-2A99-4C7E-AA26-B75263A22A28}" destId="{BB6FAEA6-C490-4085-B867-CB00E0F1975D}" srcOrd="0" destOrd="0" presId="urn:microsoft.com/office/officeart/2005/8/layout/orgChart1"/>
    <dgm:cxn modelId="{5327BB81-341C-4B47-80D1-F2BD3F42A78D}" type="presOf" srcId="{E54A330F-FF3F-4B6A-A5E4-B5402DB60191}" destId="{0626F516-3955-411B-BAF5-84B0D105DA9C}" srcOrd="1" destOrd="0" presId="urn:microsoft.com/office/officeart/2005/8/layout/orgChart1"/>
    <dgm:cxn modelId="{8E62988A-B18B-4CA7-B57F-5581B65EFB8C}" srcId="{6B77E11C-2A99-4C7E-AA26-B75263A22A28}" destId="{9D1252DF-24BA-4EA7-8BEC-F89B046376A7}" srcOrd="1" destOrd="0" parTransId="{793E30F9-3B1A-447B-A9A0-1A256B6BE847}" sibTransId="{0DCA68B9-4608-4DC0-AECE-C3F4FFB7D6AD}"/>
    <dgm:cxn modelId="{0C7626A5-A788-45FE-949F-F86F0D98B67A}" type="presOf" srcId="{4EC0F7AB-307C-4BA2-A982-73E2A213CA56}" destId="{01DA700B-6643-4293-91C0-8880F237CEBB}" srcOrd="0" destOrd="0" presId="urn:microsoft.com/office/officeart/2005/8/layout/orgChart1"/>
    <dgm:cxn modelId="{D9CEE5A8-0B61-4FFC-AB68-D8AAA9C27893}" type="presOf" srcId="{58052EED-71DB-4153-8305-ACEFECA99CF2}" destId="{DAEB2A76-8F66-491C-9B5B-AAC33077529E}" srcOrd="0"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94721DA9-910F-44E4-A110-A72071A0418C}" type="presOf" srcId="{BACCF423-D2E8-4EE8-8B7C-0E548AFC42B5}" destId="{E9205CE6-490A-4348-B35C-622E0CE1AC9C}" srcOrd="0" destOrd="0" presId="urn:microsoft.com/office/officeart/2005/8/layout/orgChart1"/>
    <dgm:cxn modelId="{1E809BAB-26D5-42F6-B96C-A9BCACA786BC}" type="presOf" srcId="{9D1252DF-24BA-4EA7-8BEC-F89B046376A7}" destId="{45BDBD3E-550F-48AF-A7ED-E50CFD33132A}" srcOrd="1" destOrd="0" presId="urn:microsoft.com/office/officeart/2005/8/layout/orgChart1"/>
    <dgm:cxn modelId="{376F53AD-F25C-4741-BA6E-6EF72491DF54}" srcId="{6B77E11C-2A99-4C7E-AA26-B75263A22A28}" destId="{3B6A8AE4-C764-4677-BADB-985B3C1639C0}" srcOrd="4" destOrd="0" parTransId="{58052EED-71DB-4153-8305-ACEFECA99CF2}" sibTransId="{800366A1-2040-4460-87F4-8F1CB6B60C38}"/>
    <dgm:cxn modelId="{7B4517BF-BF9D-448A-A480-FB504D754276}" srcId="{6B77E11C-2A99-4C7E-AA26-B75263A22A28}" destId="{4EC0F7AB-307C-4BA2-A982-73E2A213CA56}" srcOrd="0" destOrd="0" parTransId="{E8C5A298-A9B3-4691-BAEC-865AA8D02D1B}" sibTransId="{5743EBC7-96EC-4E7B-9891-515C14F02828}"/>
    <dgm:cxn modelId="{0C3ECBD8-A970-4375-AEA1-7099678324D0}" type="presOf" srcId="{9D1252DF-24BA-4EA7-8BEC-F89B046376A7}" destId="{777A5513-AD04-40FD-A658-BEC511D9FF8B}" srcOrd="0" destOrd="0" presId="urn:microsoft.com/office/officeart/2005/8/layout/orgChart1"/>
    <dgm:cxn modelId="{A281EF78-42CF-455F-9473-15EE9ECB34CC}" type="presParOf" srcId="{AAEC41E2-E660-403D-A0AA-7C29931C9336}" destId="{FA67B233-63CE-471B-A2F6-71DDAD75D6D0}" srcOrd="0" destOrd="0" presId="urn:microsoft.com/office/officeart/2005/8/layout/orgChart1"/>
    <dgm:cxn modelId="{F6187F81-27B5-4C9D-ACF6-E8DF4E71B417}" type="presParOf" srcId="{FA67B233-63CE-471B-A2F6-71DDAD75D6D0}" destId="{E9659C96-1A22-4D02-ACDD-04D83BF901C3}" srcOrd="0" destOrd="0" presId="urn:microsoft.com/office/officeart/2005/8/layout/orgChart1"/>
    <dgm:cxn modelId="{AEB736E2-49CB-423B-96B3-ABFAB98F42FC}" type="presParOf" srcId="{E9659C96-1A22-4D02-ACDD-04D83BF901C3}" destId="{BB6FAEA6-C490-4085-B867-CB00E0F1975D}" srcOrd="0" destOrd="0" presId="urn:microsoft.com/office/officeart/2005/8/layout/orgChart1"/>
    <dgm:cxn modelId="{28913152-8079-49F4-ABC8-B7ECD171755B}" type="presParOf" srcId="{E9659C96-1A22-4D02-ACDD-04D83BF901C3}" destId="{780FD4C4-B2F3-4920-A8AF-8E04B0DF069F}" srcOrd="1" destOrd="0" presId="urn:microsoft.com/office/officeart/2005/8/layout/orgChart1"/>
    <dgm:cxn modelId="{A15F9145-ADB4-43D3-8D8F-B824DF43C737}" type="presParOf" srcId="{FA67B233-63CE-471B-A2F6-71DDAD75D6D0}" destId="{C04FB787-C02F-40C8-BE39-9034833491E5}" srcOrd="1" destOrd="0" presId="urn:microsoft.com/office/officeart/2005/8/layout/orgChart1"/>
    <dgm:cxn modelId="{04EC0563-7E5D-40B8-B50E-FEA755C2B06B}" type="presParOf" srcId="{C04FB787-C02F-40C8-BE39-9034833491E5}" destId="{CA7CAE99-F0D9-4C89-BA03-E16D2BD99A55}" srcOrd="0" destOrd="0" presId="urn:microsoft.com/office/officeart/2005/8/layout/orgChart1"/>
    <dgm:cxn modelId="{4F0DE4F0-E30C-420A-9FF6-D8B264700AFF}" type="presParOf" srcId="{C04FB787-C02F-40C8-BE39-9034833491E5}" destId="{E9577950-DAC8-43C1-883D-6632A5450D80}" srcOrd="1" destOrd="0" presId="urn:microsoft.com/office/officeart/2005/8/layout/orgChart1"/>
    <dgm:cxn modelId="{7D5EE627-976B-4EC4-8E83-46759B2A5480}" type="presParOf" srcId="{E9577950-DAC8-43C1-883D-6632A5450D80}" destId="{1CE3A7F4-0D0A-4B32-8B62-D726CC460A02}" srcOrd="0" destOrd="0" presId="urn:microsoft.com/office/officeart/2005/8/layout/orgChart1"/>
    <dgm:cxn modelId="{86F02763-8D06-4C00-B423-375D2F037440}" type="presParOf" srcId="{1CE3A7F4-0D0A-4B32-8B62-D726CC460A02}" destId="{01DA700B-6643-4293-91C0-8880F237CEBB}" srcOrd="0" destOrd="0" presId="urn:microsoft.com/office/officeart/2005/8/layout/orgChart1"/>
    <dgm:cxn modelId="{4729C611-206A-44C7-82CE-B974B290D8C4}" type="presParOf" srcId="{1CE3A7F4-0D0A-4B32-8B62-D726CC460A02}" destId="{22B43EAE-EDF0-4E85-8F09-49DA464CB93C}" srcOrd="1" destOrd="0" presId="urn:microsoft.com/office/officeart/2005/8/layout/orgChart1"/>
    <dgm:cxn modelId="{5103F382-78D4-4F26-B3C6-195DE3F2C56E}" type="presParOf" srcId="{E9577950-DAC8-43C1-883D-6632A5450D80}" destId="{CE36DB8E-8A1F-4447-8488-C509C6007FB9}" srcOrd="1" destOrd="0" presId="urn:microsoft.com/office/officeart/2005/8/layout/orgChart1"/>
    <dgm:cxn modelId="{DE1855DE-A3FB-4C38-8ECE-835E0D9E2A3B}" type="presParOf" srcId="{E9577950-DAC8-43C1-883D-6632A5450D80}" destId="{031F92DA-8257-4A69-9DAC-90CC87D2BD6D}" srcOrd="2" destOrd="0" presId="urn:microsoft.com/office/officeart/2005/8/layout/orgChart1"/>
    <dgm:cxn modelId="{790FC41B-00AE-416B-B4B2-168718CFF509}" type="presParOf" srcId="{C04FB787-C02F-40C8-BE39-9034833491E5}" destId="{B7EE096F-FBA2-481A-BEE7-AE98666DE9F9}" srcOrd="2" destOrd="0" presId="urn:microsoft.com/office/officeart/2005/8/layout/orgChart1"/>
    <dgm:cxn modelId="{505639AD-49EB-41E0-A5A7-1EFEF7B3F952}" type="presParOf" srcId="{C04FB787-C02F-40C8-BE39-9034833491E5}" destId="{4E0B8F4A-28DF-4A93-A60B-4798AB2CD77B}" srcOrd="3" destOrd="0" presId="urn:microsoft.com/office/officeart/2005/8/layout/orgChart1"/>
    <dgm:cxn modelId="{4E207F2E-4215-45B0-A0A6-33DD161BFD31}" type="presParOf" srcId="{4E0B8F4A-28DF-4A93-A60B-4798AB2CD77B}" destId="{51A5AAE5-2960-4BE3-A7DA-70643453CF5D}" srcOrd="0" destOrd="0" presId="urn:microsoft.com/office/officeart/2005/8/layout/orgChart1"/>
    <dgm:cxn modelId="{9A8BA8B6-B714-4104-A07A-66E4AEC4F391}" type="presParOf" srcId="{51A5AAE5-2960-4BE3-A7DA-70643453CF5D}" destId="{777A5513-AD04-40FD-A658-BEC511D9FF8B}" srcOrd="0" destOrd="0" presId="urn:microsoft.com/office/officeart/2005/8/layout/orgChart1"/>
    <dgm:cxn modelId="{3369B390-F2AE-4AD4-AAA2-9964E93DE14F}" type="presParOf" srcId="{51A5AAE5-2960-4BE3-A7DA-70643453CF5D}" destId="{45BDBD3E-550F-48AF-A7ED-E50CFD33132A}" srcOrd="1" destOrd="0" presId="urn:microsoft.com/office/officeart/2005/8/layout/orgChart1"/>
    <dgm:cxn modelId="{60467356-D936-423B-9CBE-4DE2D81DD20D}" type="presParOf" srcId="{4E0B8F4A-28DF-4A93-A60B-4798AB2CD77B}" destId="{351992EA-871C-41E8-A597-F9DCCDB492F8}" srcOrd="1" destOrd="0" presId="urn:microsoft.com/office/officeart/2005/8/layout/orgChart1"/>
    <dgm:cxn modelId="{BDB1CBA5-4E0B-4F7D-A69F-F36A6AA3B1AF}" type="presParOf" srcId="{4E0B8F4A-28DF-4A93-A60B-4798AB2CD77B}" destId="{14C3EE3D-0DEF-4759-9CDA-7BFC9F96701C}" srcOrd="2" destOrd="0" presId="urn:microsoft.com/office/officeart/2005/8/layout/orgChart1"/>
    <dgm:cxn modelId="{1533976F-F4BC-4C45-BB1F-93AAE221DC09}" type="presParOf" srcId="{C04FB787-C02F-40C8-BE39-9034833491E5}" destId="{30EE2B67-0E3D-4E70-9324-6493303F039A}" srcOrd="4" destOrd="0" presId="urn:microsoft.com/office/officeart/2005/8/layout/orgChart1"/>
    <dgm:cxn modelId="{2C277692-8B84-497C-876E-637D066ADA4B}" type="presParOf" srcId="{C04FB787-C02F-40C8-BE39-9034833491E5}" destId="{194AEB45-943E-41DB-BD88-330B8307B54D}" srcOrd="5" destOrd="0" presId="urn:microsoft.com/office/officeart/2005/8/layout/orgChart1"/>
    <dgm:cxn modelId="{120AD5BF-2617-4F2F-86BA-5AD35D907158}" type="presParOf" srcId="{194AEB45-943E-41DB-BD88-330B8307B54D}" destId="{57C7ACA5-364B-491C-A74F-03A2F4779DAB}" srcOrd="0" destOrd="0" presId="urn:microsoft.com/office/officeart/2005/8/layout/orgChart1"/>
    <dgm:cxn modelId="{841E0208-0E33-4BD9-8E52-857E0A177463}" type="presParOf" srcId="{57C7ACA5-364B-491C-A74F-03A2F4779DAB}" destId="{E9205CE6-490A-4348-B35C-622E0CE1AC9C}" srcOrd="0" destOrd="0" presId="urn:microsoft.com/office/officeart/2005/8/layout/orgChart1"/>
    <dgm:cxn modelId="{739BF7CC-C65E-4A12-8B0C-E484B290ED7B}" type="presParOf" srcId="{57C7ACA5-364B-491C-A74F-03A2F4779DAB}" destId="{4C111550-9DEE-4EA6-8F31-580948A7299D}" srcOrd="1" destOrd="0" presId="urn:microsoft.com/office/officeart/2005/8/layout/orgChart1"/>
    <dgm:cxn modelId="{5310D7DA-0246-432F-A4FF-CE1F79B8E902}" type="presParOf" srcId="{194AEB45-943E-41DB-BD88-330B8307B54D}" destId="{DC160C5B-057F-4A30-BBB4-5FF084D801F1}" srcOrd="1" destOrd="0" presId="urn:microsoft.com/office/officeart/2005/8/layout/orgChart1"/>
    <dgm:cxn modelId="{4A85C842-261B-4E7E-BDBA-A0FAD9893CA3}" type="presParOf" srcId="{194AEB45-943E-41DB-BD88-330B8307B54D}" destId="{987FA8BA-AE29-4718-99DC-38E83F31BC01}" srcOrd="2" destOrd="0" presId="urn:microsoft.com/office/officeart/2005/8/layout/orgChart1"/>
    <dgm:cxn modelId="{BED15D24-BF87-4B70-9AD7-602A390E8FA1}" type="presParOf" srcId="{C04FB787-C02F-40C8-BE39-9034833491E5}" destId="{C0561D91-A5B2-4BEF-B5BF-1F93A249B70E}" srcOrd="6" destOrd="0" presId="urn:microsoft.com/office/officeart/2005/8/layout/orgChart1"/>
    <dgm:cxn modelId="{F4D922B9-015F-42DB-8B44-DC34E777257A}" type="presParOf" srcId="{C04FB787-C02F-40C8-BE39-9034833491E5}" destId="{77D230AD-E941-4008-AC26-F92FE8C2EC41}" srcOrd="7" destOrd="0" presId="urn:microsoft.com/office/officeart/2005/8/layout/orgChart1"/>
    <dgm:cxn modelId="{0F226548-B04E-420B-89DB-A11DB56E247B}" type="presParOf" srcId="{77D230AD-E941-4008-AC26-F92FE8C2EC41}" destId="{93B429B2-6065-4C8B-8F94-C836B92EFCC9}" srcOrd="0" destOrd="0" presId="urn:microsoft.com/office/officeart/2005/8/layout/orgChart1"/>
    <dgm:cxn modelId="{F78C8720-7BE7-4C84-8FC4-C22B770BF305}" type="presParOf" srcId="{93B429B2-6065-4C8B-8F94-C836B92EFCC9}" destId="{F6C68494-9439-41AB-B961-F2E0ED404E60}" srcOrd="0" destOrd="0" presId="urn:microsoft.com/office/officeart/2005/8/layout/orgChart1"/>
    <dgm:cxn modelId="{BC577DF4-2830-4024-9EBF-10E7F6FDF99E}" type="presParOf" srcId="{93B429B2-6065-4C8B-8F94-C836B92EFCC9}" destId="{0626F516-3955-411B-BAF5-84B0D105DA9C}" srcOrd="1" destOrd="0" presId="urn:microsoft.com/office/officeart/2005/8/layout/orgChart1"/>
    <dgm:cxn modelId="{1B43C90E-8848-452B-A38F-BF95FE3E9AAC}" type="presParOf" srcId="{77D230AD-E941-4008-AC26-F92FE8C2EC41}" destId="{01705A70-ACC4-4E73-85C2-6F47ED98E298}" srcOrd="1" destOrd="0" presId="urn:microsoft.com/office/officeart/2005/8/layout/orgChart1"/>
    <dgm:cxn modelId="{8E983E27-8901-46B7-8394-48603CAEB482}" type="presParOf" srcId="{77D230AD-E941-4008-AC26-F92FE8C2EC41}" destId="{45A66820-6DCB-4292-BFBB-500031CA2CF9}" srcOrd="2" destOrd="0" presId="urn:microsoft.com/office/officeart/2005/8/layout/orgChart1"/>
    <dgm:cxn modelId="{6136B483-7527-4AC5-B4C1-7B419FFED3D4}" type="presParOf" srcId="{C04FB787-C02F-40C8-BE39-9034833491E5}" destId="{DAEB2A76-8F66-491C-9B5B-AAC33077529E}" srcOrd="8" destOrd="0" presId="urn:microsoft.com/office/officeart/2005/8/layout/orgChart1"/>
    <dgm:cxn modelId="{05BFC929-3406-4CB3-803A-06BB2A7475B4}" type="presParOf" srcId="{C04FB787-C02F-40C8-BE39-9034833491E5}" destId="{CC9A9B0E-8B3B-4910-9AC1-8589DCCEBAD3}" srcOrd="9" destOrd="0" presId="urn:microsoft.com/office/officeart/2005/8/layout/orgChart1"/>
    <dgm:cxn modelId="{A23B9EFE-2CA9-451E-80A1-241BA35FBD73}" type="presParOf" srcId="{CC9A9B0E-8B3B-4910-9AC1-8589DCCEBAD3}" destId="{6CE73A5C-9E32-4BB4-BDE1-EB88671B955F}" srcOrd="0" destOrd="0" presId="urn:microsoft.com/office/officeart/2005/8/layout/orgChart1"/>
    <dgm:cxn modelId="{E19D59A9-6679-45C6-8A81-739E7B453261}" type="presParOf" srcId="{6CE73A5C-9E32-4BB4-BDE1-EB88671B955F}" destId="{918E6419-65FD-455F-861D-8B47B1DBC277}" srcOrd="0" destOrd="0" presId="urn:microsoft.com/office/officeart/2005/8/layout/orgChart1"/>
    <dgm:cxn modelId="{A394AD56-1444-4413-85E2-72C0C84B80F6}" type="presParOf" srcId="{6CE73A5C-9E32-4BB4-BDE1-EB88671B955F}" destId="{690572E1-8018-4B06-8260-0DB9C34C12E5}" srcOrd="1" destOrd="0" presId="urn:microsoft.com/office/officeart/2005/8/layout/orgChart1"/>
    <dgm:cxn modelId="{B5C075EC-2521-4276-B96A-FA6ABE3A5414}" type="presParOf" srcId="{CC9A9B0E-8B3B-4910-9AC1-8589DCCEBAD3}" destId="{83E280BB-327B-4DF4-A0A3-3C57097FBFF5}" srcOrd="1" destOrd="0" presId="urn:microsoft.com/office/officeart/2005/8/layout/orgChart1"/>
    <dgm:cxn modelId="{F7DB4D68-64BD-4F90-8F5F-CF1D007DC854}" type="presParOf" srcId="{CC9A9B0E-8B3B-4910-9AC1-8589DCCEBAD3}" destId="{59BC50A0-56F6-4395-9E5C-EBBE507CB94B}" srcOrd="2" destOrd="0" presId="urn:microsoft.com/office/officeart/2005/8/layout/orgChart1"/>
    <dgm:cxn modelId="{A0CDD87B-38C7-4059-9792-08E6EFED7A33}"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200" b="1" dirty="0">
              <a:latin typeface="方正姚体" panose="02010601030101010101" pitchFamily="2" charset="-122"/>
              <a:ea typeface="方正姚体" panose="02010601030101010101" pitchFamily="2" charset="-122"/>
            </a:rPr>
            <a:t>决策科学部</a:t>
          </a:r>
        </a:p>
      </dgm:t>
    </dgm:pt>
    <dgm:pt modelId="{9E1E6820-F5AF-4EE5-BBEC-9C4AC51FD50A}" type="par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985718EA-8872-46F5-B35B-059E9166CE82}" type="sib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4EC0F7AB-307C-4BA2-A982-73E2A213CA56}">
      <dgm:prSet phldrT="[文本]"/>
      <dgm:spPr/>
      <dgm:t>
        <a:bodyPr/>
        <a:lstStyle/>
        <a:p>
          <a:r>
            <a:rPr lang="zh-CN" altLang="en-US" b="1" dirty="0">
              <a:latin typeface="方正姚体" panose="02010601030101010101" pitchFamily="2" charset="-122"/>
              <a:ea typeface="方正姚体" panose="02010601030101010101" pitchFamily="2" charset="-122"/>
            </a:rPr>
            <a:t>数据科学组</a:t>
          </a:r>
        </a:p>
      </dgm:t>
    </dgm:pt>
    <dgm:pt modelId="{E8C5A298-A9B3-4691-BAEC-865AA8D02D1B}" type="par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5743EBC7-96EC-4E7B-9891-515C14F02828}" type="sib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9D1252DF-24BA-4EA7-8BEC-F89B046376A7}">
      <dgm:prSet phldrT="[文本]"/>
      <dgm:spPr/>
      <dgm:t>
        <a:bodyPr/>
        <a:lstStyle/>
        <a:p>
          <a:r>
            <a:rPr lang="zh-CN" altLang="en-US" b="1" dirty="0">
              <a:latin typeface="方正姚体" panose="02010601030101010101" pitchFamily="2" charset="-122"/>
              <a:ea typeface="方正姚体" panose="02010601030101010101" pitchFamily="2" charset="-122"/>
            </a:rPr>
            <a:t>数据工程组</a:t>
          </a:r>
        </a:p>
      </dgm:t>
    </dgm:pt>
    <dgm:pt modelId="{793E30F9-3B1A-447B-A9A0-1A256B6BE847}" type="par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0DCA68B9-4608-4DC0-AECE-C3F4FFB7D6AD}" type="sib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BACCF423-D2E8-4EE8-8B7C-0E548AFC42B5}">
      <dgm:prSet phldrT="[文本]"/>
      <dgm:spPr/>
      <dgm:t>
        <a:bodyPr/>
        <a:lstStyle/>
        <a:p>
          <a:r>
            <a:rPr lang="zh-CN" altLang="en-US" b="1" dirty="0">
              <a:latin typeface="方正姚体" panose="02010601030101010101" pitchFamily="2" charset="-122"/>
              <a:ea typeface="方正姚体" panose="02010601030101010101" pitchFamily="2" charset="-122"/>
            </a:rPr>
            <a:t>决策管理组</a:t>
          </a:r>
        </a:p>
      </dgm:t>
    </dgm:pt>
    <dgm:pt modelId="{6FE06B5E-7697-4371-9BAD-830AAB76CC19}" type="par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6CEBEE78-4796-452A-8142-FFF7266ACC4B}" type="sib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263536">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CA7CAE99-F0D9-4C89-BA03-E16D2BD99A55}" type="pres">
      <dgm:prSet presAssocID="{E8C5A298-A9B3-4691-BAEC-865AA8D02D1B}" presName="Name37" presStyleLbl="parChTrans1D2" presStyleIdx="0" presStyleCnt="3"/>
      <dgm:spPr/>
    </dgm:pt>
    <dgm:pt modelId="{E9577950-DAC8-43C1-883D-6632A5450D80}" type="pres">
      <dgm:prSet presAssocID="{4EC0F7AB-307C-4BA2-A982-73E2A213CA56}" presName="hierRoot2" presStyleCnt="0">
        <dgm:presLayoutVars>
          <dgm:hierBranch val="init"/>
        </dgm:presLayoutVars>
      </dgm:prSet>
      <dgm:spPr/>
    </dgm:pt>
    <dgm:pt modelId="{1CE3A7F4-0D0A-4B32-8B62-D726CC460A02}" type="pres">
      <dgm:prSet presAssocID="{4EC0F7AB-307C-4BA2-A982-73E2A213CA56}" presName="rootComposite" presStyleCnt="0"/>
      <dgm:spPr/>
    </dgm:pt>
    <dgm:pt modelId="{01DA700B-6643-4293-91C0-8880F237CEBB}" type="pres">
      <dgm:prSet presAssocID="{4EC0F7AB-307C-4BA2-A982-73E2A213CA56}" presName="rootText" presStyleLbl="node2" presStyleIdx="0" presStyleCnt="3">
        <dgm:presLayoutVars>
          <dgm:chPref val="3"/>
        </dgm:presLayoutVars>
      </dgm:prSet>
      <dgm:spPr/>
    </dgm:pt>
    <dgm:pt modelId="{22B43EAE-EDF0-4E85-8F09-49DA464CB93C}" type="pres">
      <dgm:prSet presAssocID="{4EC0F7AB-307C-4BA2-A982-73E2A213CA56}" presName="rootConnector" presStyleLbl="node2" presStyleIdx="0" presStyleCnt="3"/>
      <dgm:spPr/>
    </dgm:pt>
    <dgm:pt modelId="{CE36DB8E-8A1F-4447-8488-C509C6007FB9}" type="pres">
      <dgm:prSet presAssocID="{4EC0F7AB-307C-4BA2-A982-73E2A213CA56}" presName="hierChild4" presStyleCnt="0"/>
      <dgm:spPr/>
    </dgm:pt>
    <dgm:pt modelId="{031F92DA-8257-4A69-9DAC-90CC87D2BD6D}" type="pres">
      <dgm:prSet presAssocID="{4EC0F7AB-307C-4BA2-A982-73E2A213CA56}" presName="hierChild5" presStyleCnt="0"/>
      <dgm:spPr/>
    </dgm:pt>
    <dgm:pt modelId="{B7EE096F-FBA2-481A-BEE7-AE98666DE9F9}" type="pres">
      <dgm:prSet presAssocID="{793E30F9-3B1A-447B-A9A0-1A256B6BE847}" presName="Name37" presStyleLbl="parChTrans1D2" presStyleIdx="1" presStyleCnt="3"/>
      <dgm:spPr/>
    </dgm:pt>
    <dgm:pt modelId="{4E0B8F4A-28DF-4A93-A60B-4798AB2CD77B}" type="pres">
      <dgm:prSet presAssocID="{9D1252DF-24BA-4EA7-8BEC-F89B046376A7}" presName="hierRoot2" presStyleCnt="0">
        <dgm:presLayoutVars>
          <dgm:hierBranch val="init"/>
        </dgm:presLayoutVars>
      </dgm:prSet>
      <dgm:spPr/>
    </dgm:pt>
    <dgm:pt modelId="{51A5AAE5-2960-4BE3-A7DA-70643453CF5D}" type="pres">
      <dgm:prSet presAssocID="{9D1252DF-24BA-4EA7-8BEC-F89B046376A7}" presName="rootComposite" presStyleCnt="0"/>
      <dgm:spPr/>
    </dgm:pt>
    <dgm:pt modelId="{777A5513-AD04-40FD-A658-BEC511D9FF8B}" type="pres">
      <dgm:prSet presAssocID="{9D1252DF-24BA-4EA7-8BEC-F89B046376A7}" presName="rootText" presStyleLbl="node2" presStyleIdx="1" presStyleCnt="3">
        <dgm:presLayoutVars>
          <dgm:chPref val="3"/>
        </dgm:presLayoutVars>
      </dgm:prSet>
      <dgm:spPr/>
    </dgm:pt>
    <dgm:pt modelId="{45BDBD3E-550F-48AF-A7ED-E50CFD33132A}" type="pres">
      <dgm:prSet presAssocID="{9D1252DF-24BA-4EA7-8BEC-F89B046376A7}" presName="rootConnector" presStyleLbl="node2" presStyleIdx="1" presStyleCnt="3"/>
      <dgm:spPr/>
    </dgm:pt>
    <dgm:pt modelId="{351992EA-871C-41E8-A597-F9DCCDB492F8}" type="pres">
      <dgm:prSet presAssocID="{9D1252DF-24BA-4EA7-8BEC-F89B046376A7}" presName="hierChild4" presStyleCnt="0"/>
      <dgm:spPr/>
    </dgm:pt>
    <dgm:pt modelId="{14C3EE3D-0DEF-4759-9CDA-7BFC9F96701C}" type="pres">
      <dgm:prSet presAssocID="{9D1252DF-24BA-4EA7-8BEC-F89B046376A7}" presName="hierChild5" presStyleCnt="0"/>
      <dgm:spPr/>
    </dgm:pt>
    <dgm:pt modelId="{30EE2B67-0E3D-4E70-9324-6493303F039A}" type="pres">
      <dgm:prSet presAssocID="{6FE06B5E-7697-4371-9BAD-830AAB76CC19}" presName="Name37" presStyleLbl="parChTrans1D2" presStyleIdx="2" presStyleCnt="3"/>
      <dgm:spPr/>
    </dgm:pt>
    <dgm:pt modelId="{194AEB45-943E-41DB-BD88-330B8307B54D}" type="pres">
      <dgm:prSet presAssocID="{BACCF423-D2E8-4EE8-8B7C-0E548AFC42B5}" presName="hierRoot2" presStyleCnt="0">
        <dgm:presLayoutVars>
          <dgm:hierBranch val="init"/>
        </dgm:presLayoutVars>
      </dgm:prSet>
      <dgm:spPr/>
    </dgm:pt>
    <dgm:pt modelId="{57C7ACA5-364B-491C-A74F-03A2F4779DAB}" type="pres">
      <dgm:prSet presAssocID="{BACCF423-D2E8-4EE8-8B7C-0E548AFC42B5}" presName="rootComposite" presStyleCnt="0"/>
      <dgm:spPr/>
    </dgm:pt>
    <dgm:pt modelId="{E9205CE6-490A-4348-B35C-622E0CE1AC9C}" type="pres">
      <dgm:prSet presAssocID="{BACCF423-D2E8-4EE8-8B7C-0E548AFC42B5}" presName="rootText" presStyleLbl="node2" presStyleIdx="2" presStyleCnt="3">
        <dgm:presLayoutVars>
          <dgm:chPref val="3"/>
        </dgm:presLayoutVars>
      </dgm:prSet>
      <dgm:spPr/>
    </dgm:pt>
    <dgm:pt modelId="{4C111550-9DEE-4EA6-8F31-580948A7299D}" type="pres">
      <dgm:prSet presAssocID="{BACCF423-D2E8-4EE8-8B7C-0E548AFC42B5}" presName="rootConnector" presStyleLbl="node2" presStyleIdx="2" presStyleCnt="3"/>
      <dgm:spPr/>
    </dgm:pt>
    <dgm:pt modelId="{DC160C5B-057F-4A30-BBB4-5FF084D801F1}" type="pres">
      <dgm:prSet presAssocID="{BACCF423-D2E8-4EE8-8B7C-0E548AFC42B5}" presName="hierChild4" presStyleCnt="0"/>
      <dgm:spPr/>
    </dgm:pt>
    <dgm:pt modelId="{987FA8BA-AE29-4718-99DC-38E83F31BC01}" type="pres">
      <dgm:prSet presAssocID="{BACCF423-D2E8-4EE8-8B7C-0E548AFC42B5}" presName="hierChild5" presStyleCnt="0"/>
      <dgm:spPr/>
    </dgm:pt>
    <dgm:pt modelId="{B7EF80F7-AEFE-4BC1-B42E-B6B42F83292E}" type="pres">
      <dgm:prSet presAssocID="{6B77E11C-2A99-4C7E-AA26-B75263A22A28}" presName="hierChild3" presStyleCnt="0"/>
      <dgm:spPr/>
    </dgm:pt>
  </dgm:ptLst>
  <dgm:cxnLst>
    <dgm:cxn modelId="{022FCB04-ED1A-4BDA-ABDD-8A752431D7D2}" type="presOf" srcId="{6FE06B5E-7697-4371-9BAD-830AAB76CC19}" destId="{30EE2B67-0E3D-4E70-9324-6493303F039A}" srcOrd="0" destOrd="0" presId="urn:microsoft.com/office/officeart/2005/8/layout/orgChart1"/>
    <dgm:cxn modelId="{DFB46433-F45C-4C5F-B81F-87C7FB4F3997}" type="presOf" srcId="{E8C5A298-A9B3-4691-BAEC-865AA8D02D1B}" destId="{CA7CAE99-F0D9-4C89-BA03-E16D2BD99A55}" srcOrd="0" destOrd="0" presId="urn:microsoft.com/office/officeart/2005/8/layout/orgChart1"/>
    <dgm:cxn modelId="{5C39525F-44BE-4118-A5E5-80FB02A5E033}" type="presOf" srcId="{9D1252DF-24BA-4EA7-8BEC-F89B046376A7}" destId="{45BDBD3E-550F-48AF-A7ED-E50CFD33132A}" srcOrd="1" destOrd="0" presId="urn:microsoft.com/office/officeart/2005/8/layout/orgChart1"/>
    <dgm:cxn modelId="{E601CA6A-F762-49A8-9A93-D55601DE87A7}" type="presOf" srcId="{6B77E11C-2A99-4C7E-AA26-B75263A22A28}" destId="{780FD4C4-B2F3-4920-A8AF-8E04B0DF069F}" srcOrd="1" destOrd="0" presId="urn:microsoft.com/office/officeart/2005/8/layout/orgChart1"/>
    <dgm:cxn modelId="{346BA071-C040-4882-A9E7-C387F1AFDC40}" type="presOf" srcId="{BACCF423-D2E8-4EE8-8B7C-0E548AFC42B5}" destId="{E9205CE6-490A-4348-B35C-622E0CE1AC9C}" srcOrd="0" destOrd="0" presId="urn:microsoft.com/office/officeart/2005/8/layout/orgChart1"/>
    <dgm:cxn modelId="{BA587A59-9311-49D5-91D7-C60ECD754762}" srcId="{6B77E11C-2A99-4C7E-AA26-B75263A22A28}" destId="{BACCF423-D2E8-4EE8-8B7C-0E548AFC42B5}" srcOrd="2" destOrd="0" parTransId="{6FE06B5E-7697-4371-9BAD-830AAB76CC19}" sibTransId="{6CEBEE78-4796-452A-8142-FFF7266ACC4B}"/>
    <dgm:cxn modelId="{42A0795A-EAB1-4F28-B058-B6BAC3E09AB7}" type="presOf" srcId="{4EC0F7AB-307C-4BA2-A982-73E2A213CA56}" destId="{22B43EAE-EDF0-4E85-8F09-49DA464CB93C}" srcOrd="1" destOrd="0" presId="urn:microsoft.com/office/officeart/2005/8/layout/orgChart1"/>
    <dgm:cxn modelId="{8E62988A-B18B-4CA7-B57F-5581B65EFB8C}" srcId="{6B77E11C-2A99-4C7E-AA26-B75263A22A28}" destId="{9D1252DF-24BA-4EA7-8BEC-F89B046376A7}" srcOrd="1" destOrd="0" parTransId="{793E30F9-3B1A-447B-A9A0-1A256B6BE847}" sibTransId="{0DCA68B9-4608-4DC0-AECE-C3F4FFB7D6AD}"/>
    <dgm:cxn modelId="{5C79379C-D523-4A54-8E2A-64432D4930AD}" type="presOf" srcId="{793E30F9-3B1A-447B-A9A0-1A256B6BE847}" destId="{B7EE096F-FBA2-481A-BEE7-AE98666DE9F9}" srcOrd="0"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AC1A8CAC-1D78-4D6E-A2D2-E0B7202FC4B7}" type="presOf" srcId="{BACCF423-D2E8-4EE8-8B7C-0E548AFC42B5}" destId="{4C111550-9DEE-4EA6-8F31-580948A7299D}" srcOrd="1" destOrd="0" presId="urn:microsoft.com/office/officeart/2005/8/layout/orgChart1"/>
    <dgm:cxn modelId="{8FC686B5-34D4-4CF2-9888-2EDC7D4C65F2}" type="presOf" srcId="{6B77E11C-2A99-4C7E-AA26-B75263A22A28}" destId="{BB6FAEA6-C490-4085-B867-CB00E0F1975D}" srcOrd="0" destOrd="0" presId="urn:microsoft.com/office/officeart/2005/8/layout/orgChart1"/>
    <dgm:cxn modelId="{BCC495B5-88FB-4B7D-9634-EA6ACFFFF3BE}" type="presOf" srcId="{88E9AF9D-C797-4B92-B573-19700FBFE5EC}" destId="{AAEC41E2-E660-403D-A0AA-7C29931C9336}" srcOrd="0" destOrd="0" presId="urn:microsoft.com/office/officeart/2005/8/layout/orgChart1"/>
    <dgm:cxn modelId="{7B4517BF-BF9D-448A-A480-FB504D754276}" srcId="{6B77E11C-2A99-4C7E-AA26-B75263A22A28}" destId="{4EC0F7AB-307C-4BA2-A982-73E2A213CA56}" srcOrd="0" destOrd="0" parTransId="{E8C5A298-A9B3-4691-BAEC-865AA8D02D1B}" sibTransId="{5743EBC7-96EC-4E7B-9891-515C14F02828}"/>
    <dgm:cxn modelId="{CAE0C0E5-77EC-4890-A8FA-43DE9BE4FC91}" type="presOf" srcId="{9D1252DF-24BA-4EA7-8BEC-F89B046376A7}" destId="{777A5513-AD04-40FD-A658-BEC511D9FF8B}" srcOrd="0" destOrd="0" presId="urn:microsoft.com/office/officeart/2005/8/layout/orgChart1"/>
    <dgm:cxn modelId="{A4F6C3F5-A676-4B12-AC20-CD0039924249}" type="presOf" srcId="{4EC0F7AB-307C-4BA2-A982-73E2A213CA56}" destId="{01DA700B-6643-4293-91C0-8880F237CEBB}" srcOrd="0" destOrd="0" presId="urn:microsoft.com/office/officeart/2005/8/layout/orgChart1"/>
    <dgm:cxn modelId="{1FA8309B-3CF4-462D-9AC8-E8444C8B9C87}" type="presParOf" srcId="{AAEC41E2-E660-403D-A0AA-7C29931C9336}" destId="{FA67B233-63CE-471B-A2F6-71DDAD75D6D0}" srcOrd="0" destOrd="0" presId="urn:microsoft.com/office/officeart/2005/8/layout/orgChart1"/>
    <dgm:cxn modelId="{C8B60803-35B1-4E8C-BFCD-5C531057B26E}" type="presParOf" srcId="{FA67B233-63CE-471B-A2F6-71DDAD75D6D0}" destId="{E9659C96-1A22-4D02-ACDD-04D83BF901C3}" srcOrd="0" destOrd="0" presId="urn:microsoft.com/office/officeart/2005/8/layout/orgChart1"/>
    <dgm:cxn modelId="{C6C73ADC-3DCD-4B6A-8DBB-3AD02C9A3947}" type="presParOf" srcId="{E9659C96-1A22-4D02-ACDD-04D83BF901C3}" destId="{BB6FAEA6-C490-4085-B867-CB00E0F1975D}" srcOrd="0" destOrd="0" presId="urn:microsoft.com/office/officeart/2005/8/layout/orgChart1"/>
    <dgm:cxn modelId="{9349C6B5-99D0-4DF3-A15A-9B4D5EB54FC4}" type="presParOf" srcId="{E9659C96-1A22-4D02-ACDD-04D83BF901C3}" destId="{780FD4C4-B2F3-4920-A8AF-8E04B0DF069F}" srcOrd="1" destOrd="0" presId="urn:microsoft.com/office/officeart/2005/8/layout/orgChart1"/>
    <dgm:cxn modelId="{28E85358-E2F4-41E8-A1C8-814E82C01D56}" type="presParOf" srcId="{FA67B233-63CE-471B-A2F6-71DDAD75D6D0}" destId="{C04FB787-C02F-40C8-BE39-9034833491E5}" srcOrd="1" destOrd="0" presId="urn:microsoft.com/office/officeart/2005/8/layout/orgChart1"/>
    <dgm:cxn modelId="{0F396F31-E793-4512-B801-C2546DEF5A70}" type="presParOf" srcId="{C04FB787-C02F-40C8-BE39-9034833491E5}" destId="{CA7CAE99-F0D9-4C89-BA03-E16D2BD99A55}" srcOrd="0" destOrd="0" presId="urn:microsoft.com/office/officeart/2005/8/layout/orgChart1"/>
    <dgm:cxn modelId="{5AE507D3-A149-4B8F-A367-06E753D52175}" type="presParOf" srcId="{C04FB787-C02F-40C8-BE39-9034833491E5}" destId="{E9577950-DAC8-43C1-883D-6632A5450D80}" srcOrd="1" destOrd="0" presId="urn:microsoft.com/office/officeart/2005/8/layout/orgChart1"/>
    <dgm:cxn modelId="{58FAE0EB-CB28-4CAC-BEEF-72118F07B90C}" type="presParOf" srcId="{E9577950-DAC8-43C1-883D-6632A5450D80}" destId="{1CE3A7F4-0D0A-4B32-8B62-D726CC460A02}" srcOrd="0" destOrd="0" presId="urn:microsoft.com/office/officeart/2005/8/layout/orgChart1"/>
    <dgm:cxn modelId="{1624277A-7269-4915-8CF5-43DD89640C3E}" type="presParOf" srcId="{1CE3A7F4-0D0A-4B32-8B62-D726CC460A02}" destId="{01DA700B-6643-4293-91C0-8880F237CEBB}" srcOrd="0" destOrd="0" presId="urn:microsoft.com/office/officeart/2005/8/layout/orgChart1"/>
    <dgm:cxn modelId="{66426A09-477B-4FD7-B84F-5942ECF1CD83}" type="presParOf" srcId="{1CE3A7F4-0D0A-4B32-8B62-D726CC460A02}" destId="{22B43EAE-EDF0-4E85-8F09-49DA464CB93C}" srcOrd="1" destOrd="0" presId="urn:microsoft.com/office/officeart/2005/8/layout/orgChart1"/>
    <dgm:cxn modelId="{4AE39C85-2E06-4D37-8B58-A5F015C60503}" type="presParOf" srcId="{E9577950-DAC8-43C1-883D-6632A5450D80}" destId="{CE36DB8E-8A1F-4447-8488-C509C6007FB9}" srcOrd="1" destOrd="0" presId="urn:microsoft.com/office/officeart/2005/8/layout/orgChart1"/>
    <dgm:cxn modelId="{B578833C-7CCD-4DB2-9255-BDBFDFBD1E27}" type="presParOf" srcId="{E9577950-DAC8-43C1-883D-6632A5450D80}" destId="{031F92DA-8257-4A69-9DAC-90CC87D2BD6D}" srcOrd="2" destOrd="0" presId="urn:microsoft.com/office/officeart/2005/8/layout/orgChart1"/>
    <dgm:cxn modelId="{21DB089B-6330-441D-9A2A-18040824B78C}" type="presParOf" srcId="{C04FB787-C02F-40C8-BE39-9034833491E5}" destId="{B7EE096F-FBA2-481A-BEE7-AE98666DE9F9}" srcOrd="2" destOrd="0" presId="urn:microsoft.com/office/officeart/2005/8/layout/orgChart1"/>
    <dgm:cxn modelId="{97B523C6-666F-4C13-9C18-D15179142087}" type="presParOf" srcId="{C04FB787-C02F-40C8-BE39-9034833491E5}" destId="{4E0B8F4A-28DF-4A93-A60B-4798AB2CD77B}" srcOrd="3" destOrd="0" presId="urn:microsoft.com/office/officeart/2005/8/layout/orgChart1"/>
    <dgm:cxn modelId="{C5D8EBAD-20DD-4ECD-9F50-633B05C89197}" type="presParOf" srcId="{4E0B8F4A-28DF-4A93-A60B-4798AB2CD77B}" destId="{51A5AAE5-2960-4BE3-A7DA-70643453CF5D}" srcOrd="0" destOrd="0" presId="urn:microsoft.com/office/officeart/2005/8/layout/orgChart1"/>
    <dgm:cxn modelId="{8AF2D8EF-52BC-4A17-B608-12803B36110F}" type="presParOf" srcId="{51A5AAE5-2960-4BE3-A7DA-70643453CF5D}" destId="{777A5513-AD04-40FD-A658-BEC511D9FF8B}" srcOrd="0" destOrd="0" presId="urn:microsoft.com/office/officeart/2005/8/layout/orgChart1"/>
    <dgm:cxn modelId="{A125F096-D65A-42D3-8D7A-62BF96AAF165}" type="presParOf" srcId="{51A5AAE5-2960-4BE3-A7DA-70643453CF5D}" destId="{45BDBD3E-550F-48AF-A7ED-E50CFD33132A}" srcOrd="1" destOrd="0" presId="urn:microsoft.com/office/officeart/2005/8/layout/orgChart1"/>
    <dgm:cxn modelId="{3D2909F5-6697-48AD-A140-0F82428626FE}" type="presParOf" srcId="{4E0B8F4A-28DF-4A93-A60B-4798AB2CD77B}" destId="{351992EA-871C-41E8-A597-F9DCCDB492F8}" srcOrd="1" destOrd="0" presId="urn:microsoft.com/office/officeart/2005/8/layout/orgChart1"/>
    <dgm:cxn modelId="{446A0B8C-6C01-4D36-8F92-79AED518BFE4}" type="presParOf" srcId="{4E0B8F4A-28DF-4A93-A60B-4798AB2CD77B}" destId="{14C3EE3D-0DEF-4759-9CDA-7BFC9F96701C}" srcOrd="2" destOrd="0" presId="urn:microsoft.com/office/officeart/2005/8/layout/orgChart1"/>
    <dgm:cxn modelId="{E345FDA0-9351-43B7-ABF1-89C3C7343E59}" type="presParOf" srcId="{C04FB787-C02F-40C8-BE39-9034833491E5}" destId="{30EE2B67-0E3D-4E70-9324-6493303F039A}" srcOrd="4" destOrd="0" presId="urn:microsoft.com/office/officeart/2005/8/layout/orgChart1"/>
    <dgm:cxn modelId="{86A0EEEF-1EB3-4FAC-A661-19A69B95BB38}" type="presParOf" srcId="{C04FB787-C02F-40C8-BE39-9034833491E5}" destId="{194AEB45-943E-41DB-BD88-330B8307B54D}" srcOrd="5" destOrd="0" presId="urn:microsoft.com/office/officeart/2005/8/layout/orgChart1"/>
    <dgm:cxn modelId="{FD0BDEE1-3102-4DB0-B3C1-B3BEEEA57F9C}" type="presParOf" srcId="{194AEB45-943E-41DB-BD88-330B8307B54D}" destId="{57C7ACA5-364B-491C-A74F-03A2F4779DAB}" srcOrd="0" destOrd="0" presId="urn:microsoft.com/office/officeart/2005/8/layout/orgChart1"/>
    <dgm:cxn modelId="{D51DC928-DD1B-43AB-87E0-27F343D6A764}" type="presParOf" srcId="{57C7ACA5-364B-491C-A74F-03A2F4779DAB}" destId="{E9205CE6-490A-4348-B35C-622E0CE1AC9C}" srcOrd="0" destOrd="0" presId="urn:microsoft.com/office/officeart/2005/8/layout/orgChart1"/>
    <dgm:cxn modelId="{94AFF622-F91F-48C7-830B-7ACD917850B3}" type="presParOf" srcId="{57C7ACA5-364B-491C-A74F-03A2F4779DAB}" destId="{4C111550-9DEE-4EA6-8F31-580948A7299D}" srcOrd="1" destOrd="0" presId="urn:microsoft.com/office/officeart/2005/8/layout/orgChart1"/>
    <dgm:cxn modelId="{D0E33176-9B92-424B-B82A-C8D011CFD22A}" type="presParOf" srcId="{194AEB45-943E-41DB-BD88-330B8307B54D}" destId="{DC160C5B-057F-4A30-BBB4-5FF084D801F1}" srcOrd="1" destOrd="0" presId="urn:microsoft.com/office/officeart/2005/8/layout/orgChart1"/>
    <dgm:cxn modelId="{22B1B52C-B532-495B-BE7A-1F359668108D}" type="presParOf" srcId="{194AEB45-943E-41DB-BD88-330B8307B54D}" destId="{987FA8BA-AE29-4718-99DC-38E83F31BC01}" srcOrd="2" destOrd="0" presId="urn:microsoft.com/office/officeart/2005/8/layout/orgChart1"/>
    <dgm:cxn modelId="{6B6AC37F-44DB-46C3-8C98-47F24FC115CB}"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E9AF9D-C797-4B92-B573-19700FBFE5EC}" type="doc">
      <dgm:prSet loTypeId="urn:microsoft.com/office/officeart/2005/8/layout/orgChart1" loCatId="hierarchy" qsTypeId="urn:microsoft.com/office/officeart/2005/8/quickstyle/simple4" qsCatId="simple" csTypeId="urn:microsoft.com/office/officeart/2005/8/colors/colorful2" csCatId="colorful" phldr="1"/>
      <dgm:spPr/>
      <dgm:t>
        <a:bodyPr/>
        <a:lstStyle/>
        <a:p>
          <a:endParaRPr lang="zh-CN" altLang="en-US"/>
        </a:p>
      </dgm:t>
    </dgm:pt>
    <dgm:pt modelId="{6B77E11C-2A99-4C7E-AA26-B75263A22A28}">
      <dgm:prSet phldrT="[文本]" custT="1"/>
      <dgm:spPr/>
      <dgm:t>
        <a:bodyPr/>
        <a:lstStyle/>
        <a:p>
          <a:r>
            <a:rPr lang="zh-CN" altLang="en-US" sz="3200" b="1" dirty="0">
              <a:latin typeface="方正姚体" panose="02010601030101010101" pitchFamily="2" charset="-122"/>
              <a:ea typeface="方正姚体" panose="02010601030101010101" pitchFamily="2" charset="-122"/>
            </a:rPr>
            <a:t>决策科学部</a:t>
          </a:r>
        </a:p>
      </dgm:t>
    </dgm:pt>
    <dgm:pt modelId="{9E1E6820-F5AF-4EE5-BBEC-9C4AC51FD50A}" type="par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985718EA-8872-46F5-B35B-059E9166CE82}" type="sibTrans" cxnId="{1835F3A8-247C-42FC-8E48-CC0C95CACD51}">
      <dgm:prSet/>
      <dgm:spPr/>
      <dgm:t>
        <a:bodyPr/>
        <a:lstStyle/>
        <a:p>
          <a:endParaRPr lang="zh-CN" altLang="en-US">
            <a:latin typeface="方正姚体" panose="02010601030101010101" pitchFamily="2" charset="-122"/>
            <a:ea typeface="方正姚体" panose="02010601030101010101" pitchFamily="2" charset="-122"/>
          </a:endParaRPr>
        </a:p>
      </dgm:t>
    </dgm:pt>
    <dgm:pt modelId="{4EC0F7AB-307C-4BA2-A982-73E2A213CA56}">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b="1" dirty="0">
              <a:latin typeface="方正姚体" panose="02010601030101010101" pitchFamily="2" charset="-122"/>
              <a:ea typeface="方正姚体" panose="02010601030101010101" pitchFamily="2" charset="-122"/>
            </a:rPr>
            <a:t>模型验证组</a:t>
          </a:r>
        </a:p>
      </dgm:t>
    </dgm:pt>
    <dgm:pt modelId="{E8C5A298-A9B3-4691-BAEC-865AA8D02D1B}" type="par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5743EBC7-96EC-4E7B-9891-515C14F02828}" type="sibTrans" cxnId="{7B4517BF-BF9D-448A-A480-FB504D754276}">
      <dgm:prSet/>
      <dgm:spPr/>
      <dgm:t>
        <a:bodyPr/>
        <a:lstStyle/>
        <a:p>
          <a:endParaRPr lang="zh-CN" altLang="en-US">
            <a:latin typeface="方正姚体" panose="02010601030101010101" pitchFamily="2" charset="-122"/>
            <a:ea typeface="方正姚体" panose="02010601030101010101" pitchFamily="2" charset="-122"/>
          </a:endParaRPr>
        </a:p>
      </dgm:t>
    </dgm:pt>
    <dgm:pt modelId="{9D1252DF-24BA-4EA7-8BEC-F89B046376A7}">
      <dgm:prSet phldrT="[文本]">
        <dgm:style>
          <a:lnRef idx="1">
            <a:schemeClr val="accent4"/>
          </a:lnRef>
          <a:fillRef idx="3">
            <a:schemeClr val="accent4"/>
          </a:fillRef>
          <a:effectRef idx="2">
            <a:schemeClr val="accent4"/>
          </a:effectRef>
          <a:fontRef idx="minor">
            <a:schemeClr val="lt1"/>
          </a:fontRef>
        </dgm:style>
      </dgm:prSet>
      <dgm:spPr/>
      <dgm:t>
        <a:bodyPr/>
        <a:lstStyle/>
        <a:p>
          <a:r>
            <a:rPr lang="en-US" altLang="zh-CN" b="1" dirty="0">
              <a:latin typeface="方正姚体" panose="02010601030101010101" pitchFamily="2" charset="-122"/>
              <a:ea typeface="方正姚体" panose="02010601030101010101" pitchFamily="2" charset="-122"/>
            </a:rPr>
            <a:t>R</a:t>
          </a:r>
          <a:r>
            <a:rPr lang="zh-CN" altLang="en-US" b="1" dirty="0">
              <a:latin typeface="方正姚体" panose="02010601030101010101" pitchFamily="2" charset="-122"/>
              <a:ea typeface="方正姚体" panose="02010601030101010101" pitchFamily="2" charset="-122"/>
            </a:rPr>
            <a:t>服务器部署技术和管理组</a:t>
          </a:r>
        </a:p>
      </dgm:t>
    </dgm:pt>
    <dgm:pt modelId="{793E30F9-3B1A-447B-A9A0-1A256B6BE847}" type="par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0DCA68B9-4608-4DC0-AECE-C3F4FFB7D6AD}" type="sibTrans" cxnId="{8E62988A-B18B-4CA7-B57F-5581B65EFB8C}">
      <dgm:prSet/>
      <dgm:spPr/>
      <dgm:t>
        <a:bodyPr/>
        <a:lstStyle/>
        <a:p>
          <a:endParaRPr lang="zh-CN" altLang="en-US">
            <a:latin typeface="方正姚体" panose="02010601030101010101" pitchFamily="2" charset="-122"/>
            <a:ea typeface="方正姚体" panose="02010601030101010101" pitchFamily="2" charset="-122"/>
          </a:endParaRPr>
        </a:p>
      </dgm:t>
    </dgm:pt>
    <dgm:pt modelId="{BACCF423-D2E8-4EE8-8B7C-0E548AFC42B5}">
      <dgm:prSet phldrT="[文本]">
        <dgm:style>
          <a:lnRef idx="1">
            <a:schemeClr val="accent4"/>
          </a:lnRef>
          <a:fillRef idx="3">
            <a:schemeClr val="accent4"/>
          </a:fillRef>
          <a:effectRef idx="2">
            <a:schemeClr val="accent4"/>
          </a:effectRef>
          <a:fontRef idx="minor">
            <a:schemeClr val="lt1"/>
          </a:fontRef>
        </dgm:style>
      </dgm:prSet>
      <dgm:spPr/>
      <dgm:t>
        <a:bodyPr/>
        <a:lstStyle/>
        <a:p>
          <a:r>
            <a:rPr lang="en-US" altLang="zh-CN" b="1" dirty="0">
              <a:latin typeface="方正姚体" panose="02010601030101010101" pitchFamily="2" charset="-122"/>
              <a:ea typeface="方正姚体" panose="02010601030101010101" pitchFamily="2" charset="-122"/>
            </a:rPr>
            <a:t>Luma</a:t>
          </a:r>
          <a:r>
            <a:rPr lang="zh-CN" altLang="en-US" b="1" dirty="0">
              <a:latin typeface="方正姚体" panose="02010601030101010101" pitchFamily="2" charset="-122"/>
              <a:ea typeface="方正姚体" panose="02010601030101010101" pitchFamily="2" charset="-122"/>
            </a:rPr>
            <a:t>部署技术和管理组</a:t>
          </a:r>
        </a:p>
      </dgm:t>
    </dgm:pt>
    <dgm:pt modelId="{6FE06B5E-7697-4371-9BAD-830AAB76CC19}" type="par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6CEBEE78-4796-452A-8142-FFF7266ACC4B}" type="sibTrans" cxnId="{BA587A59-9311-49D5-91D7-C60ECD754762}">
      <dgm:prSet/>
      <dgm:spPr/>
      <dgm:t>
        <a:bodyPr/>
        <a:lstStyle/>
        <a:p>
          <a:endParaRPr lang="zh-CN" altLang="en-US">
            <a:latin typeface="方正姚体" panose="02010601030101010101" pitchFamily="2" charset="-122"/>
            <a:ea typeface="方正姚体" panose="02010601030101010101" pitchFamily="2" charset="-122"/>
          </a:endParaRPr>
        </a:p>
      </dgm:t>
    </dgm:pt>
    <dgm:pt modelId="{D73D023B-875F-470D-8B15-4C5231B0F810}">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b="1" dirty="0">
              <a:latin typeface="方正姚体" panose="02010601030101010101" pitchFamily="2" charset="-122"/>
              <a:ea typeface="方正姚体" panose="02010601030101010101" pitchFamily="2" charset="-122"/>
            </a:rPr>
            <a:t>第三方数据源管理组</a:t>
          </a:r>
        </a:p>
      </dgm:t>
    </dgm:pt>
    <dgm:pt modelId="{4BA31BE4-8ECF-4446-A2E6-4B65773FE1F1}" type="parTrans" cxnId="{71D8D3F4-2A7A-449E-9D3C-3F0F200007D1}">
      <dgm:prSet/>
      <dgm:spPr/>
      <dgm:t>
        <a:bodyPr/>
        <a:lstStyle/>
        <a:p>
          <a:endParaRPr lang="zh-CN" altLang="en-US"/>
        </a:p>
      </dgm:t>
    </dgm:pt>
    <dgm:pt modelId="{04A1EA35-3405-4AE9-8F99-4A7CC6BCEAD5}" type="sibTrans" cxnId="{71D8D3F4-2A7A-449E-9D3C-3F0F200007D1}">
      <dgm:prSet/>
      <dgm:spPr/>
      <dgm:t>
        <a:bodyPr/>
        <a:lstStyle/>
        <a:p>
          <a:endParaRPr lang="zh-CN" altLang="en-US"/>
        </a:p>
      </dgm:t>
    </dgm:pt>
    <dgm:pt modelId="{070EDF67-14FC-41EE-BE96-33396BDDD78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b="1" dirty="0">
              <a:latin typeface="方正姚体" panose="02010601030101010101" pitchFamily="2" charset="-122"/>
              <a:ea typeface="方正姚体" panose="02010601030101010101" pitchFamily="2" charset="-122"/>
            </a:rPr>
            <a:t>项目与流程</a:t>
          </a:r>
          <a:br>
            <a:rPr lang="en-US" altLang="zh-CN" b="1" dirty="0">
              <a:latin typeface="方正姚体" panose="02010601030101010101" pitchFamily="2" charset="-122"/>
              <a:ea typeface="方正姚体" panose="02010601030101010101" pitchFamily="2" charset="-122"/>
            </a:rPr>
          </a:br>
          <a:r>
            <a:rPr lang="zh-CN" altLang="en-US" b="1" dirty="0">
              <a:latin typeface="方正姚体" panose="02010601030101010101" pitchFamily="2" charset="-122"/>
              <a:ea typeface="方正姚体" panose="02010601030101010101" pitchFamily="2" charset="-122"/>
            </a:rPr>
            <a:t>管理组</a:t>
          </a:r>
        </a:p>
      </dgm:t>
    </dgm:pt>
    <dgm:pt modelId="{FAA9E634-3493-45DB-9D33-C8B5E7DD6B91}" type="parTrans" cxnId="{902EF497-9111-4608-85E9-70ABF832FFB0}">
      <dgm:prSet/>
      <dgm:spPr/>
      <dgm:t>
        <a:bodyPr/>
        <a:lstStyle/>
        <a:p>
          <a:endParaRPr lang="zh-CN" altLang="en-US"/>
        </a:p>
      </dgm:t>
    </dgm:pt>
    <dgm:pt modelId="{67AD4073-CD1C-4EB9-A547-527CD33EBB5A}" type="sibTrans" cxnId="{902EF497-9111-4608-85E9-70ABF832FFB0}">
      <dgm:prSet/>
      <dgm:spPr/>
      <dgm:t>
        <a:bodyPr/>
        <a:lstStyle/>
        <a:p>
          <a:endParaRPr lang="zh-CN" altLang="en-US"/>
        </a:p>
      </dgm:t>
    </dgm:pt>
    <dgm:pt modelId="{B1DAB3F3-E3B7-48B5-AC45-8CEBD0126023}">
      <dgm:prSet phldrT="[文本]">
        <dgm:style>
          <a:lnRef idx="1">
            <a:schemeClr val="accent4"/>
          </a:lnRef>
          <a:fillRef idx="3">
            <a:schemeClr val="accent4"/>
          </a:fillRef>
          <a:effectRef idx="2">
            <a:schemeClr val="accent4"/>
          </a:effectRef>
          <a:fontRef idx="minor">
            <a:schemeClr val="lt1"/>
          </a:fontRef>
        </dgm:style>
      </dgm:prSet>
      <dgm:spPr/>
      <dgm:t>
        <a:bodyPr/>
        <a:lstStyle/>
        <a:p>
          <a:r>
            <a:rPr lang="en-US" altLang="zh-CN" b="1" dirty="0">
              <a:latin typeface="方正姚体" panose="02010601030101010101" pitchFamily="2" charset="-122"/>
              <a:ea typeface="方正姚体" panose="02010601030101010101" pitchFamily="2" charset="-122"/>
            </a:rPr>
            <a:t>……</a:t>
          </a:r>
          <a:endParaRPr lang="zh-CN" altLang="en-US" b="1" dirty="0">
            <a:latin typeface="方正姚体" panose="02010601030101010101" pitchFamily="2" charset="-122"/>
            <a:ea typeface="方正姚体" panose="02010601030101010101" pitchFamily="2" charset="-122"/>
          </a:endParaRPr>
        </a:p>
      </dgm:t>
    </dgm:pt>
    <dgm:pt modelId="{8DA69535-5104-4961-8B96-26F3D6A8F5F6}" type="parTrans" cxnId="{0BCC35FF-3156-4A70-BEA2-282EAE75A299}">
      <dgm:prSet/>
      <dgm:spPr/>
      <dgm:t>
        <a:bodyPr/>
        <a:lstStyle/>
        <a:p>
          <a:endParaRPr lang="zh-CN" altLang="en-US"/>
        </a:p>
      </dgm:t>
    </dgm:pt>
    <dgm:pt modelId="{A5BADF68-A7BC-4E45-A3B2-FA3E3D76DDD2}" type="sibTrans" cxnId="{0BCC35FF-3156-4A70-BEA2-282EAE75A299}">
      <dgm:prSet/>
      <dgm:spPr/>
      <dgm:t>
        <a:bodyPr/>
        <a:lstStyle/>
        <a:p>
          <a:endParaRPr lang="zh-CN" altLang="en-US"/>
        </a:p>
      </dgm:t>
    </dgm:pt>
    <dgm:pt modelId="{72CCB973-3816-4523-8030-00B5CD3FEAE8}">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b="1" dirty="0">
              <a:latin typeface="方正姚体" panose="02010601030101010101" pitchFamily="2" charset="-122"/>
              <a:ea typeface="方正姚体" panose="02010601030101010101" pitchFamily="2" charset="-122"/>
            </a:rPr>
            <a:t>综合管理组</a:t>
          </a:r>
        </a:p>
      </dgm:t>
    </dgm:pt>
    <dgm:pt modelId="{47F06F7C-E0AE-40A9-AF12-B13D5680253E}" type="parTrans" cxnId="{6270550E-C3BD-48EB-AF8B-83AED7A2DFD8}">
      <dgm:prSet/>
      <dgm:spPr/>
      <dgm:t>
        <a:bodyPr/>
        <a:lstStyle/>
        <a:p>
          <a:endParaRPr lang="zh-CN" altLang="en-US"/>
        </a:p>
      </dgm:t>
    </dgm:pt>
    <dgm:pt modelId="{86D484E7-FA19-4DE5-973A-038ADE7D9DCF}" type="sibTrans" cxnId="{6270550E-C3BD-48EB-AF8B-83AED7A2DFD8}">
      <dgm:prSet/>
      <dgm:spPr/>
      <dgm:t>
        <a:bodyPr/>
        <a:lstStyle/>
        <a:p>
          <a:endParaRPr lang="zh-CN" altLang="en-US"/>
        </a:p>
      </dgm:t>
    </dgm:pt>
    <dgm:pt modelId="{AAEC41E2-E660-403D-A0AA-7C29931C9336}" type="pres">
      <dgm:prSet presAssocID="{88E9AF9D-C797-4B92-B573-19700FBFE5EC}" presName="hierChild1" presStyleCnt="0">
        <dgm:presLayoutVars>
          <dgm:orgChart val="1"/>
          <dgm:chPref val="1"/>
          <dgm:dir/>
          <dgm:animOne val="branch"/>
          <dgm:animLvl val="lvl"/>
          <dgm:resizeHandles/>
        </dgm:presLayoutVars>
      </dgm:prSet>
      <dgm:spPr/>
    </dgm:pt>
    <dgm:pt modelId="{FA67B233-63CE-471B-A2F6-71DDAD75D6D0}" type="pres">
      <dgm:prSet presAssocID="{6B77E11C-2A99-4C7E-AA26-B75263A22A28}" presName="hierRoot1" presStyleCnt="0">
        <dgm:presLayoutVars>
          <dgm:hierBranch val="init"/>
        </dgm:presLayoutVars>
      </dgm:prSet>
      <dgm:spPr/>
    </dgm:pt>
    <dgm:pt modelId="{E9659C96-1A22-4D02-ACDD-04D83BF901C3}" type="pres">
      <dgm:prSet presAssocID="{6B77E11C-2A99-4C7E-AA26-B75263A22A28}" presName="rootComposite1" presStyleCnt="0"/>
      <dgm:spPr/>
    </dgm:pt>
    <dgm:pt modelId="{BB6FAEA6-C490-4085-B867-CB00E0F1975D}" type="pres">
      <dgm:prSet presAssocID="{6B77E11C-2A99-4C7E-AA26-B75263A22A28}" presName="rootText1" presStyleLbl="node0" presStyleIdx="0" presStyleCnt="1" custScaleX="224395" custScaleY="74525">
        <dgm:presLayoutVars>
          <dgm:chPref val="3"/>
        </dgm:presLayoutVars>
      </dgm:prSet>
      <dgm:spPr/>
    </dgm:pt>
    <dgm:pt modelId="{780FD4C4-B2F3-4920-A8AF-8E04B0DF069F}" type="pres">
      <dgm:prSet presAssocID="{6B77E11C-2A99-4C7E-AA26-B75263A22A28}" presName="rootConnector1" presStyleLbl="node1" presStyleIdx="0" presStyleCnt="0"/>
      <dgm:spPr/>
    </dgm:pt>
    <dgm:pt modelId="{C04FB787-C02F-40C8-BE39-9034833491E5}" type="pres">
      <dgm:prSet presAssocID="{6B77E11C-2A99-4C7E-AA26-B75263A22A28}" presName="hierChild2" presStyleCnt="0"/>
      <dgm:spPr/>
    </dgm:pt>
    <dgm:pt modelId="{CA7CAE99-F0D9-4C89-BA03-E16D2BD99A55}" type="pres">
      <dgm:prSet presAssocID="{E8C5A298-A9B3-4691-BAEC-865AA8D02D1B}" presName="Name37" presStyleLbl="parChTrans1D2" presStyleIdx="0" presStyleCnt="7"/>
      <dgm:spPr/>
    </dgm:pt>
    <dgm:pt modelId="{E9577950-DAC8-43C1-883D-6632A5450D80}" type="pres">
      <dgm:prSet presAssocID="{4EC0F7AB-307C-4BA2-A982-73E2A213CA56}" presName="hierRoot2" presStyleCnt="0">
        <dgm:presLayoutVars>
          <dgm:hierBranch val="init"/>
        </dgm:presLayoutVars>
      </dgm:prSet>
      <dgm:spPr/>
    </dgm:pt>
    <dgm:pt modelId="{1CE3A7F4-0D0A-4B32-8B62-D726CC460A02}" type="pres">
      <dgm:prSet presAssocID="{4EC0F7AB-307C-4BA2-A982-73E2A213CA56}" presName="rootComposite" presStyleCnt="0"/>
      <dgm:spPr/>
    </dgm:pt>
    <dgm:pt modelId="{01DA700B-6643-4293-91C0-8880F237CEBB}" type="pres">
      <dgm:prSet presAssocID="{4EC0F7AB-307C-4BA2-A982-73E2A213CA56}" presName="rootText" presStyleLbl="node2" presStyleIdx="0" presStyleCnt="7">
        <dgm:presLayoutVars>
          <dgm:chPref val="3"/>
        </dgm:presLayoutVars>
      </dgm:prSet>
      <dgm:spPr/>
    </dgm:pt>
    <dgm:pt modelId="{22B43EAE-EDF0-4E85-8F09-49DA464CB93C}" type="pres">
      <dgm:prSet presAssocID="{4EC0F7AB-307C-4BA2-A982-73E2A213CA56}" presName="rootConnector" presStyleLbl="node2" presStyleIdx="0" presStyleCnt="7"/>
      <dgm:spPr/>
    </dgm:pt>
    <dgm:pt modelId="{CE36DB8E-8A1F-4447-8488-C509C6007FB9}" type="pres">
      <dgm:prSet presAssocID="{4EC0F7AB-307C-4BA2-A982-73E2A213CA56}" presName="hierChild4" presStyleCnt="0"/>
      <dgm:spPr/>
    </dgm:pt>
    <dgm:pt modelId="{031F92DA-8257-4A69-9DAC-90CC87D2BD6D}" type="pres">
      <dgm:prSet presAssocID="{4EC0F7AB-307C-4BA2-A982-73E2A213CA56}" presName="hierChild5" presStyleCnt="0"/>
      <dgm:spPr/>
    </dgm:pt>
    <dgm:pt modelId="{B7EE096F-FBA2-481A-BEE7-AE98666DE9F9}" type="pres">
      <dgm:prSet presAssocID="{793E30F9-3B1A-447B-A9A0-1A256B6BE847}" presName="Name37" presStyleLbl="parChTrans1D2" presStyleIdx="1" presStyleCnt="7"/>
      <dgm:spPr/>
    </dgm:pt>
    <dgm:pt modelId="{4E0B8F4A-28DF-4A93-A60B-4798AB2CD77B}" type="pres">
      <dgm:prSet presAssocID="{9D1252DF-24BA-4EA7-8BEC-F89B046376A7}" presName="hierRoot2" presStyleCnt="0">
        <dgm:presLayoutVars>
          <dgm:hierBranch val="init"/>
        </dgm:presLayoutVars>
      </dgm:prSet>
      <dgm:spPr/>
    </dgm:pt>
    <dgm:pt modelId="{51A5AAE5-2960-4BE3-A7DA-70643453CF5D}" type="pres">
      <dgm:prSet presAssocID="{9D1252DF-24BA-4EA7-8BEC-F89B046376A7}" presName="rootComposite" presStyleCnt="0"/>
      <dgm:spPr/>
    </dgm:pt>
    <dgm:pt modelId="{777A5513-AD04-40FD-A658-BEC511D9FF8B}" type="pres">
      <dgm:prSet presAssocID="{9D1252DF-24BA-4EA7-8BEC-F89B046376A7}" presName="rootText" presStyleLbl="node2" presStyleIdx="1" presStyleCnt="7">
        <dgm:presLayoutVars>
          <dgm:chPref val="3"/>
        </dgm:presLayoutVars>
      </dgm:prSet>
      <dgm:spPr/>
    </dgm:pt>
    <dgm:pt modelId="{45BDBD3E-550F-48AF-A7ED-E50CFD33132A}" type="pres">
      <dgm:prSet presAssocID="{9D1252DF-24BA-4EA7-8BEC-F89B046376A7}" presName="rootConnector" presStyleLbl="node2" presStyleIdx="1" presStyleCnt="7"/>
      <dgm:spPr/>
    </dgm:pt>
    <dgm:pt modelId="{351992EA-871C-41E8-A597-F9DCCDB492F8}" type="pres">
      <dgm:prSet presAssocID="{9D1252DF-24BA-4EA7-8BEC-F89B046376A7}" presName="hierChild4" presStyleCnt="0"/>
      <dgm:spPr/>
    </dgm:pt>
    <dgm:pt modelId="{14C3EE3D-0DEF-4759-9CDA-7BFC9F96701C}" type="pres">
      <dgm:prSet presAssocID="{9D1252DF-24BA-4EA7-8BEC-F89B046376A7}" presName="hierChild5" presStyleCnt="0"/>
      <dgm:spPr/>
    </dgm:pt>
    <dgm:pt modelId="{30EE2B67-0E3D-4E70-9324-6493303F039A}" type="pres">
      <dgm:prSet presAssocID="{6FE06B5E-7697-4371-9BAD-830AAB76CC19}" presName="Name37" presStyleLbl="parChTrans1D2" presStyleIdx="2" presStyleCnt="7"/>
      <dgm:spPr/>
    </dgm:pt>
    <dgm:pt modelId="{194AEB45-943E-41DB-BD88-330B8307B54D}" type="pres">
      <dgm:prSet presAssocID="{BACCF423-D2E8-4EE8-8B7C-0E548AFC42B5}" presName="hierRoot2" presStyleCnt="0">
        <dgm:presLayoutVars>
          <dgm:hierBranch val="init"/>
        </dgm:presLayoutVars>
      </dgm:prSet>
      <dgm:spPr/>
    </dgm:pt>
    <dgm:pt modelId="{57C7ACA5-364B-491C-A74F-03A2F4779DAB}" type="pres">
      <dgm:prSet presAssocID="{BACCF423-D2E8-4EE8-8B7C-0E548AFC42B5}" presName="rootComposite" presStyleCnt="0"/>
      <dgm:spPr/>
    </dgm:pt>
    <dgm:pt modelId="{E9205CE6-490A-4348-B35C-622E0CE1AC9C}" type="pres">
      <dgm:prSet presAssocID="{BACCF423-D2E8-4EE8-8B7C-0E548AFC42B5}" presName="rootText" presStyleLbl="node2" presStyleIdx="2" presStyleCnt="7">
        <dgm:presLayoutVars>
          <dgm:chPref val="3"/>
        </dgm:presLayoutVars>
      </dgm:prSet>
      <dgm:spPr/>
    </dgm:pt>
    <dgm:pt modelId="{4C111550-9DEE-4EA6-8F31-580948A7299D}" type="pres">
      <dgm:prSet presAssocID="{BACCF423-D2E8-4EE8-8B7C-0E548AFC42B5}" presName="rootConnector" presStyleLbl="node2" presStyleIdx="2" presStyleCnt="7"/>
      <dgm:spPr/>
    </dgm:pt>
    <dgm:pt modelId="{DC160C5B-057F-4A30-BBB4-5FF084D801F1}" type="pres">
      <dgm:prSet presAssocID="{BACCF423-D2E8-4EE8-8B7C-0E548AFC42B5}" presName="hierChild4" presStyleCnt="0"/>
      <dgm:spPr/>
    </dgm:pt>
    <dgm:pt modelId="{987FA8BA-AE29-4718-99DC-38E83F31BC01}" type="pres">
      <dgm:prSet presAssocID="{BACCF423-D2E8-4EE8-8B7C-0E548AFC42B5}" presName="hierChild5" presStyleCnt="0"/>
      <dgm:spPr/>
    </dgm:pt>
    <dgm:pt modelId="{4FFC438F-8E4A-4710-B73A-BDB318593896}" type="pres">
      <dgm:prSet presAssocID="{4BA31BE4-8ECF-4446-A2E6-4B65773FE1F1}" presName="Name37" presStyleLbl="parChTrans1D2" presStyleIdx="3" presStyleCnt="7"/>
      <dgm:spPr/>
    </dgm:pt>
    <dgm:pt modelId="{784B2401-A01F-48D8-B2E8-DDF1D8DD127D}" type="pres">
      <dgm:prSet presAssocID="{D73D023B-875F-470D-8B15-4C5231B0F810}" presName="hierRoot2" presStyleCnt="0">
        <dgm:presLayoutVars>
          <dgm:hierBranch val="init"/>
        </dgm:presLayoutVars>
      </dgm:prSet>
      <dgm:spPr/>
    </dgm:pt>
    <dgm:pt modelId="{3B737038-8CF4-4FB9-8566-904EB19F44BA}" type="pres">
      <dgm:prSet presAssocID="{D73D023B-875F-470D-8B15-4C5231B0F810}" presName="rootComposite" presStyleCnt="0"/>
      <dgm:spPr/>
    </dgm:pt>
    <dgm:pt modelId="{536303C9-F7CD-4B25-AED2-8C5D0B97DA74}" type="pres">
      <dgm:prSet presAssocID="{D73D023B-875F-470D-8B15-4C5231B0F810}" presName="rootText" presStyleLbl="node2" presStyleIdx="3" presStyleCnt="7">
        <dgm:presLayoutVars>
          <dgm:chPref val="3"/>
        </dgm:presLayoutVars>
      </dgm:prSet>
      <dgm:spPr/>
    </dgm:pt>
    <dgm:pt modelId="{243E6032-27E2-4B09-BCB8-A5636B97B13A}" type="pres">
      <dgm:prSet presAssocID="{D73D023B-875F-470D-8B15-4C5231B0F810}" presName="rootConnector" presStyleLbl="node2" presStyleIdx="3" presStyleCnt="7"/>
      <dgm:spPr/>
    </dgm:pt>
    <dgm:pt modelId="{68D60528-B923-4A9E-B345-23B483E3349F}" type="pres">
      <dgm:prSet presAssocID="{D73D023B-875F-470D-8B15-4C5231B0F810}" presName="hierChild4" presStyleCnt="0"/>
      <dgm:spPr/>
    </dgm:pt>
    <dgm:pt modelId="{31EE9D74-54A4-4586-AF9C-0FFF138DC1F2}" type="pres">
      <dgm:prSet presAssocID="{D73D023B-875F-470D-8B15-4C5231B0F810}" presName="hierChild5" presStyleCnt="0"/>
      <dgm:spPr/>
    </dgm:pt>
    <dgm:pt modelId="{1134B184-A376-4D02-9A5F-1EF898A656E8}" type="pres">
      <dgm:prSet presAssocID="{FAA9E634-3493-45DB-9D33-C8B5E7DD6B91}" presName="Name37" presStyleLbl="parChTrans1D2" presStyleIdx="4" presStyleCnt="7"/>
      <dgm:spPr/>
    </dgm:pt>
    <dgm:pt modelId="{70815D21-56B1-4EAE-99ED-2E7C3670DDCF}" type="pres">
      <dgm:prSet presAssocID="{070EDF67-14FC-41EE-BE96-33396BDDD785}" presName="hierRoot2" presStyleCnt="0">
        <dgm:presLayoutVars>
          <dgm:hierBranch val="init"/>
        </dgm:presLayoutVars>
      </dgm:prSet>
      <dgm:spPr/>
    </dgm:pt>
    <dgm:pt modelId="{7F2F87C6-98E6-4C27-9590-EEABCCF81C16}" type="pres">
      <dgm:prSet presAssocID="{070EDF67-14FC-41EE-BE96-33396BDDD785}" presName="rootComposite" presStyleCnt="0"/>
      <dgm:spPr/>
    </dgm:pt>
    <dgm:pt modelId="{E4CA25BB-B460-428A-85E2-EAA3F0468532}" type="pres">
      <dgm:prSet presAssocID="{070EDF67-14FC-41EE-BE96-33396BDDD785}" presName="rootText" presStyleLbl="node2" presStyleIdx="4" presStyleCnt="7">
        <dgm:presLayoutVars>
          <dgm:chPref val="3"/>
        </dgm:presLayoutVars>
      </dgm:prSet>
      <dgm:spPr/>
    </dgm:pt>
    <dgm:pt modelId="{EF0942FA-E74B-4EDA-8D55-81A8E9B7E468}" type="pres">
      <dgm:prSet presAssocID="{070EDF67-14FC-41EE-BE96-33396BDDD785}" presName="rootConnector" presStyleLbl="node2" presStyleIdx="4" presStyleCnt="7"/>
      <dgm:spPr/>
    </dgm:pt>
    <dgm:pt modelId="{14ED835B-E8C3-43E3-88F3-66B3ADFCC6D6}" type="pres">
      <dgm:prSet presAssocID="{070EDF67-14FC-41EE-BE96-33396BDDD785}" presName="hierChild4" presStyleCnt="0"/>
      <dgm:spPr/>
    </dgm:pt>
    <dgm:pt modelId="{D536A9AB-FC9F-4A13-9CAD-E78CE14AE0E5}" type="pres">
      <dgm:prSet presAssocID="{070EDF67-14FC-41EE-BE96-33396BDDD785}" presName="hierChild5" presStyleCnt="0"/>
      <dgm:spPr/>
    </dgm:pt>
    <dgm:pt modelId="{F9633C2E-D768-4069-ADE3-690D805AED0F}" type="pres">
      <dgm:prSet presAssocID="{47F06F7C-E0AE-40A9-AF12-B13D5680253E}" presName="Name37" presStyleLbl="parChTrans1D2" presStyleIdx="5" presStyleCnt="7"/>
      <dgm:spPr/>
    </dgm:pt>
    <dgm:pt modelId="{1CB51D04-E39B-4629-99A8-BFB664368191}" type="pres">
      <dgm:prSet presAssocID="{72CCB973-3816-4523-8030-00B5CD3FEAE8}" presName="hierRoot2" presStyleCnt="0">
        <dgm:presLayoutVars>
          <dgm:hierBranch val="init"/>
        </dgm:presLayoutVars>
      </dgm:prSet>
      <dgm:spPr/>
    </dgm:pt>
    <dgm:pt modelId="{1827837A-ACD5-4D4F-8FEC-9770B5982FD0}" type="pres">
      <dgm:prSet presAssocID="{72CCB973-3816-4523-8030-00B5CD3FEAE8}" presName="rootComposite" presStyleCnt="0"/>
      <dgm:spPr/>
    </dgm:pt>
    <dgm:pt modelId="{F588CDFD-7DE5-40DB-B986-DCAB17FFD942}" type="pres">
      <dgm:prSet presAssocID="{72CCB973-3816-4523-8030-00B5CD3FEAE8}" presName="rootText" presStyleLbl="node2" presStyleIdx="5" presStyleCnt="7">
        <dgm:presLayoutVars>
          <dgm:chPref val="3"/>
        </dgm:presLayoutVars>
      </dgm:prSet>
      <dgm:spPr/>
    </dgm:pt>
    <dgm:pt modelId="{6E6DA605-FD49-4F31-ABAE-A09EE61C41D4}" type="pres">
      <dgm:prSet presAssocID="{72CCB973-3816-4523-8030-00B5CD3FEAE8}" presName="rootConnector" presStyleLbl="node2" presStyleIdx="5" presStyleCnt="7"/>
      <dgm:spPr/>
    </dgm:pt>
    <dgm:pt modelId="{EBC060FE-6103-41B9-9DE1-519599AACAC1}" type="pres">
      <dgm:prSet presAssocID="{72CCB973-3816-4523-8030-00B5CD3FEAE8}" presName="hierChild4" presStyleCnt="0"/>
      <dgm:spPr/>
    </dgm:pt>
    <dgm:pt modelId="{F90B4FF5-CEEA-45A7-A7EA-4B8869F361A0}" type="pres">
      <dgm:prSet presAssocID="{72CCB973-3816-4523-8030-00B5CD3FEAE8}" presName="hierChild5" presStyleCnt="0"/>
      <dgm:spPr/>
    </dgm:pt>
    <dgm:pt modelId="{79F64FDA-7056-44AF-9BF0-B84E11650AD8}" type="pres">
      <dgm:prSet presAssocID="{8DA69535-5104-4961-8B96-26F3D6A8F5F6}" presName="Name37" presStyleLbl="parChTrans1D2" presStyleIdx="6" presStyleCnt="7"/>
      <dgm:spPr/>
    </dgm:pt>
    <dgm:pt modelId="{456348BA-1111-4109-A89B-9FB7BA82B92A}" type="pres">
      <dgm:prSet presAssocID="{B1DAB3F3-E3B7-48B5-AC45-8CEBD0126023}" presName="hierRoot2" presStyleCnt="0">
        <dgm:presLayoutVars>
          <dgm:hierBranch val="init"/>
        </dgm:presLayoutVars>
      </dgm:prSet>
      <dgm:spPr/>
    </dgm:pt>
    <dgm:pt modelId="{D3BBA8C7-8FA2-4CC3-9A43-5176D26D004B}" type="pres">
      <dgm:prSet presAssocID="{B1DAB3F3-E3B7-48B5-AC45-8CEBD0126023}" presName="rootComposite" presStyleCnt="0"/>
      <dgm:spPr/>
    </dgm:pt>
    <dgm:pt modelId="{36EEAC2F-25EA-4D52-968B-A2C3A3C59914}" type="pres">
      <dgm:prSet presAssocID="{B1DAB3F3-E3B7-48B5-AC45-8CEBD0126023}" presName="rootText" presStyleLbl="node2" presStyleIdx="6" presStyleCnt="7">
        <dgm:presLayoutVars>
          <dgm:chPref val="3"/>
        </dgm:presLayoutVars>
      </dgm:prSet>
      <dgm:spPr/>
    </dgm:pt>
    <dgm:pt modelId="{11A64BB2-53ED-4332-8C6C-EFC2AC5DEEA3}" type="pres">
      <dgm:prSet presAssocID="{B1DAB3F3-E3B7-48B5-AC45-8CEBD0126023}" presName="rootConnector" presStyleLbl="node2" presStyleIdx="6" presStyleCnt="7"/>
      <dgm:spPr/>
    </dgm:pt>
    <dgm:pt modelId="{FD3A197A-A40E-4FAC-8510-F3CD85F597CD}" type="pres">
      <dgm:prSet presAssocID="{B1DAB3F3-E3B7-48B5-AC45-8CEBD0126023}" presName="hierChild4" presStyleCnt="0"/>
      <dgm:spPr/>
    </dgm:pt>
    <dgm:pt modelId="{FC47E21A-404F-4D2A-A276-78C9536DF32A}" type="pres">
      <dgm:prSet presAssocID="{B1DAB3F3-E3B7-48B5-AC45-8CEBD0126023}" presName="hierChild5" presStyleCnt="0"/>
      <dgm:spPr/>
    </dgm:pt>
    <dgm:pt modelId="{B7EF80F7-AEFE-4BC1-B42E-B6B42F83292E}" type="pres">
      <dgm:prSet presAssocID="{6B77E11C-2A99-4C7E-AA26-B75263A22A28}" presName="hierChild3" presStyleCnt="0"/>
      <dgm:spPr/>
    </dgm:pt>
  </dgm:ptLst>
  <dgm:cxnLst>
    <dgm:cxn modelId="{41D5F403-EF1F-4596-99E6-A3D16B37265A}" type="presOf" srcId="{6B77E11C-2A99-4C7E-AA26-B75263A22A28}" destId="{780FD4C4-B2F3-4920-A8AF-8E04B0DF069F}" srcOrd="1" destOrd="0" presId="urn:microsoft.com/office/officeart/2005/8/layout/orgChart1"/>
    <dgm:cxn modelId="{0D8FAD08-C39E-485C-B3EB-F3A99EEA81E9}" type="presOf" srcId="{8DA69535-5104-4961-8B96-26F3D6A8F5F6}" destId="{79F64FDA-7056-44AF-9BF0-B84E11650AD8}" srcOrd="0" destOrd="0" presId="urn:microsoft.com/office/officeart/2005/8/layout/orgChart1"/>
    <dgm:cxn modelId="{6270550E-C3BD-48EB-AF8B-83AED7A2DFD8}" srcId="{6B77E11C-2A99-4C7E-AA26-B75263A22A28}" destId="{72CCB973-3816-4523-8030-00B5CD3FEAE8}" srcOrd="5" destOrd="0" parTransId="{47F06F7C-E0AE-40A9-AF12-B13D5680253E}" sibTransId="{86D484E7-FA19-4DE5-973A-038ADE7D9DCF}"/>
    <dgm:cxn modelId="{9544592A-D205-445D-A1D2-3F969E0A7883}" type="presOf" srcId="{070EDF67-14FC-41EE-BE96-33396BDDD785}" destId="{E4CA25BB-B460-428A-85E2-EAA3F0468532}" srcOrd="0" destOrd="0" presId="urn:microsoft.com/office/officeart/2005/8/layout/orgChart1"/>
    <dgm:cxn modelId="{5D14CA2A-B791-4EC3-B26C-6C88F67DAEAA}" type="presOf" srcId="{793E30F9-3B1A-447B-A9A0-1A256B6BE847}" destId="{B7EE096F-FBA2-481A-BEE7-AE98666DE9F9}" srcOrd="0" destOrd="0" presId="urn:microsoft.com/office/officeart/2005/8/layout/orgChart1"/>
    <dgm:cxn modelId="{1EAA613D-21EA-44FA-BA78-F25A51A6A8A8}" type="presOf" srcId="{72CCB973-3816-4523-8030-00B5CD3FEAE8}" destId="{F588CDFD-7DE5-40DB-B986-DCAB17FFD942}" srcOrd="0" destOrd="0" presId="urn:microsoft.com/office/officeart/2005/8/layout/orgChart1"/>
    <dgm:cxn modelId="{64F4F36F-6EAB-46E3-8728-79B59C3C80B5}" type="presOf" srcId="{9D1252DF-24BA-4EA7-8BEC-F89B046376A7}" destId="{777A5513-AD04-40FD-A658-BEC511D9FF8B}" srcOrd="0" destOrd="0" presId="urn:microsoft.com/office/officeart/2005/8/layout/orgChart1"/>
    <dgm:cxn modelId="{61F48C77-0898-4E03-B8A4-EEC5F5462815}" type="presOf" srcId="{B1DAB3F3-E3B7-48B5-AC45-8CEBD0126023}" destId="{11A64BB2-53ED-4332-8C6C-EFC2AC5DEEA3}" srcOrd="1" destOrd="0" presId="urn:microsoft.com/office/officeart/2005/8/layout/orgChart1"/>
    <dgm:cxn modelId="{45B12758-4CEF-4FB5-A4ED-787DAD0537DF}" type="presOf" srcId="{D73D023B-875F-470D-8B15-4C5231B0F810}" destId="{243E6032-27E2-4B09-BCB8-A5636B97B13A}" srcOrd="1" destOrd="0" presId="urn:microsoft.com/office/officeart/2005/8/layout/orgChart1"/>
    <dgm:cxn modelId="{BA587A59-9311-49D5-91D7-C60ECD754762}" srcId="{6B77E11C-2A99-4C7E-AA26-B75263A22A28}" destId="{BACCF423-D2E8-4EE8-8B7C-0E548AFC42B5}" srcOrd="2" destOrd="0" parTransId="{6FE06B5E-7697-4371-9BAD-830AAB76CC19}" sibTransId="{6CEBEE78-4796-452A-8142-FFF7266ACC4B}"/>
    <dgm:cxn modelId="{8E62988A-B18B-4CA7-B57F-5581B65EFB8C}" srcId="{6B77E11C-2A99-4C7E-AA26-B75263A22A28}" destId="{9D1252DF-24BA-4EA7-8BEC-F89B046376A7}" srcOrd="1" destOrd="0" parTransId="{793E30F9-3B1A-447B-A9A0-1A256B6BE847}" sibTransId="{0DCA68B9-4608-4DC0-AECE-C3F4FFB7D6AD}"/>
    <dgm:cxn modelId="{09B9F791-E9D7-4371-B680-4F1BCC3529C3}" type="presOf" srcId="{4EC0F7AB-307C-4BA2-A982-73E2A213CA56}" destId="{22B43EAE-EDF0-4E85-8F09-49DA464CB93C}" srcOrd="1" destOrd="0" presId="urn:microsoft.com/office/officeart/2005/8/layout/orgChart1"/>
    <dgm:cxn modelId="{28122097-EA35-463E-AAF7-CC322F60EBB5}" type="presOf" srcId="{4BA31BE4-8ECF-4446-A2E6-4B65773FE1F1}" destId="{4FFC438F-8E4A-4710-B73A-BDB318593896}" srcOrd="0" destOrd="0" presId="urn:microsoft.com/office/officeart/2005/8/layout/orgChart1"/>
    <dgm:cxn modelId="{55E4AD97-C96D-4797-AB6F-30585F5AD5F5}" type="presOf" srcId="{D73D023B-875F-470D-8B15-4C5231B0F810}" destId="{536303C9-F7CD-4B25-AED2-8C5D0B97DA74}" srcOrd="0" destOrd="0" presId="urn:microsoft.com/office/officeart/2005/8/layout/orgChart1"/>
    <dgm:cxn modelId="{902EF497-9111-4608-85E9-70ABF832FFB0}" srcId="{6B77E11C-2A99-4C7E-AA26-B75263A22A28}" destId="{070EDF67-14FC-41EE-BE96-33396BDDD785}" srcOrd="4" destOrd="0" parTransId="{FAA9E634-3493-45DB-9D33-C8B5E7DD6B91}" sibTransId="{67AD4073-CD1C-4EB9-A547-527CD33EBB5A}"/>
    <dgm:cxn modelId="{A06E4198-238C-4C79-92A1-376F4FA0FD42}" type="presOf" srcId="{6B77E11C-2A99-4C7E-AA26-B75263A22A28}" destId="{BB6FAEA6-C490-4085-B867-CB00E0F1975D}" srcOrd="0" destOrd="0" presId="urn:microsoft.com/office/officeart/2005/8/layout/orgChart1"/>
    <dgm:cxn modelId="{23901A9E-C417-4859-9ADE-54B380E6AFA2}" type="presOf" srcId="{FAA9E634-3493-45DB-9D33-C8B5E7DD6B91}" destId="{1134B184-A376-4D02-9A5F-1EF898A656E8}" srcOrd="0" destOrd="0" presId="urn:microsoft.com/office/officeart/2005/8/layout/orgChart1"/>
    <dgm:cxn modelId="{218372A6-E51A-436D-B319-8037C8606B80}" type="presOf" srcId="{47F06F7C-E0AE-40A9-AF12-B13D5680253E}" destId="{F9633C2E-D768-4069-ADE3-690D805AED0F}" srcOrd="0" destOrd="0" presId="urn:microsoft.com/office/officeart/2005/8/layout/orgChart1"/>
    <dgm:cxn modelId="{1835F3A8-247C-42FC-8E48-CC0C95CACD51}" srcId="{88E9AF9D-C797-4B92-B573-19700FBFE5EC}" destId="{6B77E11C-2A99-4C7E-AA26-B75263A22A28}" srcOrd="0" destOrd="0" parTransId="{9E1E6820-F5AF-4EE5-BBEC-9C4AC51FD50A}" sibTransId="{985718EA-8872-46F5-B35B-059E9166CE82}"/>
    <dgm:cxn modelId="{4EEECAAA-234E-4B0D-BB8E-C2796D2226A8}" type="presOf" srcId="{9D1252DF-24BA-4EA7-8BEC-F89B046376A7}" destId="{45BDBD3E-550F-48AF-A7ED-E50CFD33132A}" srcOrd="1" destOrd="0" presId="urn:microsoft.com/office/officeart/2005/8/layout/orgChart1"/>
    <dgm:cxn modelId="{4A97B3B1-F27C-415F-BD22-C6CD24D389AB}" type="presOf" srcId="{070EDF67-14FC-41EE-BE96-33396BDDD785}" destId="{EF0942FA-E74B-4EDA-8D55-81A8E9B7E468}" srcOrd="1" destOrd="0" presId="urn:microsoft.com/office/officeart/2005/8/layout/orgChart1"/>
    <dgm:cxn modelId="{F01182B3-7D09-4A87-A4F4-306BAA91613A}" type="presOf" srcId="{4EC0F7AB-307C-4BA2-A982-73E2A213CA56}" destId="{01DA700B-6643-4293-91C0-8880F237CEBB}" srcOrd="0" destOrd="0" presId="urn:microsoft.com/office/officeart/2005/8/layout/orgChart1"/>
    <dgm:cxn modelId="{FEFFC6B8-D1B5-41CE-9044-30FDC2B9EE18}" type="presOf" srcId="{72CCB973-3816-4523-8030-00B5CD3FEAE8}" destId="{6E6DA605-FD49-4F31-ABAE-A09EE61C41D4}" srcOrd="1" destOrd="0" presId="urn:microsoft.com/office/officeart/2005/8/layout/orgChart1"/>
    <dgm:cxn modelId="{E4309DB9-DED9-4E4F-8155-6B95D3FACAFE}" type="presOf" srcId="{BACCF423-D2E8-4EE8-8B7C-0E548AFC42B5}" destId="{4C111550-9DEE-4EA6-8F31-580948A7299D}" srcOrd="1" destOrd="0" presId="urn:microsoft.com/office/officeart/2005/8/layout/orgChart1"/>
    <dgm:cxn modelId="{D83D66BC-8EDB-4117-846D-C1390704183A}" type="presOf" srcId="{B1DAB3F3-E3B7-48B5-AC45-8CEBD0126023}" destId="{36EEAC2F-25EA-4D52-968B-A2C3A3C59914}" srcOrd="0" destOrd="0" presId="urn:microsoft.com/office/officeart/2005/8/layout/orgChart1"/>
    <dgm:cxn modelId="{978A01BD-19F2-42B7-A1D2-539C5E7ED66C}" type="presOf" srcId="{88E9AF9D-C797-4B92-B573-19700FBFE5EC}" destId="{AAEC41E2-E660-403D-A0AA-7C29931C9336}" srcOrd="0" destOrd="0" presId="urn:microsoft.com/office/officeart/2005/8/layout/orgChart1"/>
    <dgm:cxn modelId="{7B4517BF-BF9D-448A-A480-FB504D754276}" srcId="{6B77E11C-2A99-4C7E-AA26-B75263A22A28}" destId="{4EC0F7AB-307C-4BA2-A982-73E2A213CA56}" srcOrd="0" destOrd="0" parTransId="{E8C5A298-A9B3-4691-BAEC-865AA8D02D1B}" sibTransId="{5743EBC7-96EC-4E7B-9891-515C14F02828}"/>
    <dgm:cxn modelId="{110BAAC3-F0BE-48A9-8B06-35C2C9E86218}" type="presOf" srcId="{6FE06B5E-7697-4371-9BAD-830AAB76CC19}" destId="{30EE2B67-0E3D-4E70-9324-6493303F039A}" srcOrd="0" destOrd="0" presId="urn:microsoft.com/office/officeart/2005/8/layout/orgChart1"/>
    <dgm:cxn modelId="{7039E2C6-0433-421E-88EA-7AECE38F1BFF}" type="presOf" srcId="{BACCF423-D2E8-4EE8-8B7C-0E548AFC42B5}" destId="{E9205CE6-490A-4348-B35C-622E0CE1AC9C}" srcOrd="0" destOrd="0" presId="urn:microsoft.com/office/officeart/2005/8/layout/orgChart1"/>
    <dgm:cxn modelId="{FB1927F4-3B9A-44B8-A347-026F835D7FEF}" type="presOf" srcId="{E8C5A298-A9B3-4691-BAEC-865AA8D02D1B}" destId="{CA7CAE99-F0D9-4C89-BA03-E16D2BD99A55}" srcOrd="0" destOrd="0" presId="urn:microsoft.com/office/officeart/2005/8/layout/orgChart1"/>
    <dgm:cxn modelId="{71D8D3F4-2A7A-449E-9D3C-3F0F200007D1}" srcId="{6B77E11C-2A99-4C7E-AA26-B75263A22A28}" destId="{D73D023B-875F-470D-8B15-4C5231B0F810}" srcOrd="3" destOrd="0" parTransId="{4BA31BE4-8ECF-4446-A2E6-4B65773FE1F1}" sibTransId="{04A1EA35-3405-4AE9-8F99-4A7CC6BCEAD5}"/>
    <dgm:cxn modelId="{0BCC35FF-3156-4A70-BEA2-282EAE75A299}" srcId="{6B77E11C-2A99-4C7E-AA26-B75263A22A28}" destId="{B1DAB3F3-E3B7-48B5-AC45-8CEBD0126023}" srcOrd="6" destOrd="0" parTransId="{8DA69535-5104-4961-8B96-26F3D6A8F5F6}" sibTransId="{A5BADF68-A7BC-4E45-A3B2-FA3E3D76DDD2}"/>
    <dgm:cxn modelId="{EE838CCC-DA8D-43A7-9EE4-83B90E45331C}" type="presParOf" srcId="{AAEC41E2-E660-403D-A0AA-7C29931C9336}" destId="{FA67B233-63CE-471B-A2F6-71DDAD75D6D0}" srcOrd="0" destOrd="0" presId="urn:microsoft.com/office/officeart/2005/8/layout/orgChart1"/>
    <dgm:cxn modelId="{01CEB790-75E8-4C32-A2D8-CFAE12F0B4E3}" type="presParOf" srcId="{FA67B233-63CE-471B-A2F6-71DDAD75D6D0}" destId="{E9659C96-1A22-4D02-ACDD-04D83BF901C3}" srcOrd="0" destOrd="0" presId="urn:microsoft.com/office/officeart/2005/8/layout/orgChart1"/>
    <dgm:cxn modelId="{D080EEF4-224D-491D-93B5-5A08CEDE2CE0}" type="presParOf" srcId="{E9659C96-1A22-4D02-ACDD-04D83BF901C3}" destId="{BB6FAEA6-C490-4085-B867-CB00E0F1975D}" srcOrd="0" destOrd="0" presId="urn:microsoft.com/office/officeart/2005/8/layout/orgChart1"/>
    <dgm:cxn modelId="{E03C3A78-6CF6-4124-B29B-03AAB58B7361}" type="presParOf" srcId="{E9659C96-1A22-4D02-ACDD-04D83BF901C3}" destId="{780FD4C4-B2F3-4920-A8AF-8E04B0DF069F}" srcOrd="1" destOrd="0" presId="urn:microsoft.com/office/officeart/2005/8/layout/orgChart1"/>
    <dgm:cxn modelId="{26640243-1EEB-4A69-90E5-4989B7B1E862}" type="presParOf" srcId="{FA67B233-63CE-471B-A2F6-71DDAD75D6D0}" destId="{C04FB787-C02F-40C8-BE39-9034833491E5}" srcOrd="1" destOrd="0" presId="urn:microsoft.com/office/officeart/2005/8/layout/orgChart1"/>
    <dgm:cxn modelId="{02B6390A-F87D-4A80-A56D-087694D6074D}" type="presParOf" srcId="{C04FB787-C02F-40C8-BE39-9034833491E5}" destId="{CA7CAE99-F0D9-4C89-BA03-E16D2BD99A55}" srcOrd="0" destOrd="0" presId="urn:microsoft.com/office/officeart/2005/8/layout/orgChart1"/>
    <dgm:cxn modelId="{67CDEA80-D6C8-4D08-919C-5266EDAC0EF8}" type="presParOf" srcId="{C04FB787-C02F-40C8-BE39-9034833491E5}" destId="{E9577950-DAC8-43C1-883D-6632A5450D80}" srcOrd="1" destOrd="0" presId="urn:microsoft.com/office/officeart/2005/8/layout/orgChart1"/>
    <dgm:cxn modelId="{2EB2D99A-5546-4A33-82A4-02EAF4BE8BB6}" type="presParOf" srcId="{E9577950-DAC8-43C1-883D-6632A5450D80}" destId="{1CE3A7F4-0D0A-4B32-8B62-D726CC460A02}" srcOrd="0" destOrd="0" presId="urn:microsoft.com/office/officeart/2005/8/layout/orgChart1"/>
    <dgm:cxn modelId="{1B6B5D78-6DDB-4437-9BA4-BF695D839890}" type="presParOf" srcId="{1CE3A7F4-0D0A-4B32-8B62-D726CC460A02}" destId="{01DA700B-6643-4293-91C0-8880F237CEBB}" srcOrd="0" destOrd="0" presId="urn:microsoft.com/office/officeart/2005/8/layout/orgChart1"/>
    <dgm:cxn modelId="{84CD65BD-97BD-4CFD-8AFA-801D1C603842}" type="presParOf" srcId="{1CE3A7F4-0D0A-4B32-8B62-D726CC460A02}" destId="{22B43EAE-EDF0-4E85-8F09-49DA464CB93C}" srcOrd="1" destOrd="0" presId="urn:microsoft.com/office/officeart/2005/8/layout/orgChart1"/>
    <dgm:cxn modelId="{0AC2D004-A784-4A94-8F00-3BF0990B2AF4}" type="presParOf" srcId="{E9577950-DAC8-43C1-883D-6632A5450D80}" destId="{CE36DB8E-8A1F-4447-8488-C509C6007FB9}" srcOrd="1" destOrd="0" presId="urn:microsoft.com/office/officeart/2005/8/layout/orgChart1"/>
    <dgm:cxn modelId="{EE9E1B71-531F-4124-BBC2-28014422C6E3}" type="presParOf" srcId="{E9577950-DAC8-43C1-883D-6632A5450D80}" destId="{031F92DA-8257-4A69-9DAC-90CC87D2BD6D}" srcOrd="2" destOrd="0" presId="urn:microsoft.com/office/officeart/2005/8/layout/orgChart1"/>
    <dgm:cxn modelId="{177F67B0-584A-4781-8F44-CD9D4F7908C8}" type="presParOf" srcId="{C04FB787-C02F-40C8-BE39-9034833491E5}" destId="{B7EE096F-FBA2-481A-BEE7-AE98666DE9F9}" srcOrd="2" destOrd="0" presId="urn:microsoft.com/office/officeart/2005/8/layout/orgChart1"/>
    <dgm:cxn modelId="{FFE86A21-9A62-48A5-B934-CA66E6A2FACA}" type="presParOf" srcId="{C04FB787-C02F-40C8-BE39-9034833491E5}" destId="{4E0B8F4A-28DF-4A93-A60B-4798AB2CD77B}" srcOrd="3" destOrd="0" presId="urn:microsoft.com/office/officeart/2005/8/layout/orgChart1"/>
    <dgm:cxn modelId="{D14BEACE-FEA2-40DB-8C6C-173A104F035A}" type="presParOf" srcId="{4E0B8F4A-28DF-4A93-A60B-4798AB2CD77B}" destId="{51A5AAE5-2960-4BE3-A7DA-70643453CF5D}" srcOrd="0" destOrd="0" presId="urn:microsoft.com/office/officeart/2005/8/layout/orgChart1"/>
    <dgm:cxn modelId="{0AB080A2-A469-4CCE-8641-A70919C973AF}" type="presParOf" srcId="{51A5AAE5-2960-4BE3-A7DA-70643453CF5D}" destId="{777A5513-AD04-40FD-A658-BEC511D9FF8B}" srcOrd="0" destOrd="0" presId="urn:microsoft.com/office/officeart/2005/8/layout/orgChart1"/>
    <dgm:cxn modelId="{4236730E-F2B5-4134-B25A-73AD5EED2BE7}" type="presParOf" srcId="{51A5AAE5-2960-4BE3-A7DA-70643453CF5D}" destId="{45BDBD3E-550F-48AF-A7ED-E50CFD33132A}" srcOrd="1" destOrd="0" presId="urn:microsoft.com/office/officeart/2005/8/layout/orgChart1"/>
    <dgm:cxn modelId="{3CD4E093-3EC2-47E8-BDF3-6E7FBAF5A8B3}" type="presParOf" srcId="{4E0B8F4A-28DF-4A93-A60B-4798AB2CD77B}" destId="{351992EA-871C-41E8-A597-F9DCCDB492F8}" srcOrd="1" destOrd="0" presId="urn:microsoft.com/office/officeart/2005/8/layout/orgChart1"/>
    <dgm:cxn modelId="{5D8C3AAC-DDFE-4736-840E-DD7E29786624}" type="presParOf" srcId="{4E0B8F4A-28DF-4A93-A60B-4798AB2CD77B}" destId="{14C3EE3D-0DEF-4759-9CDA-7BFC9F96701C}" srcOrd="2" destOrd="0" presId="urn:microsoft.com/office/officeart/2005/8/layout/orgChart1"/>
    <dgm:cxn modelId="{99C1614C-B25B-4DE2-A84C-A152440C527C}" type="presParOf" srcId="{C04FB787-C02F-40C8-BE39-9034833491E5}" destId="{30EE2B67-0E3D-4E70-9324-6493303F039A}" srcOrd="4" destOrd="0" presId="urn:microsoft.com/office/officeart/2005/8/layout/orgChart1"/>
    <dgm:cxn modelId="{85B99906-8648-48BA-A90B-88A333BD7506}" type="presParOf" srcId="{C04FB787-C02F-40C8-BE39-9034833491E5}" destId="{194AEB45-943E-41DB-BD88-330B8307B54D}" srcOrd="5" destOrd="0" presId="urn:microsoft.com/office/officeart/2005/8/layout/orgChart1"/>
    <dgm:cxn modelId="{FE4971F4-5FBB-43A0-AD97-8ADE04C0F543}" type="presParOf" srcId="{194AEB45-943E-41DB-BD88-330B8307B54D}" destId="{57C7ACA5-364B-491C-A74F-03A2F4779DAB}" srcOrd="0" destOrd="0" presId="urn:microsoft.com/office/officeart/2005/8/layout/orgChart1"/>
    <dgm:cxn modelId="{EA844568-F2D5-4C3C-A96D-3A355372B825}" type="presParOf" srcId="{57C7ACA5-364B-491C-A74F-03A2F4779DAB}" destId="{E9205CE6-490A-4348-B35C-622E0CE1AC9C}" srcOrd="0" destOrd="0" presId="urn:microsoft.com/office/officeart/2005/8/layout/orgChart1"/>
    <dgm:cxn modelId="{F9D377B7-BE32-4639-B023-90588EE4AA19}" type="presParOf" srcId="{57C7ACA5-364B-491C-A74F-03A2F4779DAB}" destId="{4C111550-9DEE-4EA6-8F31-580948A7299D}" srcOrd="1" destOrd="0" presId="urn:microsoft.com/office/officeart/2005/8/layout/orgChart1"/>
    <dgm:cxn modelId="{3E785CFF-2E16-412A-838C-81E2C6FB0166}" type="presParOf" srcId="{194AEB45-943E-41DB-BD88-330B8307B54D}" destId="{DC160C5B-057F-4A30-BBB4-5FF084D801F1}" srcOrd="1" destOrd="0" presId="urn:microsoft.com/office/officeart/2005/8/layout/orgChart1"/>
    <dgm:cxn modelId="{88F4A894-CDEC-4CC8-A3DC-8AF8DEF12962}" type="presParOf" srcId="{194AEB45-943E-41DB-BD88-330B8307B54D}" destId="{987FA8BA-AE29-4718-99DC-38E83F31BC01}" srcOrd="2" destOrd="0" presId="urn:microsoft.com/office/officeart/2005/8/layout/orgChart1"/>
    <dgm:cxn modelId="{29794463-B365-4069-8531-AAC8F81A1B11}" type="presParOf" srcId="{C04FB787-C02F-40C8-BE39-9034833491E5}" destId="{4FFC438F-8E4A-4710-B73A-BDB318593896}" srcOrd="6" destOrd="0" presId="urn:microsoft.com/office/officeart/2005/8/layout/orgChart1"/>
    <dgm:cxn modelId="{FF99C80D-71E6-4DBA-8F15-32737A8D7D2E}" type="presParOf" srcId="{C04FB787-C02F-40C8-BE39-9034833491E5}" destId="{784B2401-A01F-48D8-B2E8-DDF1D8DD127D}" srcOrd="7" destOrd="0" presId="urn:microsoft.com/office/officeart/2005/8/layout/orgChart1"/>
    <dgm:cxn modelId="{0BD4ADEA-AFC1-4A20-8913-92AD6D213F1E}" type="presParOf" srcId="{784B2401-A01F-48D8-B2E8-DDF1D8DD127D}" destId="{3B737038-8CF4-4FB9-8566-904EB19F44BA}" srcOrd="0" destOrd="0" presId="urn:microsoft.com/office/officeart/2005/8/layout/orgChart1"/>
    <dgm:cxn modelId="{2C8BBA8F-B417-41EE-922F-DC80A2F6074A}" type="presParOf" srcId="{3B737038-8CF4-4FB9-8566-904EB19F44BA}" destId="{536303C9-F7CD-4B25-AED2-8C5D0B97DA74}" srcOrd="0" destOrd="0" presId="urn:microsoft.com/office/officeart/2005/8/layout/orgChart1"/>
    <dgm:cxn modelId="{015B507F-78AE-4392-BC09-068DB8290A52}" type="presParOf" srcId="{3B737038-8CF4-4FB9-8566-904EB19F44BA}" destId="{243E6032-27E2-4B09-BCB8-A5636B97B13A}" srcOrd="1" destOrd="0" presId="urn:microsoft.com/office/officeart/2005/8/layout/orgChart1"/>
    <dgm:cxn modelId="{1E5FBE9F-CB76-4697-AFB7-F6E48C3C5CE0}" type="presParOf" srcId="{784B2401-A01F-48D8-B2E8-DDF1D8DD127D}" destId="{68D60528-B923-4A9E-B345-23B483E3349F}" srcOrd="1" destOrd="0" presId="urn:microsoft.com/office/officeart/2005/8/layout/orgChart1"/>
    <dgm:cxn modelId="{009DFDB4-A10B-49A4-A364-F488E58790E5}" type="presParOf" srcId="{784B2401-A01F-48D8-B2E8-DDF1D8DD127D}" destId="{31EE9D74-54A4-4586-AF9C-0FFF138DC1F2}" srcOrd="2" destOrd="0" presId="urn:microsoft.com/office/officeart/2005/8/layout/orgChart1"/>
    <dgm:cxn modelId="{37F03341-D67F-45B6-A835-25B1C1E05824}" type="presParOf" srcId="{C04FB787-C02F-40C8-BE39-9034833491E5}" destId="{1134B184-A376-4D02-9A5F-1EF898A656E8}" srcOrd="8" destOrd="0" presId="urn:microsoft.com/office/officeart/2005/8/layout/orgChart1"/>
    <dgm:cxn modelId="{E8327E4C-68A3-49C7-92C7-5AA41A2B193E}" type="presParOf" srcId="{C04FB787-C02F-40C8-BE39-9034833491E5}" destId="{70815D21-56B1-4EAE-99ED-2E7C3670DDCF}" srcOrd="9" destOrd="0" presId="urn:microsoft.com/office/officeart/2005/8/layout/orgChart1"/>
    <dgm:cxn modelId="{54D9CD4A-5F5F-4FDE-B2EF-090A7FD49F83}" type="presParOf" srcId="{70815D21-56B1-4EAE-99ED-2E7C3670DDCF}" destId="{7F2F87C6-98E6-4C27-9590-EEABCCF81C16}" srcOrd="0" destOrd="0" presId="urn:microsoft.com/office/officeart/2005/8/layout/orgChart1"/>
    <dgm:cxn modelId="{3E5947B7-503D-4C6F-9004-84F4764478D6}" type="presParOf" srcId="{7F2F87C6-98E6-4C27-9590-EEABCCF81C16}" destId="{E4CA25BB-B460-428A-85E2-EAA3F0468532}" srcOrd="0" destOrd="0" presId="urn:microsoft.com/office/officeart/2005/8/layout/orgChart1"/>
    <dgm:cxn modelId="{9F074374-0BA1-493E-B8BF-11A66FBB1DC4}" type="presParOf" srcId="{7F2F87C6-98E6-4C27-9590-EEABCCF81C16}" destId="{EF0942FA-E74B-4EDA-8D55-81A8E9B7E468}" srcOrd="1" destOrd="0" presId="urn:microsoft.com/office/officeart/2005/8/layout/orgChart1"/>
    <dgm:cxn modelId="{748DFDC3-C25A-4248-B1A8-B0B4CC4B87DF}" type="presParOf" srcId="{70815D21-56B1-4EAE-99ED-2E7C3670DDCF}" destId="{14ED835B-E8C3-43E3-88F3-66B3ADFCC6D6}" srcOrd="1" destOrd="0" presId="urn:microsoft.com/office/officeart/2005/8/layout/orgChart1"/>
    <dgm:cxn modelId="{786A4935-E688-4E28-82A6-B64E42893F23}" type="presParOf" srcId="{70815D21-56B1-4EAE-99ED-2E7C3670DDCF}" destId="{D536A9AB-FC9F-4A13-9CAD-E78CE14AE0E5}" srcOrd="2" destOrd="0" presId="urn:microsoft.com/office/officeart/2005/8/layout/orgChart1"/>
    <dgm:cxn modelId="{9F7F0AAB-68D4-48D8-8CB0-FEE7311E638E}" type="presParOf" srcId="{C04FB787-C02F-40C8-BE39-9034833491E5}" destId="{F9633C2E-D768-4069-ADE3-690D805AED0F}" srcOrd="10" destOrd="0" presId="urn:microsoft.com/office/officeart/2005/8/layout/orgChart1"/>
    <dgm:cxn modelId="{D4FBAC04-3B99-4B7D-A072-B61A766F3904}" type="presParOf" srcId="{C04FB787-C02F-40C8-BE39-9034833491E5}" destId="{1CB51D04-E39B-4629-99A8-BFB664368191}" srcOrd="11" destOrd="0" presId="urn:microsoft.com/office/officeart/2005/8/layout/orgChart1"/>
    <dgm:cxn modelId="{34A9E000-3FE7-4631-95BB-DFA106EE92E5}" type="presParOf" srcId="{1CB51D04-E39B-4629-99A8-BFB664368191}" destId="{1827837A-ACD5-4D4F-8FEC-9770B5982FD0}" srcOrd="0" destOrd="0" presId="urn:microsoft.com/office/officeart/2005/8/layout/orgChart1"/>
    <dgm:cxn modelId="{0D87181A-AF56-4177-B8FB-2D67B7463414}" type="presParOf" srcId="{1827837A-ACD5-4D4F-8FEC-9770B5982FD0}" destId="{F588CDFD-7DE5-40DB-B986-DCAB17FFD942}" srcOrd="0" destOrd="0" presId="urn:microsoft.com/office/officeart/2005/8/layout/orgChart1"/>
    <dgm:cxn modelId="{963111C2-A618-44FB-B2C8-9EF0DAF223A2}" type="presParOf" srcId="{1827837A-ACD5-4D4F-8FEC-9770B5982FD0}" destId="{6E6DA605-FD49-4F31-ABAE-A09EE61C41D4}" srcOrd="1" destOrd="0" presId="urn:microsoft.com/office/officeart/2005/8/layout/orgChart1"/>
    <dgm:cxn modelId="{E395A143-092A-4C0A-91B6-8111454EC91E}" type="presParOf" srcId="{1CB51D04-E39B-4629-99A8-BFB664368191}" destId="{EBC060FE-6103-41B9-9DE1-519599AACAC1}" srcOrd="1" destOrd="0" presId="urn:microsoft.com/office/officeart/2005/8/layout/orgChart1"/>
    <dgm:cxn modelId="{6DAEB112-5A35-4E2F-90AF-809962E81868}" type="presParOf" srcId="{1CB51D04-E39B-4629-99A8-BFB664368191}" destId="{F90B4FF5-CEEA-45A7-A7EA-4B8869F361A0}" srcOrd="2" destOrd="0" presId="urn:microsoft.com/office/officeart/2005/8/layout/orgChart1"/>
    <dgm:cxn modelId="{F4BFB66B-67C0-4955-A8A5-97ACBA64A18C}" type="presParOf" srcId="{C04FB787-C02F-40C8-BE39-9034833491E5}" destId="{79F64FDA-7056-44AF-9BF0-B84E11650AD8}" srcOrd="12" destOrd="0" presId="urn:microsoft.com/office/officeart/2005/8/layout/orgChart1"/>
    <dgm:cxn modelId="{59461B86-CA1B-4C86-8434-0A9C5687B73A}" type="presParOf" srcId="{C04FB787-C02F-40C8-BE39-9034833491E5}" destId="{456348BA-1111-4109-A89B-9FB7BA82B92A}" srcOrd="13" destOrd="0" presId="urn:microsoft.com/office/officeart/2005/8/layout/orgChart1"/>
    <dgm:cxn modelId="{39546AB1-D707-411C-981F-065E24B3A276}" type="presParOf" srcId="{456348BA-1111-4109-A89B-9FB7BA82B92A}" destId="{D3BBA8C7-8FA2-4CC3-9A43-5176D26D004B}" srcOrd="0" destOrd="0" presId="urn:microsoft.com/office/officeart/2005/8/layout/orgChart1"/>
    <dgm:cxn modelId="{DEADF2B5-F935-42EF-AE9A-1F9437CC01B7}" type="presParOf" srcId="{D3BBA8C7-8FA2-4CC3-9A43-5176D26D004B}" destId="{36EEAC2F-25EA-4D52-968B-A2C3A3C59914}" srcOrd="0" destOrd="0" presId="urn:microsoft.com/office/officeart/2005/8/layout/orgChart1"/>
    <dgm:cxn modelId="{F873284E-C5C9-4A69-88A3-0CF6451BB03D}" type="presParOf" srcId="{D3BBA8C7-8FA2-4CC3-9A43-5176D26D004B}" destId="{11A64BB2-53ED-4332-8C6C-EFC2AC5DEEA3}" srcOrd="1" destOrd="0" presId="urn:microsoft.com/office/officeart/2005/8/layout/orgChart1"/>
    <dgm:cxn modelId="{50A600E9-DE4D-42CC-8824-3D958B262265}" type="presParOf" srcId="{456348BA-1111-4109-A89B-9FB7BA82B92A}" destId="{FD3A197A-A40E-4FAC-8510-F3CD85F597CD}" srcOrd="1" destOrd="0" presId="urn:microsoft.com/office/officeart/2005/8/layout/orgChart1"/>
    <dgm:cxn modelId="{00E21660-4046-46F9-A6BA-3B358F15DA58}" type="presParOf" srcId="{456348BA-1111-4109-A89B-9FB7BA82B92A}" destId="{FC47E21A-404F-4D2A-A276-78C9536DF32A}" srcOrd="2" destOrd="0" presId="urn:microsoft.com/office/officeart/2005/8/layout/orgChart1"/>
    <dgm:cxn modelId="{3FF8C99F-F8DA-4067-AE8F-528602BFE146}" type="presParOf" srcId="{FA67B233-63CE-471B-A2F6-71DDAD75D6D0}" destId="{B7EF80F7-AEFE-4BC1-B42E-B6B42F83292E}"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B2A76-8F66-491C-9B5B-AAC33077529E}">
      <dsp:nvSpPr>
        <dsp:cNvPr id="0" name=""/>
        <dsp:cNvSpPr/>
      </dsp:nvSpPr>
      <dsp:spPr>
        <a:xfrm>
          <a:off x="5577867" y="573953"/>
          <a:ext cx="2921457" cy="240946"/>
        </a:xfrm>
        <a:custGeom>
          <a:avLst/>
          <a:gdLst/>
          <a:ahLst/>
          <a:cxnLst/>
          <a:rect l="0" t="0" r="0" b="0"/>
          <a:pathLst>
            <a:path>
              <a:moveTo>
                <a:pt x="0" y="0"/>
              </a:moveTo>
              <a:lnTo>
                <a:pt x="0" y="120473"/>
              </a:lnTo>
              <a:lnTo>
                <a:pt x="2921457" y="120473"/>
              </a:lnTo>
              <a:lnTo>
                <a:pt x="2921457" y="2409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561D91-A5B2-4BEF-B5BF-1F93A249B70E}">
      <dsp:nvSpPr>
        <dsp:cNvPr id="0" name=""/>
        <dsp:cNvSpPr/>
      </dsp:nvSpPr>
      <dsp:spPr>
        <a:xfrm>
          <a:off x="5577867" y="573953"/>
          <a:ext cx="1533147" cy="240946"/>
        </a:xfrm>
        <a:custGeom>
          <a:avLst/>
          <a:gdLst/>
          <a:ahLst/>
          <a:cxnLst/>
          <a:rect l="0" t="0" r="0" b="0"/>
          <a:pathLst>
            <a:path>
              <a:moveTo>
                <a:pt x="0" y="0"/>
              </a:moveTo>
              <a:lnTo>
                <a:pt x="0" y="120473"/>
              </a:lnTo>
              <a:lnTo>
                <a:pt x="1533147" y="120473"/>
              </a:lnTo>
              <a:lnTo>
                <a:pt x="1533147" y="2409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EE2B67-0E3D-4E70-9324-6493303F039A}">
      <dsp:nvSpPr>
        <dsp:cNvPr id="0" name=""/>
        <dsp:cNvSpPr/>
      </dsp:nvSpPr>
      <dsp:spPr>
        <a:xfrm>
          <a:off x="5530586" y="573953"/>
          <a:ext cx="91440" cy="240946"/>
        </a:xfrm>
        <a:custGeom>
          <a:avLst/>
          <a:gdLst/>
          <a:ahLst/>
          <a:cxnLst/>
          <a:rect l="0" t="0" r="0" b="0"/>
          <a:pathLst>
            <a:path>
              <a:moveTo>
                <a:pt x="47280" y="0"/>
              </a:moveTo>
              <a:lnTo>
                <a:pt x="47280" y="120473"/>
              </a:lnTo>
              <a:lnTo>
                <a:pt x="45720" y="120473"/>
              </a:lnTo>
              <a:lnTo>
                <a:pt x="45720" y="2409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EE096F-FBA2-481A-BEE7-AE98666DE9F9}">
      <dsp:nvSpPr>
        <dsp:cNvPr id="0" name=""/>
        <dsp:cNvSpPr/>
      </dsp:nvSpPr>
      <dsp:spPr>
        <a:xfrm>
          <a:off x="4041598" y="573953"/>
          <a:ext cx="1536268" cy="240946"/>
        </a:xfrm>
        <a:custGeom>
          <a:avLst/>
          <a:gdLst/>
          <a:ahLst/>
          <a:cxnLst/>
          <a:rect l="0" t="0" r="0" b="0"/>
          <a:pathLst>
            <a:path>
              <a:moveTo>
                <a:pt x="1536268" y="0"/>
              </a:moveTo>
              <a:lnTo>
                <a:pt x="1536268" y="120473"/>
              </a:lnTo>
              <a:lnTo>
                <a:pt x="0" y="120473"/>
              </a:lnTo>
              <a:lnTo>
                <a:pt x="0" y="2409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7CAE99-F0D9-4C89-BA03-E16D2BD99A55}">
      <dsp:nvSpPr>
        <dsp:cNvPr id="0" name=""/>
        <dsp:cNvSpPr/>
      </dsp:nvSpPr>
      <dsp:spPr>
        <a:xfrm>
          <a:off x="2549589" y="573953"/>
          <a:ext cx="3028277" cy="240946"/>
        </a:xfrm>
        <a:custGeom>
          <a:avLst/>
          <a:gdLst/>
          <a:ahLst/>
          <a:cxnLst/>
          <a:rect l="0" t="0" r="0" b="0"/>
          <a:pathLst>
            <a:path>
              <a:moveTo>
                <a:pt x="3028277" y="0"/>
              </a:moveTo>
              <a:lnTo>
                <a:pt x="3028277" y="120473"/>
              </a:lnTo>
              <a:lnTo>
                <a:pt x="0" y="120473"/>
              </a:lnTo>
              <a:lnTo>
                <a:pt x="0" y="2409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AEA6-C490-4085-B867-CB00E0F1975D}">
      <dsp:nvSpPr>
        <dsp:cNvPr id="0" name=""/>
        <dsp:cNvSpPr/>
      </dsp:nvSpPr>
      <dsp:spPr>
        <a:xfrm>
          <a:off x="4065699" y="271"/>
          <a:ext cx="3024336" cy="57368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方正姚体" panose="02010601030101010101" pitchFamily="2" charset="-122"/>
              <a:ea typeface="方正姚体" panose="02010601030101010101" pitchFamily="2" charset="-122"/>
            </a:rPr>
            <a:t>决策科学部</a:t>
          </a:r>
        </a:p>
      </dsp:txBody>
      <dsp:txXfrm>
        <a:off x="4065699" y="271"/>
        <a:ext cx="3024336" cy="573681"/>
      </dsp:txXfrm>
    </dsp:sp>
    <dsp:sp modelId="{01DA700B-6643-4293-91C0-8880F237CEBB}">
      <dsp:nvSpPr>
        <dsp:cNvPr id="0" name=""/>
        <dsp:cNvSpPr/>
      </dsp:nvSpPr>
      <dsp:spPr>
        <a:xfrm>
          <a:off x="1872209" y="814900"/>
          <a:ext cx="1354761" cy="57368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方正姚体" panose="02010601030101010101" pitchFamily="2" charset="-122"/>
              <a:ea typeface="方正姚体" panose="02010601030101010101" pitchFamily="2" charset="-122"/>
            </a:rPr>
            <a:t>POS</a:t>
          </a:r>
          <a:r>
            <a:rPr lang="zh-CN" altLang="en-US" sz="1600" b="1" kern="1200" dirty="0">
              <a:latin typeface="方正姚体" panose="02010601030101010101" pitchFamily="2" charset="-122"/>
              <a:ea typeface="方正姚体" panose="02010601030101010101" pitchFamily="2" charset="-122"/>
            </a:rPr>
            <a:t> </a:t>
          </a:r>
          <a:r>
            <a:rPr lang="en-US" altLang="zh-CN" sz="1600" b="1" kern="1200" dirty="0">
              <a:latin typeface="方正姚体" panose="02010601030101010101" pitchFamily="2" charset="-122"/>
              <a:ea typeface="方正姚体" panose="02010601030101010101" pitchFamily="2" charset="-122"/>
            </a:rPr>
            <a:t>5.0</a:t>
          </a:r>
          <a:br>
            <a:rPr lang="en-US" altLang="zh-CN" sz="1600" b="1" kern="1200" dirty="0">
              <a:latin typeface="方正姚体" panose="02010601030101010101" pitchFamily="2" charset="-122"/>
              <a:ea typeface="方正姚体" panose="02010601030101010101" pitchFamily="2" charset="-122"/>
            </a:rPr>
          </a:br>
          <a:r>
            <a:rPr lang="zh-CN" altLang="en-US" sz="1600" b="1" kern="1200" dirty="0">
              <a:latin typeface="方正姚体" panose="02010601030101010101" pitchFamily="2" charset="-122"/>
              <a:ea typeface="方正姚体" panose="02010601030101010101" pitchFamily="2" charset="-122"/>
            </a:rPr>
            <a:t>开发组</a:t>
          </a:r>
        </a:p>
      </dsp:txBody>
      <dsp:txXfrm>
        <a:off x="1872209" y="814900"/>
        <a:ext cx="1354761" cy="573681"/>
      </dsp:txXfrm>
    </dsp:sp>
    <dsp:sp modelId="{777A5513-AD04-40FD-A658-BEC511D9FF8B}">
      <dsp:nvSpPr>
        <dsp:cNvPr id="0" name=""/>
        <dsp:cNvSpPr/>
      </dsp:nvSpPr>
      <dsp:spPr>
        <a:xfrm>
          <a:off x="3467916" y="814900"/>
          <a:ext cx="1147363" cy="57368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催收模型</a:t>
          </a:r>
          <a:br>
            <a:rPr lang="en-US" altLang="zh-CN" sz="1600" b="1" kern="1200" dirty="0">
              <a:latin typeface="方正姚体" panose="02010601030101010101" pitchFamily="2" charset="-122"/>
              <a:ea typeface="方正姚体" panose="02010601030101010101" pitchFamily="2" charset="-122"/>
            </a:rPr>
          </a:br>
          <a:r>
            <a:rPr lang="zh-CN" altLang="en-US" sz="1600" b="1" kern="1200" dirty="0">
              <a:latin typeface="方正姚体" panose="02010601030101010101" pitchFamily="2" charset="-122"/>
              <a:ea typeface="方正姚体" panose="02010601030101010101" pitchFamily="2" charset="-122"/>
            </a:rPr>
            <a:t>开发组</a:t>
          </a:r>
        </a:p>
      </dsp:txBody>
      <dsp:txXfrm>
        <a:off x="3467916" y="814900"/>
        <a:ext cx="1147363" cy="573681"/>
      </dsp:txXfrm>
    </dsp:sp>
    <dsp:sp modelId="{E9205CE6-490A-4348-B35C-622E0CE1AC9C}">
      <dsp:nvSpPr>
        <dsp:cNvPr id="0" name=""/>
        <dsp:cNvSpPr/>
      </dsp:nvSpPr>
      <dsp:spPr>
        <a:xfrm>
          <a:off x="4856226" y="814900"/>
          <a:ext cx="1440159" cy="57368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爬虫数据变量开发组</a:t>
          </a:r>
        </a:p>
      </dsp:txBody>
      <dsp:txXfrm>
        <a:off x="4856226" y="814900"/>
        <a:ext cx="1440159" cy="573681"/>
      </dsp:txXfrm>
    </dsp:sp>
    <dsp:sp modelId="{F6C68494-9439-41AB-B961-F2E0ED404E60}">
      <dsp:nvSpPr>
        <dsp:cNvPr id="0" name=""/>
        <dsp:cNvSpPr/>
      </dsp:nvSpPr>
      <dsp:spPr>
        <a:xfrm>
          <a:off x="6537332" y="814900"/>
          <a:ext cx="1147363" cy="57368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方正姚体" panose="02010601030101010101" pitchFamily="2" charset="-122"/>
              <a:ea typeface="方正姚体" panose="02010601030101010101" pitchFamily="2" charset="-122"/>
            </a:rPr>
            <a:t>PBOC</a:t>
          </a:r>
          <a:r>
            <a:rPr lang="zh-CN" altLang="en-US" sz="1600" b="1" kern="1200" dirty="0">
              <a:latin typeface="方正姚体" panose="02010601030101010101" pitchFamily="2" charset="-122"/>
              <a:ea typeface="方正姚体" panose="02010601030101010101" pitchFamily="2" charset="-122"/>
            </a:rPr>
            <a:t>变量开发组</a:t>
          </a:r>
        </a:p>
      </dsp:txBody>
      <dsp:txXfrm>
        <a:off x="6537332" y="814900"/>
        <a:ext cx="1147363" cy="573681"/>
      </dsp:txXfrm>
    </dsp:sp>
    <dsp:sp modelId="{918E6419-65FD-455F-861D-8B47B1DBC277}">
      <dsp:nvSpPr>
        <dsp:cNvPr id="0" name=""/>
        <dsp:cNvSpPr/>
      </dsp:nvSpPr>
      <dsp:spPr>
        <a:xfrm>
          <a:off x="7925643" y="814900"/>
          <a:ext cx="1147363" cy="57368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方正姚体" panose="02010601030101010101" pitchFamily="2" charset="-122"/>
              <a:ea typeface="方正姚体" panose="02010601030101010101" pitchFamily="2" charset="-122"/>
            </a:rPr>
            <a:t>……</a:t>
          </a:r>
          <a:endParaRPr lang="zh-CN" altLang="en-US" sz="1800" b="1" kern="1200" dirty="0">
            <a:latin typeface="方正姚体" panose="02010601030101010101" pitchFamily="2" charset="-122"/>
            <a:ea typeface="方正姚体" panose="02010601030101010101" pitchFamily="2" charset="-122"/>
          </a:endParaRPr>
        </a:p>
      </dsp:txBody>
      <dsp:txXfrm>
        <a:off x="7925643" y="814900"/>
        <a:ext cx="1147363" cy="573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E2B67-0E3D-4E70-9324-6493303F039A}">
      <dsp:nvSpPr>
        <dsp:cNvPr id="0" name=""/>
        <dsp:cNvSpPr/>
      </dsp:nvSpPr>
      <dsp:spPr>
        <a:xfrm>
          <a:off x="2988332" y="569642"/>
          <a:ext cx="1377142" cy="239008"/>
        </a:xfrm>
        <a:custGeom>
          <a:avLst/>
          <a:gdLst/>
          <a:ahLst/>
          <a:cxnLst/>
          <a:rect l="0" t="0" r="0" b="0"/>
          <a:pathLst>
            <a:path>
              <a:moveTo>
                <a:pt x="0" y="0"/>
              </a:moveTo>
              <a:lnTo>
                <a:pt x="0" y="119504"/>
              </a:lnTo>
              <a:lnTo>
                <a:pt x="1377142" y="119504"/>
              </a:lnTo>
              <a:lnTo>
                <a:pt x="1377142" y="23900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EE096F-FBA2-481A-BEE7-AE98666DE9F9}">
      <dsp:nvSpPr>
        <dsp:cNvPr id="0" name=""/>
        <dsp:cNvSpPr/>
      </dsp:nvSpPr>
      <dsp:spPr>
        <a:xfrm>
          <a:off x="2942612" y="569642"/>
          <a:ext cx="91440" cy="239008"/>
        </a:xfrm>
        <a:custGeom>
          <a:avLst/>
          <a:gdLst/>
          <a:ahLst/>
          <a:cxnLst/>
          <a:rect l="0" t="0" r="0" b="0"/>
          <a:pathLst>
            <a:path>
              <a:moveTo>
                <a:pt x="45720" y="0"/>
              </a:moveTo>
              <a:lnTo>
                <a:pt x="45720" y="23900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7CAE99-F0D9-4C89-BA03-E16D2BD99A55}">
      <dsp:nvSpPr>
        <dsp:cNvPr id="0" name=""/>
        <dsp:cNvSpPr/>
      </dsp:nvSpPr>
      <dsp:spPr>
        <a:xfrm>
          <a:off x="1611189" y="569642"/>
          <a:ext cx="1377142" cy="239008"/>
        </a:xfrm>
        <a:custGeom>
          <a:avLst/>
          <a:gdLst/>
          <a:ahLst/>
          <a:cxnLst/>
          <a:rect l="0" t="0" r="0" b="0"/>
          <a:pathLst>
            <a:path>
              <a:moveTo>
                <a:pt x="1377142" y="0"/>
              </a:moveTo>
              <a:lnTo>
                <a:pt x="1377142" y="119504"/>
              </a:lnTo>
              <a:lnTo>
                <a:pt x="0" y="119504"/>
              </a:lnTo>
              <a:lnTo>
                <a:pt x="0" y="239008"/>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AEA6-C490-4085-B867-CB00E0F1975D}">
      <dsp:nvSpPr>
        <dsp:cNvPr id="0" name=""/>
        <dsp:cNvSpPr/>
      </dsp:nvSpPr>
      <dsp:spPr>
        <a:xfrm>
          <a:off x="1488635" y="575"/>
          <a:ext cx="2999393" cy="56906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方正姚体" panose="02010601030101010101" pitchFamily="2" charset="-122"/>
              <a:ea typeface="方正姚体" panose="02010601030101010101" pitchFamily="2" charset="-122"/>
            </a:rPr>
            <a:t>决策科学部</a:t>
          </a:r>
        </a:p>
      </dsp:txBody>
      <dsp:txXfrm>
        <a:off x="1488635" y="575"/>
        <a:ext cx="2999393" cy="569067"/>
      </dsp:txXfrm>
    </dsp:sp>
    <dsp:sp modelId="{01DA700B-6643-4293-91C0-8880F237CEBB}">
      <dsp:nvSpPr>
        <dsp:cNvPr id="0" name=""/>
        <dsp:cNvSpPr/>
      </dsp:nvSpPr>
      <dsp:spPr>
        <a:xfrm>
          <a:off x="1042122" y="808650"/>
          <a:ext cx="1138134" cy="56906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方正姚体" panose="02010601030101010101" pitchFamily="2" charset="-122"/>
              <a:ea typeface="方正姚体" panose="02010601030101010101" pitchFamily="2" charset="-122"/>
            </a:rPr>
            <a:t>数据科学组</a:t>
          </a:r>
        </a:p>
      </dsp:txBody>
      <dsp:txXfrm>
        <a:off x="1042122" y="808650"/>
        <a:ext cx="1138134" cy="569067"/>
      </dsp:txXfrm>
    </dsp:sp>
    <dsp:sp modelId="{777A5513-AD04-40FD-A658-BEC511D9FF8B}">
      <dsp:nvSpPr>
        <dsp:cNvPr id="0" name=""/>
        <dsp:cNvSpPr/>
      </dsp:nvSpPr>
      <dsp:spPr>
        <a:xfrm>
          <a:off x="2419264" y="808650"/>
          <a:ext cx="1138134" cy="56906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方正姚体" panose="02010601030101010101" pitchFamily="2" charset="-122"/>
              <a:ea typeface="方正姚体" panose="02010601030101010101" pitchFamily="2" charset="-122"/>
            </a:rPr>
            <a:t>数据工程组</a:t>
          </a:r>
        </a:p>
      </dsp:txBody>
      <dsp:txXfrm>
        <a:off x="2419264" y="808650"/>
        <a:ext cx="1138134" cy="569067"/>
      </dsp:txXfrm>
    </dsp:sp>
    <dsp:sp modelId="{E9205CE6-490A-4348-B35C-622E0CE1AC9C}">
      <dsp:nvSpPr>
        <dsp:cNvPr id="0" name=""/>
        <dsp:cNvSpPr/>
      </dsp:nvSpPr>
      <dsp:spPr>
        <a:xfrm>
          <a:off x="3796407" y="808650"/>
          <a:ext cx="1138134" cy="56906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b="1" kern="1200" dirty="0">
              <a:latin typeface="方正姚体" panose="02010601030101010101" pitchFamily="2" charset="-122"/>
              <a:ea typeface="方正姚体" panose="02010601030101010101" pitchFamily="2" charset="-122"/>
            </a:rPr>
            <a:t>决策管理组</a:t>
          </a:r>
        </a:p>
      </dsp:txBody>
      <dsp:txXfrm>
        <a:off x="3796407" y="808650"/>
        <a:ext cx="1138134" cy="569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4FDA-7056-44AF-9BF0-B84E11650AD8}">
      <dsp:nvSpPr>
        <dsp:cNvPr id="0" name=""/>
        <dsp:cNvSpPr/>
      </dsp:nvSpPr>
      <dsp:spPr>
        <a:xfrm>
          <a:off x="5760640" y="648307"/>
          <a:ext cx="5060584" cy="292761"/>
        </a:xfrm>
        <a:custGeom>
          <a:avLst/>
          <a:gdLst/>
          <a:ahLst/>
          <a:cxnLst/>
          <a:rect l="0" t="0" r="0" b="0"/>
          <a:pathLst>
            <a:path>
              <a:moveTo>
                <a:pt x="0" y="0"/>
              </a:moveTo>
              <a:lnTo>
                <a:pt x="0" y="146380"/>
              </a:lnTo>
              <a:lnTo>
                <a:pt x="5060584" y="146380"/>
              </a:lnTo>
              <a:lnTo>
                <a:pt x="5060584"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633C2E-D768-4069-ADE3-690D805AED0F}">
      <dsp:nvSpPr>
        <dsp:cNvPr id="0" name=""/>
        <dsp:cNvSpPr/>
      </dsp:nvSpPr>
      <dsp:spPr>
        <a:xfrm>
          <a:off x="5760640" y="648307"/>
          <a:ext cx="3373722" cy="292761"/>
        </a:xfrm>
        <a:custGeom>
          <a:avLst/>
          <a:gdLst/>
          <a:ahLst/>
          <a:cxnLst/>
          <a:rect l="0" t="0" r="0" b="0"/>
          <a:pathLst>
            <a:path>
              <a:moveTo>
                <a:pt x="0" y="0"/>
              </a:moveTo>
              <a:lnTo>
                <a:pt x="0" y="146380"/>
              </a:lnTo>
              <a:lnTo>
                <a:pt x="3373722" y="146380"/>
              </a:lnTo>
              <a:lnTo>
                <a:pt x="3373722"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4B184-A376-4D02-9A5F-1EF898A656E8}">
      <dsp:nvSpPr>
        <dsp:cNvPr id="0" name=""/>
        <dsp:cNvSpPr/>
      </dsp:nvSpPr>
      <dsp:spPr>
        <a:xfrm>
          <a:off x="5760640" y="648307"/>
          <a:ext cx="1686861" cy="292761"/>
        </a:xfrm>
        <a:custGeom>
          <a:avLst/>
          <a:gdLst/>
          <a:ahLst/>
          <a:cxnLst/>
          <a:rect l="0" t="0" r="0" b="0"/>
          <a:pathLst>
            <a:path>
              <a:moveTo>
                <a:pt x="0" y="0"/>
              </a:moveTo>
              <a:lnTo>
                <a:pt x="0" y="146380"/>
              </a:lnTo>
              <a:lnTo>
                <a:pt x="1686861" y="146380"/>
              </a:lnTo>
              <a:lnTo>
                <a:pt x="1686861"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FC438F-8E4A-4710-B73A-BDB318593896}">
      <dsp:nvSpPr>
        <dsp:cNvPr id="0" name=""/>
        <dsp:cNvSpPr/>
      </dsp:nvSpPr>
      <dsp:spPr>
        <a:xfrm>
          <a:off x="5714920" y="648307"/>
          <a:ext cx="91440" cy="292761"/>
        </a:xfrm>
        <a:custGeom>
          <a:avLst/>
          <a:gdLst/>
          <a:ahLst/>
          <a:cxnLst/>
          <a:rect l="0" t="0" r="0" b="0"/>
          <a:pathLst>
            <a:path>
              <a:moveTo>
                <a:pt x="45720" y="0"/>
              </a:moveTo>
              <a:lnTo>
                <a:pt x="45720"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EE2B67-0E3D-4E70-9324-6493303F039A}">
      <dsp:nvSpPr>
        <dsp:cNvPr id="0" name=""/>
        <dsp:cNvSpPr/>
      </dsp:nvSpPr>
      <dsp:spPr>
        <a:xfrm>
          <a:off x="4073779" y="648307"/>
          <a:ext cx="1686861" cy="292761"/>
        </a:xfrm>
        <a:custGeom>
          <a:avLst/>
          <a:gdLst/>
          <a:ahLst/>
          <a:cxnLst/>
          <a:rect l="0" t="0" r="0" b="0"/>
          <a:pathLst>
            <a:path>
              <a:moveTo>
                <a:pt x="1686861" y="0"/>
              </a:moveTo>
              <a:lnTo>
                <a:pt x="1686861" y="146380"/>
              </a:lnTo>
              <a:lnTo>
                <a:pt x="0" y="146380"/>
              </a:lnTo>
              <a:lnTo>
                <a:pt x="0"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EE096F-FBA2-481A-BEE7-AE98666DE9F9}">
      <dsp:nvSpPr>
        <dsp:cNvPr id="0" name=""/>
        <dsp:cNvSpPr/>
      </dsp:nvSpPr>
      <dsp:spPr>
        <a:xfrm>
          <a:off x="2386917" y="648307"/>
          <a:ext cx="3373722" cy="292761"/>
        </a:xfrm>
        <a:custGeom>
          <a:avLst/>
          <a:gdLst/>
          <a:ahLst/>
          <a:cxnLst/>
          <a:rect l="0" t="0" r="0" b="0"/>
          <a:pathLst>
            <a:path>
              <a:moveTo>
                <a:pt x="3373722" y="0"/>
              </a:moveTo>
              <a:lnTo>
                <a:pt x="3373722" y="146380"/>
              </a:lnTo>
              <a:lnTo>
                <a:pt x="0" y="146380"/>
              </a:lnTo>
              <a:lnTo>
                <a:pt x="0"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7CAE99-F0D9-4C89-BA03-E16D2BD99A55}">
      <dsp:nvSpPr>
        <dsp:cNvPr id="0" name=""/>
        <dsp:cNvSpPr/>
      </dsp:nvSpPr>
      <dsp:spPr>
        <a:xfrm>
          <a:off x="700056" y="648307"/>
          <a:ext cx="5060584" cy="292761"/>
        </a:xfrm>
        <a:custGeom>
          <a:avLst/>
          <a:gdLst/>
          <a:ahLst/>
          <a:cxnLst/>
          <a:rect l="0" t="0" r="0" b="0"/>
          <a:pathLst>
            <a:path>
              <a:moveTo>
                <a:pt x="5060584" y="0"/>
              </a:moveTo>
              <a:lnTo>
                <a:pt x="5060584" y="146380"/>
              </a:lnTo>
              <a:lnTo>
                <a:pt x="0" y="146380"/>
              </a:lnTo>
              <a:lnTo>
                <a:pt x="0" y="292761"/>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6FAEA6-C490-4085-B867-CB00E0F1975D}">
      <dsp:nvSpPr>
        <dsp:cNvPr id="0" name=""/>
        <dsp:cNvSpPr/>
      </dsp:nvSpPr>
      <dsp:spPr>
        <a:xfrm>
          <a:off x="4196494" y="128830"/>
          <a:ext cx="3128291" cy="51947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方正姚体" panose="02010601030101010101" pitchFamily="2" charset="-122"/>
              <a:ea typeface="方正姚体" panose="02010601030101010101" pitchFamily="2" charset="-122"/>
            </a:rPr>
            <a:t>决策科学部</a:t>
          </a:r>
        </a:p>
      </dsp:txBody>
      <dsp:txXfrm>
        <a:off x="4196494" y="128830"/>
        <a:ext cx="3128291" cy="519476"/>
      </dsp:txXfrm>
    </dsp:sp>
    <dsp:sp modelId="{01DA700B-6643-4293-91C0-8880F237CEBB}">
      <dsp:nvSpPr>
        <dsp:cNvPr id="0" name=""/>
        <dsp:cNvSpPr/>
      </dsp:nvSpPr>
      <dsp:spPr>
        <a:xfrm>
          <a:off x="3006"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模型验证组</a:t>
          </a:r>
        </a:p>
      </dsp:txBody>
      <dsp:txXfrm>
        <a:off x="3006" y="941068"/>
        <a:ext cx="1394100" cy="697050"/>
      </dsp:txXfrm>
    </dsp:sp>
    <dsp:sp modelId="{777A5513-AD04-40FD-A658-BEC511D9FF8B}">
      <dsp:nvSpPr>
        <dsp:cNvPr id="0" name=""/>
        <dsp:cNvSpPr/>
      </dsp:nvSpPr>
      <dsp:spPr>
        <a:xfrm>
          <a:off x="1689867"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方正姚体" panose="02010601030101010101" pitchFamily="2" charset="-122"/>
              <a:ea typeface="方正姚体" panose="02010601030101010101" pitchFamily="2" charset="-122"/>
            </a:rPr>
            <a:t>R</a:t>
          </a:r>
          <a:r>
            <a:rPr lang="zh-CN" altLang="en-US" sz="1600" b="1" kern="1200" dirty="0">
              <a:latin typeface="方正姚体" panose="02010601030101010101" pitchFamily="2" charset="-122"/>
              <a:ea typeface="方正姚体" panose="02010601030101010101" pitchFamily="2" charset="-122"/>
            </a:rPr>
            <a:t>服务器部署技术和管理组</a:t>
          </a:r>
        </a:p>
      </dsp:txBody>
      <dsp:txXfrm>
        <a:off x="1689867" y="941068"/>
        <a:ext cx="1394100" cy="697050"/>
      </dsp:txXfrm>
    </dsp:sp>
    <dsp:sp modelId="{E9205CE6-490A-4348-B35C-622E0CE1AC9C}">
      <dsp:nvSpPr>
        <dsp:cNvPr id="0" name=""/>
        <dsp:cNvSpPr/>
      </dsp:nvSpPr>
      <dsp:spPr>
        <a:xfrm>
          <a:off x="3376728"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方正姚体" panose="02010601030101010101" pitchFamily="2" charset="-122"/>
              <a:ea typeface="方正姚体" panose="02010601030101010101" pitchFamily="2" charset="-122"/>
            </a:rPr>
            <a:t>Luma</a:t>
          </a:r>
          <a:r>
            <a:rPr lang="zh-CN" altLang="en-US" sz="1600" b="1" kern="1200" dirty="0">
              <a:latin typeface="方正姚体" panose="02010601030101010101" pitchFamily="2" charset="-122"/>
              <a:ea typeface="方正姚体" panose="02010601030101010101" pitchFamily="2" charset="-122"/>
            </a:rPr>
            <a:t>部署技术和管理组</a:t>
          </a:r>
        </a:p>
      </dsp:txBody>
      <dsp:txXfrm>
        <a:off x="3376728" y="941068"/>
        <a:ext cx="1394100" cy="697050"/>
      </dsp:txXfrm>
    </dsp:sp>
    <dsp:sp modelId="{536303C9-F7CD-4B25-AED2-8C5D0B97DA74}">
      <dsp:nvSpPr>
        <dsp:cNvPr id="0" name=""/>
        <dsp:cNvSpPr/>
      </dsp:nvSpPr>
      <dsp:spPr>
        <a:xfrm>
          <a:off x="5063590"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第三方数据源管理组</a:t>
          </a:r>
        </a:p>
      </dsp:txBody>
      <dsp:txXfrm>
        <a:off x="5063590" y="941068"/>
        <a:ext cx="1394100" cy="697050"/>
      </dsp:txXfrm>
    </dsp:sp>
    <dsp:sp modelId="{E4CA25BB-B460-428A-85E2-EAA3F0468532}">
      <dsp:nvSpPr>
        <dsp:cNvPr id="0" name=""/>
        <dsp:cNvSpPr/>
      </dsp:nvSpPr>
      <dsp:spPr>
        <a:xfrm>
          <a:off x="6750451"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项目与流程</a:t>
          </a:r>
          <a:br>
            <a:rPr lang="en-US" altLang="zh-CN" sz="1600" b="1" kern="1200" dirty="0">
              <a:latin typeface="方正姚体" panose="02010601030101010101" pitchFamily="2" charset="-122"/>
              <a:ea typeface="方正姚体" panose="02010601030101010101" pitchFamily="2" charset="-122"/>
            </a:rPr>
          </a:br>
          <a:r>
            <a:rPr lang="zh-CN" altLang="en-US" sz="1600" b="1" kern="1200" dirty="0">
              <a:latin typeface="方正姚体" panose="02010601030101010101" pitchFamily="2" charset="-122"/>
              <a:ea typeface="方正姚体" panose="02010601030101010101" pitchFamily="2" charset="-122"/>
            </a:rPr>
            <a:t>管理组</a:t>
          </a:r>
        </a:p>
      </dsp:txBody>
      <dsp:txXfrm>
        <a:off x="6750451" y="941068"/>
        <a:ext cx="1394100" cy="697050"/>
      </dsp:txXfrm>
    </dsp:sp>
    <dsp:sp modelId="{F588CDFD-7DE5-40DB-B986-DCAB17FFD942}">
      <dsp:nvSpPr>
        <dsp:cNvPr id="0" name=""/>
        <dsp:cNvSpPr/>
      </dsp:nvSpPr>
      <dsp:spPr>
        <a:xfrm>
          <a:off x="8437313"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方正姚体" panose="02010601030101010101" pitchFamily="2" charset="-122"/>
              <a:ea typeface="方正姚体" panose="02010601030101010101" pitchFamily="2" charset="-122"/>
            </a:rPr>
            <a:t>综合管理组</a:t>
          </a:r>
        </a:p>
      </dsp:txBody>
      <dsp:txXfrm>
        <a:off x="8437313" y="941068"/>
        <a:ext cx="1394100" cy="697050"/>
      </dsp:txXfrm>
    </dsp:sp>
    <dsp:sp modelId="{36EEAC2F-25EA-4D52-968B-A2C3A3C59914}">
      <dsp:nvSpPr>
        <dsp:cNvPr id="0" name=""/>
        <dsp:cNvSpPr/>
      </dsp:nvSpPr>
      <dsp:spPr>
        <a:xfrm>
          <a:off x="10124174" y="941068"/>
          <a:ext cx="1394100" cy="69705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方正姚体" panose="02010601030101010101" pitchFamily="2" charset="-122"/>
              <a:ea typeface="方正姚体" panose="02010601030101010101" pitchFamily="2" charset="-122"/>
            </a:rPr>
            <a:t>……</a:t>
          </a:r>
          <a:endParaRPr lang="zh-CN" altLang="en-US" sz="1600" b="1" kern="1200" dirty="0">
            <a:latin typeface="方正姚体" panose="02010601030101010101" pitchFamily="2" charset="-122"/>
            <a:ea typeface="方正姚体" panose="02010601030101010101" pitchFamily="2" charset="-122"/>
          </a:endParaRPr>
        </a:p>
      </dsp:txBody>
      <dsp:txXfrm>
        <a:off x="10124174" y="941068"/>
        <a:ext cx="1394100" cy="6970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0E2C6AF-4061-4050-B475-7AF57D88B0E1}" type="datetimeFigureOut">
              <a:rPr lang="zh-CN" altLang="en-US" smtClean="0"/>
              <a:pPr/>
              <a:t>2021/8/12</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ADB879F-D16B-4D60-A4F6-02DA709B8177}" type="slidenum">
              <a:rPr lang="zh-CN" altLang="en-US" smtClean="0"/>
              <a:pPr/>
              <a:t>‹#›</a:t>
            </a:fld>
            <a:endParaRPr lang="zh-CN" altLang="en-US"/>
          </a:p>
        </p:txBody>
      </p:sp>
    </p:spTree>
    <p:extLst>
      <p:ext uri="{BB962C8B-B14F-4D97-AF65-F5344CB8AC3E}">
        <p14:creationId xmlns:p14="http://schemas.microsoft.com/office/powerpoint/2010/main" val="358564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1</a:t>
            </a:fld>
            <a:endParaRPr lang="zh-CN" altLang="en-US"/>
          </a:p>
        </p:txBody>
      </p:sp>
    </p:spTree>
    <p:extLst>
      <p:ext uri="{BB962C8B-B14F-4D97-AF65-F5344CB8AC3E}">
        <p14:creationId xmlns:p14="http://schemas.microsoft.com/office/powerpoint/2010/main" val="3921977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2</a:t>
            </a:fld>
            <a:endParaRPr lang="zh-CN" altLang="en-US"/>
          </a:p>
        </p:txBody>
      </p:sp>
    </p:spTree>
    <p:extLst>
      <p:ext uri="{BB962C8B-B14F-4D97-AF65-F5344CB8AC3E}">
        <p14:creationId xmlns:p14="http://schemas.microsoft.com/office/powerpoint/2010/main" val="34760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综合管理组</a:t>
            </a:r>
            <a:endParaRPr lang="en-US" altLang="zh-CN" dirty="0"/>
          </a:p>
          <a:p>
            <a:r>
              <a:rPr lang="zh-CN" altLang="en-US" dirty="0"/>
              <a:t>文档和公共网盘管理</a:t>
            </a:r>
            <a:endParaRPr lang="en-US" altLang="zh-CN" dirty="0"/>
          </a:p>
          <a:p>
            <a:r>
              <a:rPr lang="zh-CN" altLang="en-US" dirty="0"/>
              <a:t>每个职能组需要有：</a:t>
            </a:r>
            <a:endParaRPr lang="en-US" altLang="zh-CN" dirty="0"/>
          </a:p>
          <a:p>
            <a:r>
              <a:rPr lang="en-US" altLang="zh-CN" dirty="0"/>
              <a:t>1.</a:t>
            </a:r>
            <a:r>
              <a:rPr lang="zh-CN" altLang="en-US" dirty="0"/>
              <a:t>职能范围定义 </a:t>
            </a:r>
            <a:r>
              <a:rPr lang="en-US" altLang="zh-CN" dirty="0"/>
              <a:t>2. </a:t>
            </a:r>
            <a:r>
              <a:rPr lang="zh-CN" altLang="en-US" dirty="0"/>
              <a:t>常规工作定义 </a:t>
            </a:r>
            <a:r>
              <a:rPr lang="en-US" altLang="zh-CN" dirty="0"/>
              <a:t>3. </a:t>
            </a:r>
            <a:r>
              <a:rPr lang="zh-CN" altLang="en-US" dirty="0"/>
              <a:t>流程管理文档  </a:t>
            </a:r>
            <a:r>
              <a:rPr lang="en-US" altLang="zh-CN" dirty="0"/>
              <a:t>4. </a:t>
            </a:r>
            <a:r>
              <a:rPr lang="zh-CN" altLang="en-US" dirty="0"/>
              <a:t>人员培训方案 </a:t>
            </a:r>
            <a:r>
              <a:rPr lang="en-US" altLang="zh-CN" dirty="0"/>
              <a:t>5. </a:t>
            </a:r>
            <a:r>
              <a:rPr lang="zh-CN" altLang="en-US" dirty="0"/>
              <a:t>整个组绩效考核标准 </a:t>
            </a:r>
            <a:r>
              <a:rPr lang="en-US" altLang="zh-CN" dirty="0"/>
              <a:t>6.</a:t>
            </a:r>
            <a:r>
              <a:rPr lang="zh-CN" altLang="en-US" dirty="0"/>
              <a:t>每个成员的绩效考核方案</a:t>
            </a:r>
            <a:endParaRPr lang="en-US" altLang="zh-CN" dirty="0"/>
          </a:p>
          <a:p>
            <a:endParaRPr lang="en-US" altLang="zh-CN" dirty="0"/>
          </a:p>
          <a:p>
            <a:r>
              <a:rPr lang="zh-CN" altLang="en-US" dirty="0"/>
              <a:t>每个项目组需要有： </a:t>
            </a:r>
            <a:r>
              <a:rPr lang="en-US" altLang="zh-CN" dirty="0"/>
              <a:t>1.</a:t>
            </a:r>
            <a:r>
              <a:rPr lang="zh-CN" altLang="en-US" dirty="0"/>
              <a:t>项目目标和范围定义 </a:t>
            </a:r>
            <a:r>
              <a:rPr lang="en-US" altLang="zh-CN" dirty="0"/>
              <a:t>2.</a:t>
            </a:r>
            <a:r>
              <a:rPr lang="zh-CN" altLang="en-US" dirty="0"/>
              <a:t>项目详细计划 </a:t>
            </a:r>
            <a:r>
              <a:rPr lang="en-US" altLang="zh-CN" dirty="0"/>
              <a:t>3.</a:t>
            </a:r>
            <a:r>
              <a:rPr lang="zh-CN" altLang="en-US" dirty="0"/>
              <a:t>人员需求计划 </a:t>
            </a:r>
            <a:r>
              <a:rPr lang="en-US" altLang="zh-CN" dirty="0"/>
              <a:t>4.</a:t>
            </a:r>
            <a:r>
              <a:rPr lang="zh-CN" altLang="en-US" dirty="0"/>
              <a:t>项目</a:t>
            </a:r>
            <a:r>
              <a:rPr lang="en-US" altLang="zh-CN" dirty="0"/>
              <a:t>milestone</a:t>
            </a:r>
            <a:r>
              <a:rPr lang="zh-CN" altLang="en-US" dirty="0"/>
              <a:t>评估点和评估标准 </a:t>
            </a:r>
            <a:r>
              <a:rPr lang="en-US" altLang="zh-CN" dirty="0"/>
              <a:t>5.</a:t>
            </a:r>
            <a:r>
              <a:rPr lang="zh-CN" altLang="en-US" dirty="0"/>
              <a:t>项目交付物计划</a:t>
            </a:r>
            <a:endParaRPr lang="en-US" altLang="zh-CN" dirty="0"/>
          </a:p>
          <a:p>
            <a:endParaRPr lang="en-US" altLang="zh-CN" dirty="0"/>
          </a:p>
          <a:p>
            <a:r>
              <a:rPr lang="zh-CN" altLang="en-US" dirty="0"/>
              <a:t>我的三点考虑：</a:t>
            </a:r>
            <a:r>
              <a:rPr lang="en-US" altLang="zh-CN" dirty="0"/>
              <a:t>1.</a:t>
            </a:r>
            <a:r>
              <a:rPr lang="zh-CN" altLang="en-US" dirty="0"/>
              <a:t>弱化行政架构，让两个团队人员充分流动交流起来，成为一个团队；</a:t>
            </a:r>
            <a:r>
              <a:rPr lang="en-US" altLang="zh-CN" dirty="0"/>
              <a:t>2.</a:t>
            </a:r>
            <a:r>
              <a:rPr lang="zh-CN" altLang="en-US" dirty="0"/>
              <a:t>设计好激励机制，给予授权，最大限度激发团队成员的工作主动性积极性；</a:t>
            </a:r>
            <a:r>
              <a:rPr lang="en-US" altLang="zh-CN" dirty="0"/>
              <a:t>3. </a:t>
            </a:r>
            <a:r>
              <a:rPr lang="zh-CN" altLang="en-US" dirty="0"/>
              <a:t>每个人发展机会均等，公平透明，资源向有能力且主动性高者倾斜</a:t>
            </a:r>
          </a:p>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4</a:t>
            </a:fld>
            <a:endParaRPr lang="zh-CN" altLang="en-US"/>
          </a:p>
        </p:txBody>
      </p:sp>
    </p:spTree>
    <p:extLst>
      <p:ext uri="{BB962C8B-B14F-4D97-AF65-F5344CB8AC3E}">
        <p14:creationId xmlns:p14="http://schemas.microsoft.com/office/powerpoint/2010/main" val="383466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7</a:t>
            </a:fld>
            <a:endParaRPr lang="zh-CN" altLang="en-US"/>
          </a:p>
        </p:txBody>
      </p:sp>
    </p:spTree>
    <p:extLst>
      <p:ext uri="{BB962C8B-B14F-4D97-AF65-F5344CB8AC3E}">
        <p14:creationId xmlns:p14="http://schemas.microsoft.com/office/powerpoint/2010/main" val="219128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Lyn</a:t>
            </a:r>
            <a:r>
              <a:rPr lang="zh-CN" altLang="en-US" dirty="0">
                <a:latin typeface="微软雅黑" panose="020B0503020204020204" pitchFamily="34" charset="-122"/>
                <a:ea typeface="微软雅黑" panose="020B0503020204020204" pitchFamily="34" charset="-122"/>
              </a:rPr>
              <a:t>设计新职能组和项目组申请表</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5ADB879F-D16B-4D60-A4F6-02DA709B8177}" type="slidenum">
              <a:rPr lang="zh-CN" altLang="en-US" smtClean="0"/>
              <a:pPr/>
              <a:t>8</a:t>
            </a:fld>
            <a:endParaRPr lang="zh-CN" altLang="en-US"/>
          </a:p>
        </p:txBody>
      </p:sp>
    </p:spTree>
    <p:extLst>
      <p:ext uri="{BB962C8B-B14F-4D97-AF65-F5344CB8AC3E}">
        <p14:creationId xmlns:p14="http://schemas.microsoft.com/office/powerpoint/2010/main" val="2979403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pic>
        <p:nvPicPr>
          <p:cNvPr id="7" name="图片 6" descr="PPT模板.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4_标题和内容 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2804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E6FC5E-7933-4F03-9322-71608CC71695}" type="datetimeFigureOut">
              <a:rPr lang="zh-CN" altLang="en-US" smtClean="0"/>
              <a:pPr/>
              <a:t>2021/8/12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470264-66A7-4BD7-8A98-E7C3842D32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6FC5E-7933-4F03-9322-71608CC71695}" type="datetimeFigureOut">
              <a:rPr lang="zh-CN" altLang="en-US" smtClean="0"/>
              <a:pPr/>
              <a:t>2021/8/12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70264-66A7-4BD7-8A98-E7C3842D32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4.pdf"/>
          <p:cNvPicPr/>
          <p:nvPr/>
        </p:nvPicPr>
        <p:blipFill>
          <a:blip r:embed="rId3"/>
          <a:stretch>
            <a:fillRect/>
          </a:stretch>
        </p:blipFill>
        <p:spPr>
          <a:xfrm>
            <a:off x="-25824" y="-1"/>
            <a:ext cx="7041458" cy="6858001"/>
          </a:xfrm>
          <a:prstGeom prst="rect">
            <a:avLst/>
          </a:prstGeom>
          <a:ln w="12700">
            <a:miter lim="400000"/>
          </a:ln>
        </p:spPr>
      </p:pic>
      <p:sp>
        <p:nvSpPr>
          <p:cNvPr id="49" name="Shape 49"/>
          <p:cNvSpPr/>
          <p:nvPr/>
        </p:nvSpPr>
        <p:spPr>
          <a:xfrm>
            <a:off x="-288032" y="2420888"/>
            <a:ext cx="6672064" cy="163121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4800">
                <a:solidFill>
                  <a:srgbClr val="FFFFFF"/>
                </a:solidFill>
                <a:latin typeface="Microsoft YaHei"/>
                <a:ea typeface="Microsoft YaHei"/>
                <a:cs typeface="Microsoft YaHei"/>
                <a:sym typeface="Microsoft YaHei"/>
              </a:defRPr>
            </a:lvl1pPr>
          </a:lstStyle>
          <a:p>
            <a:pPr lvl="0" algn="ctr">
              <a:defRPr sz="1800">
                <a:solidFill>
                  <a:srgbClr val="000000"/>
                </a:solidFill>
              </a:defRPr>
            </a:pPr>
            <a:r>
              <a:rPr lang="zh-CN" altLang="en-US" sz="5000" b="1" dirty="0">
                <a:solidFill>
                  <a:schemeClr val="bg1"/>
                </a:solidFill>
              </a:rPr>
              <a:t>风控决策科学部</a:t>
            </a:r>
            <a:br>
              <a:rPr lang="en-US" altLang="zh-CN" sz="5000" b="1" dirty="0">
                <a:solidFill>
                  <a:schemeClr val="bg1"/>
                </a:solidFill>
              </a:rPr>
            </a:br>
            <a:r>
              <a:rPr lang="zh-CN" altLang="en-US" sz="5000" b="1" dirty="0">
                <a:solidFill>
                  <a:schemeClr val="bg1"/>
                </a:solidFill>
              </a:rPr>
              <a:t>管理体系设计方案</a:t>
            </a:r>
            <a:endParaRPr lang="en-US" altLang="zh-CN" sz="5000" b="1" dirty="0">
              <a:solidFill>
                <a:schemeClr val="bg1"/>
              </a:solidFill>
            </a:endParaRPr>
          </a:p>
        </p:txBody>
      </p:sp>
      <p:pic>
        <p:nvPicPr>
          <p:cNvPr id="50" name="image5.pdf"/>
          <p:cNvPicPr/>
          <p:nvPr/>
        </p:nvPicPr>
        <p:blipFill>
          <a:blip r:embed="rId4"/>
          <a:stretch>
            <a:fillRect/>
          </a:stretch>
        </p:blipFill>
        <p:spPr>
          <a:xfrm>
            <a:off x="661290" y="397459"/>
            <a:ext cx="2653410" cy="740222"/>
          </a:xfrm>
          <a:prstGeom prst="rect">
            <a:avLst/>
          </a:prstGeom>
          <a:ln w="12700">
            <a:miter lim="400000"/>
          </a:ln>
        </p:spPr>
      </p:pic>
      <p:sp>
        <p:nvSpPr>
          <p:cNvPr id="51" name="Shape 51"/>
          <p:cNvSpPr/>
          <p:nvPr/>
        </p:nvSpPr>
        <p:spPr>
          <a:xfrm>
            <a:off x="661289" y="1200473"/>
            <a:ext cx="2618741"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银监会批准持牌金融机构</a:t>
            </a:r>
          </a:p>
        </p:txBody>
      </p:sp>
      <p:sp>
        <p:nvSpPr>
          <p:cNvPr id="6" name="Shape 49"/>
          <p:cNvSpPr/>
          <p:nvPr/>
        </p:nvSpPr>
        <p:spPr>
          <a:xfrm>
            <a:off x="1970659" y="5496219"/>
            <a:ext cx="180754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defRPr sz="1800">
                <a:solidFill>
                  <a:srgbClr val="000000"/>
                </a:solidFill>
              </a:defRPr>
            </a:pPr>
            <a:r>
              <a:rPr lang="en-US" altLang="zh-CN" sz="2400" dirty="0">
                <a:solidFill>
                  <a:schemeClr val="bg1"/>
                </a:solidFill>
              </a:rPr>
              <a:t>2017-07-23</a:t>
            </a:r>
            <a:endParaRPr sz="6000" dirty="0">
              <a:solidFill>
                <a:schemeClr val="bg1"/>
              </a:solidFill>
            </a:endParaRPr>
          </a:p>
        </p:txBody>
      </p:sp>
      <p:sp>
        <p:nvSpPr>
          <p:cNvPr id="7" name="Shape 49"/>
          <p:cNvSpPr/>
          <p:nvPr/>
        </p:nvSpPr>
        <p:spPr>
          <a:xfrm>
            <a:off x="1601651" y="4972999"/>
            <a:ext cx="2831479"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FFFFFF"/>
                </a:solidFill>
                <a:latin typeface="Microsoft YaHei"/>
                <a:ea typeface="Microsoft YaHei"/>
                <a:cs typeface="Microsoft YaHei"/>
                <a:sym typeface="Microsoft YaHei"/>
              </a:defRPr>
            </a:lvl1pPr>
          </a:lstStyle>
          <a:p>
            <a:pPr lvl="0" algn="ctr">
              <a:defRPr sz="1800">
                <a:solidFill>
                  <a:srgbClr val="000000"/>
                </a:solidFill>
              </a:defRPr>
            </a:pPr>
            <a:r>
              <a:rPr lang="zh-CN" altLang="en-US" sz="2800" b="1" dirty="0">
                <a:solidFill>
                  <a:schemeClr val="bg1"/>
                </a:solidFill>
              </a:rPr>
              <a:t>孙光辉（</a:t>
            </a:r>
            <a:r>
              <a:rPr lang="en-US" altLang="zh-CN" sz="2800" b="1" dirty="0">
                <a:solidFill>
                  <a:schemeClr val="bg1"/>
                </a:solidFill>
              </a:rPr>
              <a:t>Brian</a:t>
            </a:r>
            <a:r>
              <a:rPr lang="zh-CN" altLang="en-US" sz="2800" b="1" dirty="0">
                <a:solidFill>
                  <a:schemeClr val="bg1"/>
                </a:solidFill>
              </a:rPr>
              <a:t>）</a:t>
            </a:r>
            <a:endParaRPr sz="2800" b="1" dirty="0">
              <a:solidFill>
                <a:schemeClr val="bg1"/>
              </a:solidFill>
            </a:endParaRPr>
          </a:p>
        </p:txBody>
      </p:sp>
      <p:pic>
        <p:nvPicPr>
          <p:cNvPr id="9" name="Picture 2" descr="http://www.njsygc.com/upload/image/20160218/20160218161969186918.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6950" y="2372191"/>
            <a:ext cx="4557682" cy="199506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stretch>
            <a:fillRect/>
          </a:stretch>
        </p:blipFill>
        <p:spPr>
          <a:xfrm>
            <a:off x="7862769" y="2306197"/>
            <a:ext cx="1335435" cy="1059116"/>
          </a:xfrm>
          <a:prstGeom prst="rect">
            <a:avLst/>
          </a:prstGeom>
        </p:spPr>
      </p:pic>
      <p:sp>
        <p:nvSpPr>
          <p:cNvPr id="11" name="矩形 10"/>
          <p:cNvSpPr/>
          <p:nvPr/>
        </p:nvSpPr>
        <p:spPr>
          <a:xfrm>
            <a:off x="7746926" y="4201924"/>
            <a:ext cx="3735318" cy="523220"/>
          </a:xfrm>
          <a:prstGeom prst="rect">
            <a:avLst/>
          </a:prstGeom>
        </p:spPr>
        <p:txBody>
          <a:bodyPr wrap="none">
            <a:spAutoFit/>
          </a:bodyPr>
          <a:lstStyle/>
          <a:p>
            <a:r>
              <a:rPr lang="en-US" altLang="zh-CN" sz="2800" b="1" dirty="0">
                <a:ln w="0"/>
                <a:effectLst>
                  <a:outerShdw blurRad="38100" dist="19050" dir="2700000" algn="tl" rotWithShape="0">
                    <a:schemeClr val="dk1">
                      <a:alpha val="40000"/>
                    </a:schemeClr>
                  </a:outerShdw>
                </a:effectLst>
                <a:latin typeface="Roboto Condensed" panose="02000000000000000000" pitchFamily="2" charset="0"/>
                <a:ea typeface="Roboto Condensed" panose="02000000000000000000" pitchFamily="2" charset="0"/>
                <a:cs typeface="Roboto Condensed" panose="02000000000000000000" pitchFamily="2" charset="0"/>
              </a:rPr>
              <a:t>Dept. of Decision Science</a:t>
            </a:r>
            <a:endParaRPr lang="zh-CN" altLang="en-US" sz="2800" b="1" dirty="0">
              <a:ln w="0"/>
              <a:effectLst>
                <a:outerShdw blurRad="38100" dist="19050" dir="2700000" algn="tl" rotWithShape="0">
                  <a:schemeClr val="dk1">
                    <a:alpha val="40000"/>
                  </a:schemeClr>
                </a:outerShdw>
              </a:effectLst>
              <a:latin typeface="Roboto Condensed" panose="02000000000000000000" pitchFamily="2" charset="0"/>
              <a:cs typeface="Roboto Condensed" panose="02000000000000000000" pitchFamily="2" charset="0"/>
            </a:endParaRPr>
          </a:p>
        </p:txBody>
      </p:sp>
      <p:sp>
        <p:nvSpPr>
          <p:cNvPr id="2" name="矩形 1"/>
          <p:cNvSpPr/>
          <p:nvPr/>
        </p:nvSpPr>
        <p:spPr>
          <a:xfrm>
            <a:off x="156856" y="6242160"/>
            <a:ext cx="1008866" cy="461665"/>
          </a:xfrm>
          <a:prstGeom prst="rect">
            <a:avLst/>
          </a:prstGeom>
        </p:spPr>
        <p:txBody>
          <a:bodyPr wrap="none">
            <a:spAutoFit/>
          </a:bodyPr>
          <a:lstStyle/>
          <a:p>
            <a:pPr lvl="0" algn="ctr">
              <a:defRPr sz="1800">
                <a:solidFill>
                  <a:srgbClr val="000000"/>
                </a:solidFill>
              </a:defRPr>
            </a:pPr>
            <a:r>
              <a:rPr lang="en-US" altLang="zh-CN" sz="2400" b="1" dirty="0">
                <a:solidFill>
                  <a:prstClr val="white"/>
                </a:solidFill>
              </a:rPr>
              <a:t>Ver1.4</a:t>
            </a:r>
          </a:p>
        </p:txBody>
      </p:sp>
    </p:spTree>
    <p:extLst>
      <p:ext uri="{BB962C8B-B14F-4D97-AF65-F5344CB8AC3E}">
        <p14:creationId xmlns:p14="http://schemas.microsoft.com/office/powerpoint/2010/main" val="4008439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375920" y="1844824"/>
            <a:ext cx="6408712" cy="3785652"/>
          </a:xfrm>
          <a:prstGeom prst="rect">
            <a:avLst/>
          </a:prstGeom>
          <a:noFill/>
        </p:spPr>
        <p:txBody>
          <a:bodyPr wrap="square" rtlCol="0">
            <a:spAutoFit/>
          </a:bodyPr>
          <a:lstStyle/>
          <a:p>
            <a:pPr>
              <a:lnSpc>
                <a:spcPct val="150000"/>
              </a:lnSpc>
            </a:pPr>
            <a:r>
              <a:rPr lang="zh-CN" altLang="en-US" sz="4000" dirty="0">
                <a:latin typeface="方正姚体" panose="02010601030101010101" pitchFamily="2" charset="-122"/>
                <a:ea typeface="方正姚体" panose="02010601030101010101" pitchFamily="2" charset="-122"/>
              </a:rPr>
              <a:t>一、设计理念和原则</a:t>
            </a:r>
            <a:endParaRPr lang="en-US" altLang="zh-CN" sz="4000" dirty="0">
              <a:latin typeface="方正姚体" panose="02010601030101010101" pitchFamily="2" charset="-122"/>
              <a:ea typeface="方正姚体" panose="02010601030101010101" pitchFamily="2" charset="-122"/>
            </a:endParaRPr>
          </a:p>
          <a:p>
            <a:pPr>
              <a:lnSpc>
                <a:spcPct val="150000"/>
              </a:lnSpc>
            </a:pPr>
            <a:r>
              <a:rPr lang="zh-CN" altLang="en-US" sz="4000" dirty="0">
                <a:latin typeface="方正姚体" panose="02010601030101010101" pitchFamily="2" charset="-122"/>
                <a:ea typeface="方正姚体" panose="02010601030101010101" pitchFamily="2" charset="-122"/>
              </a:rPr>
              <a:t>二、管理体系设计</a:t>
            </a:r>
            <a:endParaRPr lang="en-US" altLang="zh-CN" sz="4000" dirty="0">
              <a:latin typeface="方正姚体" panose="02010601030101010101" pitchFamily="2" charset="-122"/>
              <a:ea typeface="方正姚体" panose="02010601030101010101" pitchFamily="2" charset="-122"/>
            </a:endParaRPr>
          </a:p>
          <a:p>
            <a:pPr>
              <a:lnSpc>
                <a:spcPct val="150000"/>
              </a:lnSpc>
            </a:pPr>
            <a:r>
              <a:rPr lang="zh-CN" altLang="en-US" sz="4000" dirty="0">
                <a:latin typeface="方正姚体" panose="02010601030101010101" pitchFamily="2" charset="-122"/>
                <a:ea typeface="方正姚体" panose="02010601030101010101" pitchFamily="2" charset="-122"/>
              </a:rPr>
              <a:t>三、管理体系实施细则</a:t>
            </a:r>
            <a:endParaRPr lang="en-US" altLang="zh-CN" sz="4000" dirty="0">
              <a:latin typeface="方正姚体" panose="02010601030101010101" pitchFamily="2" charset="-122"/>
              <a:ea typeface="方正姚体" panose="02010601030101010101" pitchFamily="2" charset="-122"/>
            </a:endParaRPr>
          </a:p>
          <a:p>
            <a:pPr>
              <a:lnSpc>
                <a:spcPct val="150000"/>
              </a:lnSpc>
            </a:pPr>
            <a:r>
              <a:rPr lang="zh-CN" altLang="en-US" sz="4000" dirty="0">
                <a:latin typeface="方正姚体" panose="02010601030101010101" pitchFamily="2" charset="-122"/>
                <a:ea typeface="方正姚体" panose="02010601030101010101" pitchFamily="2" charset="-122"/>
              </a:rPr>
              <a:t>四、管理体系实施路线图</a:t>
            </a:r>
          </a:p>
        </p:txBody>
      </p:sp>
      <p:sp>
        <p:nvSpPr>
          <p:cNvPr id="34" name="文本框 33"/>
          <p:cNvSpPr txBox="1"/>
          <p:nvPr/>
        </p:nvSpPr>
        <p:spPr>
          <a:xfrm>
            <a:off x="3287688" y="613745"/>
            <a:ext cx="5544616" cy="923330"/>
          </a:xfrm>
          <a:prstGeom prst="rect">
            <a:avLst/>
          </a:prstGeom>
          <a:noFill/>
        </p:spPr>
        <p:txBody>
          <a:bodyPr wrap="square" rtlCol="0">
            <a:spAutoFit/>
          </a:bodyPr>
          <a:lstStyle/>
          <a:p>
            <a:pPr algn="ctr"/>
            <a:r>
              <a:rPr lang="zh-CN" altLang="en-US" sz="5400" b="1" spc="300" dirty="0">
                <a:solidFill>
                  <a:srgbClr val="666666"/>
                </a:solidFill>
                <a:latin typeface="微软雅黑" panose="020B0503020204020204" pitchFamily="34" charset="-122"/>
                <a:ea typeface="微软雅黑" panose="020B0503020204020204" pitchFamily="34" charset="-122"/>
              </a:rPr>
              <a:t>内容 </a:t>
            </a:r>
            <a:r>
              <a:rPr lang="en-US" altLang="zh-CN" sz="5400" b="1" spc="300" dirty="0">
                <a:solidFill>
                  <a:srgbClr val="666666"/>
                </a:solidFill>
                <a:latin typeface="Tahoma" panose="020B0604030504040204" pitchFamily="34" charset="0"/>
                <a:ea typeface="Tahoma" panose="020B0604030504040204" pitchFamily="34" charset="0"/>
                <a:cs typeface="Tahoma" panose="020B0604030504040204" pitchFamily="34" charset="0"/>
              </a:rPr>
              <a:t>Contents</a:t>
            </a:r>
            <a:endParaRPr lang="zh-HK" altLang="en-US" sz="5400" b="1" spc="300" dirty="0">
              <a:solidFill>
                <a:srgbClr val="666666"/>
              </a:solidFill>
              <a:latin typeface="Tahoma" panose="020B0604030504040204" pitchFamily="34" charset="0"/>
              <a:ea typeface="微软雅黑" panose="020B0503020204020204" pitchFamily="34" charset="-122"/>
              <a:cs typeface="Tahoma" panose="020B0604030504040204" pitchFamily="34" charset="0"/>
            </a:endParaRPr>
          </a:p>
        </p:txBody>
      </p:sp>
      <p:grpSp>
        <p:nvGrpSpPr>
          <p:cNvPr id="5" name="组合 4"/>
          <p:cNvGrpSpPr/>
          <p:nvPr/>
        </p:nvGrpSpPr>
        <p:grpSpPr>
          <a:xfrm>
            <a:off x="1022155" y="1916832"/>
            <a:ext cx="3345653" cy="4128536"/>
            <a:chOff x="1022155" y="1916832"/>
            <a:chExt cx="3345653" cy="4128536"/>
          </a:xfrm>
        </p:grpSpPr>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2155" y="1916832"/>
              <a:ext cx="3345653" cy="4128536"/>
            </a:xfrm>
            <a:prstGeom prst="rect">
              <a:avLst/>
            </a:prstGeom>
          </p:spPr>
        </p:pic>
        <p:sp>
          <p:nvSpPr>
            <p:cNvPr id="4" name="矩形 3"/>
            <p:cNvSpPr/>
            <p:nvPr/>
          </p:nvSpPr>
          <p:spPr bwMode="auto">
            <a:xfrm>
              <a:off x="1149616" y="5733256"/>
              <a:ext cx="465333" cy="144016"/>
            </a:xfrm>
            <a:prstGeom prst="rect">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bwMode="auto">
            <a:xfrm>
              <a:off x="1415481" y="5661248"/>
              <a:ext cx="166184" cy="144016"/>
            </a:xfrm>
            <a:prstGeom prst="rect">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p:cNvSpPr/>
            <p:nvPr/>
          </p:nvSpPr>
          <p:spPr bwMode="auto">
            <a:xfrm>
              <a:off x="1697899" y="5733256"/>
              <a:ext cx="465333" cy="144016"/>
            </a:xfrm>
            <a:prstGeom prst="rect">
              <a:avLst/>
            </a:prstGeom>
            <a:solidFill>
              <a:srgbClr val="F6F6F6"/>
            </a:solidFill>
            <a:ln>
              <a:noFill/>
              <a:headEnd/>
              <a:tailEn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84788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设计理念和原则</a:t>
            </a:r>
          </a:p>
        </p:txBody>
      </p:sp>
      <p:grpSp>
        <p:nvGrpSpPr>
          <p:cNvPr id="10" name="组合 9"/>
          <p:cNvGrpSpPr/>
          <p:nvPr/>
        </p:nvGrpSpPr>
        <p:grpSpPr>
          <a:xfrm>
            <a:off x="743236" y="1228841"/>
            <a:ext cx="3042338" cy="2628019"/>
            <a:chOff x="983432" y="1412776"/>
            <a:chExt cx="3042338" cy="2628019"/>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412776"/>
              <a:ext cx="2952328" cy="2628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文本框 6"/>
            <p:cNvSpPr txBox="1"/>
            <p:nvPr/>
          </p:nvSpPr>
          <p:spPr>
            <a:xfrm>
              <a:off x="1379476" y="2687428"/>
              <a:ext cx="1188132"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数据</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科学</a:t>
              </a:r>
            </a:p>
          </p:txBody>
        </p:sp>
        <p:sp>
          <p:nvSpPr>
            <p:cNvPr id="8" name="文本框 7"/>
            <p:cNvSpPr txBox="1"/>
            <p:nvPr/>
          </p:nvSpPr>
          <p:spPr>
            <a:xfrm>
              <a:off x="2837638" y="2687428"/>
              <a:ext cx="1188132" cy="64633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数据</a:t>
              </a:r>
              <a:br>
                <a:rPr lang="en-US" altLang="zh-CN" b="1" dirty="0">
                  <a:solidFill>
                    <a:schemeClr val="bg1"/>
                  </a:solidFill>
                  <a:latin typeface="微软雅黑" panose="020B0503020204020204" pitchFamily="34" charset="-122"/>
                  <a:ea typeface="微软雅黑" panose="020B0503020204020204" pitchFamily="34" charset="-122"/>
                </a:rPr>
              </a:br>
              <a:r>
                <a:rPr lang="zh-CN" altLang="en-US" b="1" dirty="0">
                  <a:solidFill>
                    <a:schemeClr val="bg1"/>
                  </a:solidFill>
                  <a:latin typeface="微软雅黑" panose="020B0503020204020204" pitchFamily="34" charset="-122"/>
                  <a:ea typeface="微软雅黑" panose="020B0503020204020204" pitchFamily="34" charset="-122"/>
                </a:rPr>
                <a:t>工程</a:t>
              </a:r>
            </a:p>
          </p:txBody>
        </p:sp>
      </p:grpSp>
      <p:sp>
        <p:nvSpPr>
          <p:cNvPr id="9" name="矩形 8"/>
          <p:cNvSpPr/>
          <p:nvPr/>
        </p:nvSpPr>
        <p:spPr>
          <a:xfrm>
            <a:off x="551384" y="4216900"/>
            <a:ext cx="3840088"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弱化行政架构，让两个团队人员充分流动交流起来，成为一个团队</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980" y="1259423"/>
            <a:ext cx="2952328" cy="2628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矩形 11"/>
          <p:cNvSpPr/>
          <p:nvPr/>
        </p:nvSpPr>
        <p:spPr>
          <a:xfrm>
            <a:off x="4542749" y="4244895"/>
            <a:ext cx="3840088"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人人都可以“搞事情”</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人人都可以当经理</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鼓励有想法并主动挑大梁</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714" y="1259423"/>
            <a:ext cx="2943383" cy="2664816"/>
          </a:xfrm>
          <a:prstGeom prst="rect">
            <a:avLst/>
          </a:prstGeom>
          <a:solidFill>
            <a:schemeClr val="bg1"/>
          </a:solidFill>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矩形 13"/>
          <p:cNvSpPr/>
          <p:nvPr/>
        </p:nvSpPr>
        <p:spPr>
          <a:xfrm>
            <a:off x="8520715" y="4218979"/>
            <a:ext cx="3383762" cy="156966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每个人发展机会均等，多劳多得，公平透明，资源向有能力且主动性高者倾斜</a:t>
            </a:r>
          </a:p>
        </p:txBody>
      </p:sp>
    </p:spTree>
    <p:extLst>
      <p:ext uri="{BB962C8B-B14F-4D97-AF65-F5344CB8AC3E}">
        <p14:creationId xmlns:p14="http://schemas.microsoft.com/office/powerpoint/2010/main" val="29672205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bwMode="auto">
          <a:xfrm>
            <a:off x="0" y="2515508"/>
            <a:ext cx="12192000" cy="1993612"/>
          </a:xfrm>
          <a:prstGeom prst="rect">
            <a:avLst/>
          </a:prstGeom>
          <a:solidFill>
            <a:schemeClr val="accent1">
              <a:alpha val="10000"/>
            </a:schemeClr>
          </a:solidFill>
          <a:ln>
            <a:noFill/>
            <a:headEnd/>
            <a:tailEn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aphicFrame>
        <p:nvGraphicFramePr>
          <p:cNvPr id="36" name="图示 35"/>
          <p:cNvGraphicFramePr/>
          <p:nvPr>
            <p:extLst>
              <p:ext uri="{D42A27DB-BD31-4B8C-83A1-F6EECF244321}">
                <p14:modId xmlns:p14="http://schemas.microsoft.com/office/powerpoint/2010/main" val="4065752990"/>
              </p:ext>
            </p:extLst>
          </p:nvPr>
        </p:nvGraphicFramePr>
        <p:xfrm>
          <a:off x="562396" y="4720207"/>
          <a:ext cx="10945216" cy="1388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1927020251"/>
              </p:ext>
            </p:extLst>
          </p:nvPr>
        </p:nvGraphicFramePr>
        <p:xfrm>
          <a:off x="3104915" y="886087"/>
          <a:ext cx="5976664" cy="1378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文本框 23"/>
          <p:cNvSpPr txBox="1"/>
          <p:nvPr/>
        </p:nvSpPr>
        <p:spPr>
          <a:xfrm>
            <a:off x="150544" y="4581128"/>
            <a:ext cx="194278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项目管理</a:t>
            </a:r>
          </a:p>
        </p:txBody>
      </p:sp>
      <p:sp>
        <p:nvSpPr>
          <p:cNvPr id="25" name="文本框 24"/>
          <p:cNvSpPr txBox="1"/>
          <p:nvPr/>
        </p:nvSpPr>
        <p:spPr>
          <a:xfrm>
            <a:off x="151726" y="620688"/>
            <a:ext cx="212889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行政管理</a:t>
            </a:r>
          </a:p>
        </p:txBody>
      </p:sp>
      <p:graphicFrame>
        <p:nvGraphicFramePr>
          <p:cNvPr id="34" name="图示 33"/>
          <p:cNvGraphicFramePr/>
          <p:nvPr>
            <p:extLst>
              <p:ext uri="{D42A27DB-BD31-4B8C-83A1-F6EECF244321}">
                <p14:modId xmlns:p14="http://schemas.microsoft.com/office/powerpoint/2010/main" val="3721372189"/>
              </p:ext>
            </p:extLst>
          </p:nvPr>
        </p:nvGraphicFramePr>
        <p:xfrm>
          <a:off x="407367" y="2636912"/>
          <a:ext cx="11521281" cy="17669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5" name="文本框 34"/>
          <p:cNvSpPr txBox="1"/>
          <p:nvPr/>
        </p:nvSpPr>
        <p:spPr>
          <a:xfrm>
            <a:off x="161434" y="2492896"/>
            <a:ext cx="212889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职能管理</a:t>
            </a:r>
          </a:p>
        </p:txBody>
      </p:sp>
      <p:sp>
        <p:nvSpPr>
          <p:cNvPr id="40" name="矩形 39"/>
          <p:cNvSpPr/>
          <p:nvPr/>
        </p:nvSpPr>
        <p:spPr>
          <a:xfrm>
            <a:off x="137798" y="1189201"/>
            <a:ext cx="386997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HR</a:t>
            </a:r>
            <a:r>
              <a:rPr lang="zh-CN" altLang="en-US" dirty="0">
                <a:latin typeface="微软雅黑" panose="020B0503020204020204" pitchFamily="34" charset="-122"/>
                <a:ea typeface="微软雅黑" panose="020B0503020204020204" pitchFamily="34" charset="-122"/>
              </a:rPr>
              <a:t>组织架构</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基于入职时的背景专长</a:t>
            </a:r>
            <a:endParaRPr lang="en-US" altLang="zh-CN" dirty="0">
              <a:latin typeface="微软雅黑" panose="020B0503020204020204" pitchFamily="34" charset="-122"/>
              <a:ea typeface="微软雅黑" panose="020B0503020204020204" pitchFamily="34" charset="-122"/>
            </a:endParaRPr>
          </a:p>
        </p:txBody>
      </p:sp>
      <p:sp>
        <p:nvSpPr>
          <p:cNvPr id="41" name="矩形 40"/>
          <p:cNvSpPr/>
          <p:nvPr/>
        </p:nvSpPr>
        <p:spPr>
          <a:xfrm>
            <a:off x="161434" y="3059959"/>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常规性重复性的工作</a:t>
            </a:r>
          </a:p>
        </p:txBody>
      </p:sp>
      <p:sp>
        <p:nvSpPr>
          <p:cNvPr id="42" name="矩形 41"/>
          <p:cNvSpPr/>
          <p:nvPr/>
        </p:nvSpPr>
        <p:spPr>
          <a:xfrm>
            <a:off x="177840" y="512495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开发工作</a:t>
            </a:r>
          </a:p>
        </p:txBody>
      </p:sp>
      <p:sp>
        <p:nvSpPr>
          <p:cNvPr id="44" name="矩形 43"/>
          <p:cNvSpPr/>
          <p:nvPr/>
        </p:nvSpPr>
        <p:spPr>
          <a:xfrm>
            <a:off x="8400256" y="886087"/>
            <a:ext cx="3456384" cy="830997"/>
          </a:xfrm>
          <a:prstGeom prst="rect">
            <a:avLst/>
          </a:prstGeom>
        </p:spPr>
        <p:txBody>
          <a:bodyPr wrap="square">
            <a:spAutoFit/>
          </a:bodyPr>
          <a:lstStyle/>
          <a:p>
            <a:pPr marL="285750" lvl="0" indent="-285750">
              <a:buFont typeface="Wingdings" panose="05000000000000000000" pitchFamily="2" charset="2"/>
              <a:buChar char="l"/>
            </a:pPr>
            <a:r>
              <a:rPr lang="zh-CN" altLang="en-US" sz="1600" dirty="0">
                <a:solidFill>
                  <a:prstClr val="black"/>
                </a:solidFill>
                <a:latin typeface="微软雅黑" panose="020B0503020204020204" pitchFamily="34" charset="-122"/>
                <a:ea typeface="微软雅黑" panose="020B0503020204020204" pitchFamily="34" charset="-122"/>
              </a:rPr>
              <a:t>行政主管更多是</a:t>
            </a:r>
            <a:r>
              <a:rPr lang="en-US" altLang="zh-CN" sz="1600" dirty="0">
                <a:solidFill>
                  <a:prstClr val="black"/>
                </a:solidFill>
                <a:latin typeface="微软雅黑" panose="020B0503020204020204" pitchFamily="34" charset="-122"/>
                <a:ea typeface="微软雅黑" panose="020B0503020204020204" pitchFamily="34" charset="-122"/>
              </a:rPr>
              <a:t>mentor</a:t>
            </a:r>
            <a:r>
              <a:rPr lang="zh-CN" altLang="en-US" sz="1600" dirty="0">
                <a:solidFill>
                  <a:prstClr val="black"/>
                </a:solidFill>
                <a:latin typeface="微软雅黑" panose="020B0503020204020204" pitchFamily="34" charset="-122"/>
                <a:ea typeface="微软雅黑" panose="020B0503020204020204" pitchFamily="34" charset="-122"/>
              </a:rPr>
              <a:t>角色</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l"/>
            </a:pPr>
            <a:r>
              <a:rPr lang="zh-CN" altLang="en-US" sz="1600" dirty="0">
                <a:solidFill>
                  <a:prstClr val="black"/>
                </a:solidFill>
                <a:latin typeface="微软雅黑" panose="020B0503020204020204" pitchFamily="34" charset="-122"/>
                <a:ea typeface="微软雅黑" panose="020B0503020204020204" pitchFamily="34" charset="-122"/>
              </a:rPr>
              <a:t>主管绩效为所管理团队成员绩效平均值与个人业绩的加权和</a:t>
            </a:r>
          </a:p>
        </p:txBody>
      </p:sp>
      <p:cxnSp>
        <p:nvCxnSpPr>
          <p:cNvPr id="45" name="直接连接符 44"/>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管理体系设计</a:t>
            </a:r>
          </a:p>
        </p:txBody>
      </p:sp>
    </p:spTree>
    <p:extLst>
      <p:ext uri="{BB962C8B-B14F-4D97-AF65-F5344CB8AC3E}">
        <p14:creationId xmlns:p14="http://schemas.microsoft.com/office/powerpoint/2010/main" val="11243437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5360" y="851170"/>
            <a:ext cx="7560840" cy="5170646"/>
          </a:xfrm>
          <a:prstGeom prst="rect">
            <a:avLst/>
          </a:prstGeom>
          <a:noFill/>
        </p:spPr>
        <p:txBody>
          <a:bodyPr wrap="square" rtlCol="0">
            <a:spAutoFit/>
          </a:bodyPr>
          <a:lstStyle/>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职能团队和项目团队的设立采用</a:t>
            </a:r>
            <a:r>
              <a:rPr lang="zh-CN" altLang="en-US" sz="2400" b="1" dirty="0">
                <a:latin typeface="微软雅黑" panose="020B0503020204020204" pitchFamily="34" charset="-122"/>
                <a:ea typeface="微软雅黑" panose="020B0503020204020204" pitchFamily="34" charset="-122"/>
              </a:rPr>
              <a:t>部门决议</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个人提议</a:t>
            </a:r>
            <a:r>
              <a:rPr lang="zh-CN" altLang="en-US" sz="2400" dirty="0">
                <a:latin typeface="微软雅黑" panose="020B0503020204020204" pitchFamily="34" charset="-122"/>
                <a:ea typeface="微软雅黑" panose="020B0503020204020204" pitchFamily="34" charset="-122"/>
              </a:rPr>
              <a:t>两种模式。</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对个人提议建立的职能组和项目组，采取</a:t>
            </a:r>
            <a:r>
              <a:rPr lang="zh-CN" altLang="en-US" sz="2400" b="1" dirty="0">
                <a:latin typeface="微软雅黑" panose="020B0503020204020204" pitchFamily="34" charset="-122"/>
                <a:ea typeface="微软雅黑" panose="020B0503020204020204" pitchFamily="34" charset="-122"/>
              </a:rPr>
              <a:t>公开评审答辩方式</a:t>
            </a:r>
            <a:r>
              <a:rPr lang="zh-CN" altLang="en-US" sz="2400" dirty="0">
                <a:latin typeface="微软雅黑" panose="020B0503020204020204" pitchFamily="34" charset="-122"/>
                <a:ea typeface="微软雅黑" panose="020B0503020204020204" pitchFamily="34" charset="-122"/>
              </a:rPr>
              <a:t>进行评估并征集意见，由总监最终批准。</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职能经理和项目经理的选拔方式为</a:t>
            </a:r>
            <a:r>
              <a:rPr lang="zh-CN" altLang="en-US" sz="2400" b="1" dirty="0">
                <a:latin typeface="微软雅黑" panose="020B0503020204020204" pitchFamily="34" charset="-122"/>
                <a:ea typeface="微软雅黑" panose="020B0503020204020204" pitchFamily="34" charset="-122"/>
              </a:rPr>
              <a:t>委任和自荐相结合</a:t>
            </a:r>
            <a:r>
              <a:rPr lang="zh-CN" altLang="en-US" sz="2400" dirty="0">
                <a:latin typeface="微软雅黑" panose="020B0503020204020204" pitchFamily="34" charset="-122"/>
                <a:ea typeface="微软雅黑" panose="020B0503020204020204" pitchFamily="34" charset="-122"/>
              </a:rPr>
              <a:t>，鼓励自荐。</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如果职能组和项目组是通过</a:t>
            </a:r>
            <a:r>
              <a:rPr lang="zh-CN" altLang="en-US" sz="2400" b="1" dirty="0">
                <a:latin typeface="微软雅黑" panose="020B0503020204020204" pitchFamily="34" charset="-122"/>
                <a:ea typeface="微软雅黑" panose="020B0503020204020204" pitchFamily="34" charset="-122"/>
              </a:rPr>
              <a:t>个人提议</a:t>
            </a:r>
            <a:r>
              <a:rPr lang="zh-CN" altLang="en-US" sz="2400" dirty="0">
                <a:latin typeface="微软雅黑" panose="020B0503020204020204" pitchFamily="34" charset="-122"/>
                <a:ea typeface="微软雅黑" panose="020B0503020204020204" pitchFamily="34" charset="-122"/>
              </a:rPr>
              <a:t>产生，则提议人</a:t>
            </a:r>
            <a:r>
              <a:rPr lang="zh-CN" altLang="en-US" sz="2400" b="1" dirty="0">
                <a:latin typeface="微软雅黑" panose="020B0503020204020204" pitchFamily="34" charset="-122"/>
                <a:ea typeface="微软雅黑" panose="020B0503020204020204" pitchFamily="34" charset="-122"/>
              </a:rPr>
              <a:t>自动成为</a:t>
            </a:r>
            <a:r>
              <a:rPr lang="zh-CN" altLang="en-US" sz="2400" dirty="0">
                <a:latin typeface="微软雅黑" panose="020B0503020204020204" pitchFamily="34" charset="-122"/>
                <a:ea typeface="微软雅黑" panose="020B0503020204020204" pitchFamily="34" charset="-122"/>
              </a:rPr>
              <a:t>职能组经理或项目经理。</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对热门职能和项目的经理职位进行</a:t>
            </a:r>
            <a:r>
              <a:rPr lang="zh-CN" altLang="en-US" sz="2400" b="1" dirty="0">
                <a:latin typeface="微软雅黑" panose="020B0503020204020204" pitchFamily="34" charset="-122"/>
                <a:ea typeface="微软雅黑" panose="020B0503020204020204" pitchFamily="34" charset="-122"/>
              </a:rPr>
              <a:t>公开竞聘</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管理体系实施细则 </a:t>
            </a:r>
            <a:r>
              <a:rPr lang="en-US" altLang="zh-CN" sz="2800" b="1" dirty="0">
                <a:latin typeface="Arial Narrow" panose="020B0606020202030204" pitchFamily="34" charset="0"/>
                <a:ea typeface="微软雅黑" panose="020B0503020204020204" pitchFamily="34" charset="-122"/>
              </a:rPr>
              <a:t>- 1</a:t>
            </a:r>
            <a:endParaRPr lang="zh-CN" altLang="en-US" sz="2800" b="1" dirty="0">
              <a:latin typeface="Arial Narrow" panose="020B0606020202030204" pitchFamily="34" charset="0"/>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0" y="1666700"/>
            <a:ext cx="3539585" cy="3539585"/>
          </a:xfrm>
          <a:prstGeom prst="rect">
            <a:avLst/>
          </a:prstGeom>
        </p:spPr>
      </p:pic>
      <p:sp>
        <p:nvSpPr>
          <p:cNvPr id="7" name="矩形 6"/>
          <p:cNvSpPr/>
          <p:nvPr/>
        </p:nvSpPr>
        <p:spPr>
          <a:xfrm>
            <a:off x="6792416" y="-117976"/>
            <a:ext cx="5640288" cy="738664"/>
          </a:xfrm>
          <a:prstGeom prst="rect">
            <a:avLst/>
          </a:prstGeom>
        </p:spPr>
        <p:txBody>
          <a:bodyPr wrap="square">
            <a:spAutoFit/>
          </a:bodyPr>
          <a:lstStyle/>
          <a:p>
            <a:pPr lvl="0">
              <a:lnSpc>
                <a:spcPct val="150000"/>
              </a:lnSpc>
            </a:pPr>
            <a:r>
              <a:rPr lang="en-US" altLang="zh-CN" sz="2800" b="1" dirty="0">
                <a:solidFill>
                  <a:prstClr val="black"/>
                </a:solidFill>
                <a:latin typeface="微软雅黑" panose="020B0503020204020204" pitchFamily="34" charset="-122"/>
                <a:ea typeface="微软雅黑" panose="020B0503020204020204" pitchFamily="34" charset="-122"/>
              </a:rPr>
              <a:t>A. </a:t>
            </a:r>
            <a:r>
              <a:rPr lang="zh-CN" altLang="en-US" sz="2800" b="1" dirty="0">
                <a:solidFill>
                  <a:prstClr val="black"/>
                </a:solidFill>
                <a:latin typeface="微软雅黑" panose="020B0503020204020204" pitchFamily="34" charset="-122"/>
                <a:ea typeface="微软雅黑" panose="020B0503020204020204" pitchFamily="34" charset="-122"/>
              </a:rPr>
              <a:t>职能组、项目组和经理的产生</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0145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59696" y="692696"/>
            <a:ext cx="8712968" cy="5632311"/>
          </a:xfrm>
          <a:prstGeom prst="rect">
            <a:avLst/>
          </a:prstGeom>
          <a:noFill/>
        </p:spPr>
        <p:txBody>
          <a:bodyPr wrap="square" rtlCol="0">
            <a:spAutoFit/>
          </a:body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职能经理和项目经理</a:t>
            </a:r>
            <a:r>
              <a:rPr lang="zh-CN" altLang="en-US" sz="2400" b="1" dirty="0">
                <a:latin typeface="微软雅黑" panose="020B0503020204020204" pitchFamily="34" charset="-122"/>
                <a:ea typeface="微软雅黑" panose="020B0503020204020204" pitchFamily="34" charset="-122"/>
              </a:rPr>
              <a:t>自己招募团队成员</a:t>
            </a:r>
            <a:r>
              <a:rPr lang="zh-CN" altLang="en-US" sz="2400" dirty="0">
                <a:latin typeface="微软雅黑" panose="020B0503020204020204" pitchFamily="34" charset="-122"/>
                <a:ea typeface="微软雅黑" panose="020B0503020204020204" pitchFamily="34" charset="-122"/>
              </a:rPr>
              <a:t>（宣讲、应聘面试），但要求团队人员须</a:t>
            </a:r>
            <a:r>
              <a:rPr lang="zh-CN" altLang="en-US" sz="2400" b="1" dirty="0">
                <a:latin typeface="微软雅黑" panose="020B0503020204020204" pitchFamily="34" charset="-122"/>
                <a:ea typeface="微软雅黑" panose="020B0503020204020204" pitchFamily="34" charset="-122"/>
              </a:rPr>
              <a:t>来自原模型组和原数据管理组</a:t>
            </a:r>
            <a:r>
              <a:rPr lang="zh-CN" altLang="en-US" sz="2400" dirty="0">
                <a:latin typeface="微软雅黑" panose="020B0503020204020204" pitchFamily="34" charset="-122"/>
                <a:ea typeface="微软雅黑" panose="020B0503020204020204" pitchFamily="34" charset="-122"/>
              </a:rPr>
              <a:t>两个团队</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希望</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人数依实际需要原则上在</a:t>
            </a:r>
            <a:r>
              <a:rPr lang="en-US" altLang="zh-CN" sz="2400" b="1" dirty="0">
                <a:latin typeface="微软雅黑" panose="020B0503020204020204" pitchFamily="34" charset="-122"/>
                <a:ea typeface="微软雅黑" panose="020B0503020204020204" pitchFamily="34" charset="-122"/>
              </a:rPr>
              <a:t>3-4</a:t>
            </a:r>
            <a:r>
              <a:rPr lang="zh-CN" altLang="en-US" sz="2400" b="1" dirty="0">
                <a:latin typeface="微软雅黑" panose="020B0503020204020204" pitchFamily="34" charset="-122"/>
                <a:ea typeface="微软雅黑" panose="020B0503020204020204" pitchFamily="34" charset="-122"/>
              </a:rPr>
              <a:t>人左右</a:t>
            </a:r>
            <a:r>
              <a:rPr lang="zh-CN" altLang="en-US" sz="2400" dirty="0">
                <a:latin typeface="微软雅黑" panose="020B0503020204020204" pitchFamily="34" charset="-122"/>
                <a:ea typeface="微软雅黑" panose="020B0503020204020204" pitchFamily="34" charset="-122"/>
              </a:rPr>
              <a:t>为宜</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职能经理原则上</a:t>
            </a:r>
            <a:r>
              <a:rPr lang="zh-CN" altLang="en-US" sz="2400" b="1" dirty="0">
                <a:latin typeface="微软雅黑" panose="020B0503020204020204" pitchFamily="34" charset="-122"/>
                <a:ea typeface="微软雅黑" panose="020B0503020204020204" pitchFamily="34" charset="-122"/>
              </a:rPr>
              <a:t>任期半年</a:t>
            </a:r>
            <a:r>
              <a:rPr lang="zh-CN" altLang="en-US" sz="2400" dirty="0">
                <a:latin typeface="微软雅黑" panose="020B0503020204020204" pitchFamily="34" charset="-122"/>
                <a:ea typeface="微软雅黑" panose="020B0503020204020204" pitchFamily="34" charset="-122"/>
              </a:rPr>
              <a:t>，半年内需培养好接班人，任期结束后会根据部门需要和个人意愿进行续任、调整或选举。</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团队所有成员都可根据各人意愿同时</a:t>
            </a:r>
            <a:r>
              <a:rPr lang="zh-CN" altLang="en-US" sz="2400" b="1" dirty="0">
                <a:latin typeface="微软雅黑" panose="020B0503020204020204" pitchFamily="34" charset="-122"/>
                <a:ea typeface="微软雅黑" panose="020B0503020204020204" pitchFamily="34" charset="-122"/>
              </a:rPr>
              <a:t>领导或服务</a:t>
            </a:r>
            <a:r>
              <a:rPr lang="zh-CN" altLang="en-US" sz="2400" dirty="0">
                <a:latin typeface="微软雅黑" panose="020B0503020204020204" pitchFamily="34" charset="-122"/>
                <a:ea typeface="微软雅黑" panose="020B0503020204020204" pitchFamily="34" charset="-122"/>
              </a:rPr>
              <a:t>多个职能组和项目组（建议</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个职能</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项目），并要管理平衡好自己的工作量和优先级。</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组成员跟职能及项目经理为</a:t>
            </a:r>
            <a:r>
              <a:rPr lang="zh-CN" altLang="en-US" sz="2400" b="1" dirty="0">
                <a:latin typeface="微软雅黑" panose="020B0503020204020204" pitchFamily="34" charset="-122"/>
                <a:ea typeface="微软雅黑" panose="020B0503020204020204" pitchFamily="34" charset="-122"/>
              </a:rPr>
              <a:t>双向选择</a:t>
            </a:r>
            <a:r>
              <a:rPr lang="zh-CN" altLang="en-US" sz="2400" dirty="0">
                <a:latin typeface="微软雅黑" panose="020B0503020204020204" pitchFamily="34" charset="-122"/>
                <a:ea typeface="微软雅黑" panose="020B0503020204020204" pitchFamily="34" charset="-122"/>
              </a:rPr>
              <a:t>关系，在组服务</a:t>
            </a:r>
            <a:r>
              <a:rPr lang="zh-CN" altLang="en-US" sz="2400" b="1" dirty="0">
                <a:latin typeface="微软雅黑" panose="020B0503020204020204" pitchFamily="34" charset="-122"/>
                <a:ea typeface="微软雅黑" panose="020B0503020204020204" pitchFamily="34" charset="-122"/>
              </a:rPr>
              <a:t>满</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个月</a:t>
            </a:r>
            <a:r>
              <a:rPr lang="zh-CN" altLang="en-US" sz="2400" dirty="0">
                <a:latin typeface="微软雅黑" panose="020B0503020204020204" pitchFamily="34" charset="-122"/>
                <a:ea typeface="微软雅黑" panose="020B0503020204020204" pitchFamily="34" charset="-122"/>
              </a:rPr>
              <a:t>允许流动。</a:t>
            </a:r>
            <a:endParaRPr lang="en-US" altLang="zh-CN" sz="24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管理体系实施细则 </a:t>
            </a:r>
            <a:r>
              <a:rPr lang="en-US" altLang="zh-CN" sz="2800" b="1" dirty="0">
                <a:latin typeface="Arial Narrow" panose="020B0606020202030204" pitchFamily="34" charset="0"/>
                <a:ea typeface="微软雅黑" panose="020B0503020204020204" pitchFamily="34" charset="-122"/>
              </a:rPr>
              <a:t>- 2</a:t>
            </a:r>
            <a:endParaRPr lang="zh-CN" altLang="en-US" sz="2800" b="1" dirty="0">
              <a:latin typeface="Arial Narrow" panose="020B0606020202030204" pitchFamily="34" charset="0"/>
              <a:ea typeface="微软雅黑" panose="020B0503020204020204" pitchFamily="34" charset="-122"/>
            </a:endParaRPr>
          </a:p>
        </p:txBody>
      </p:sp>
      <p:sp>
        <p:nvSpPr>
          <p:cNvPr id="7" name="矩形 6"/>
          <p:cNvSpPr/>
          <p:nvPr/>
        </p:nvSpPr>
        <p:spPr>
          <a:xfrm>
            <a:off x="7123873" y="-113874"/>
            <a:ext cx="4948791" cy="662554"/>
          </a:xfrm>
          <a:prstGeom prst="rect">
            <a:avLst/>
          </a:prstGeom>
        </p:spPr>
        <p:txBody>
          <a:bodyPr wrap="none">
            <a:spAutoFit/>
          </a:bodyPr>
          <a:lstStyle/>
          <a:p>
            <a:pPr lvl="0">
              <a:lnSpc>
                <a:spcPct val="150000"/>
              </a:lnSpc>
            </a:pPr>
            <a:r>
              <a:rPr lang="en-US" altLang="zh-CN" sz="2800" b="1" dirty="0">
                <a:solidFill>
                  <a:prstClr val="black"/>
                </a:solidFill>
                <a:latin typeface="微软雅黑" panose="020B0503020204020204" pitchFamily="34" charset="-122"/>
                <a:ea typeface="微软雅黑" panose="020B0503020204020204" pitchFamily="34" charset="-122"/>
              </a:rPr>
              <a:t>B. </a:t>
            </a:r>
            <a:r>
              <a:rPr lang="zh-CN" altLang="en-US" sz="2800" b="1" dirty="0">
                <a:solidFill>
                  <a:prstClr val="black"/>
                </a:solidFill>
                <a:latin typeface="微软雅黑" panose="020B0503020204020204" pitchFamily="34" charset="-122"/>
                <a:ea typeface="微软雅黑" panose="020B0503020204020204" pitchFamily="34" charset="-122"/>
              </a:rPr>
              <a:t>职能组、项目组的团队组建</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8696" y="1615121"/>
            <a:ext cx="3816424" cy="3816424"/>
          </a:xfrm>
          <a:prstGeom prst="rect">
            <a:avLst/>
          </a:prstGeom>
        </p:spPr>
      </p:pic>
    </p:spTree>
    <p:extLst>
      <p:ext uri="{BB962C8B-B14F-4D97-AF65-F5344CB8AC3E}">
        <p14:creationId xmlns:p14="http://schemas.microsoft.com/office/powerpoint/2010/main" val="8310285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1344" y="656684"/>
            <a:ext cx="8208912" cy="5724644"/>
          </a:xfrm>
          <a:prstGeom prst="rect">
            <a:avLst/>
          </a:prstGeom>
          <a:noFill/>
        </p:spPr>
        <p:txBody>
          <a:bodyPr wrap="square" rtlCol="0">
            <a:spAutoFit/>
          </a:bodyPr>
          <a:lstStyle/>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职能经理和项目经理负责</a:t>
            </a:r>
            <a:r>
              <a:rPr lang="zh-CN" altLang="en-US" sz="2400" b="1" dirty="0">
                <a:latin typeface="微软雅黑" panose="020B0503020204020204" pitchFamily="34" charset="-122"/>
                <a:ea typeface="微软雅黑" panose="020B0503020204020204" pitchFamily="34" charset="-122"/>
              </a:rPr>
              <a:t>全面规划工作</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分配任务</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400" dirty="0">
                <a:latin typeface="微软雅黑" panose="020B0503020204020204" pitchFamily="34" charset="-122"/>
                <a:ea typeface="微软雅黑" panose="020B0503020204020204" pitchFamily="34" charset="-122"/>
              </a:rPr>
              <a:t>对经理的考核重点在</a:t>
            </a:r>
            <a:r>
              <a:rPr lang="zh-CN" altLang="en-US" sz="2400" b="1" dirty="0">
                <a:latin typeface="微软雅黑" panose="020B0503020204020204" pitchFamily="34" charset="-122"/>
                <a:ea typeface="微软雅黑" panose="020B0503020204020204" pitchFamily="34" charset="-122"/>
              </a:rPr>
              <a:t>整个团队的目标结果达成</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职能经理和项目经理有权对所管理的团队成员制定</a:t>
            </a:r>
            <a:r>
              <a:rPr lang="zh-CN" altLang="en-US" sz="2400" b="1" dirty="0">
                <a:latin typeface="微软雅黑" panose="020B0503020204020204" pitchFamily="34" charset="-122"/>
                <a:ea typeface="微软雅黑" panose="020B0503020204020204" pitchFamily="34" charset="-122"/>
              </a:rPr>
              <a:t>团队内部</a:t>
            </a:r>
            <a:r>
              <a:rPr lang="en-US" altLang="zh-CN" sz="2400" b="1" dirty="0">
                <a:latin typeface="微软雅黑" panose="020B0503020204020204" pitchFamily="34" charset="-122"/>
                <a:ea typeface="微软雅黑" panose="020B0503020204020204" pitchFamily="34" charset="-122"/>
              </a:rPr>
              <a:t>KPI</a:t>
            </a:r>
            <a:r>
              <a:rPr lang="zh-CN" altLang="en-US" sz="2400" b="1" dirty="0">
                <a:latin typeface="微软雅黑" panose="020B0503020204020204" pitchFamily="34" charset="-122"/>
                <a:ea typeface="微软雅黑" panose="020B0503020204020204" pitchFamily="34" charset="-122"/>
              </a:rPr>
              <a:t>考核标准</a:t>
            </a:r>
            <a:r>
              <a:rPr lang="zh-CN" altLang="en-US" sz="2400" dirty="0">
                <a:latin typeface="微软雅黑" panose="020B0503020204020204" pitchFamily="34" charset="-122"/>
                <a:ea typeface="微软雅黑" panose="020B0503020204020204" pitchFamily="34" charset="-122"/>
              </a:rPr>
              <a:t>，建议更加侧重过程和执行。</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每人的考核</a:t>
            </a:r>
            <a:r>
              <a:rPr lang="en-US" altLang="zh-CN" sz="2400" dirty="0">
                <a:latin typeface="微软雅黑" panose="020B0503020204020204" pitchFamily="34" charset="-122"/>
                <a:ea typeface="微软雅黑" panose="020B0503020204020204" pitchFamily="34" charset="-122"/>
              </a:rPr>
              <a:t>KPI</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531813">
              <a:lnSpc>
                <a:spcPct val="150000"/>
              </a:lnSpc>
            </a:pPr>
            <a:r>
              <a:rPr lang="zh-CN" altLang="en-US" sz="2000" b="1" dirty="0">
                <a:latin typeface="微软雅黑" panose="020B0503020204020204" pitchFamily="34" charset="-122"/>
                <a:ea typeface="微软雅黑" panose="020B0503020204020204" pitchFamily="34" charset="-122"/>
              </a:rPr>
              <a:t>参与职能管理组经理评定*职能组整体绩效系数 * 参与权重 </a:t>
            </a:r>
            <a:r>
              <a:rPr lang="en-US" altLang="zh-CN" sz="2000" b="1" dirty="0">
                <a:latin typeface="微软雅黑" panose="020B0503020204020204" pitchFamily="34" charset="-122"/>
                <a:ea typeface="微软雅黑" panose="020B0503020204020204" pitchFamily="34" charset="-122"/>
              </a:rPr>
              <a:t>+ </a:t>
            </a:r>
            <a:br>
              <a:rPr lang="en-US" altLang="zh-CN" sz="2000" b="1" dirty="0">
                <a:latin typeface="微软雅黑" panose="020B0503020204020204" pitchFamily="34" charset="-122"/>
                <a:ea typeface="微软雅黑" panose="020B0503020204020204" pitchFamily="34" charset="-122"/>
              </a:rPr>
            </a:br>
            <a:r>
              <a:rPr lang="zh-CN" altLang="en-US" sz="2000" b="1" dirty="0">
                <a:latin typeface="微软雅黑" panose="020B0503020204020204" pitchFamily="34" charset="-122"/>
                <a:ea typeface="微软雅黑" panose="020B0503020204020204" pitchFamily="34" charset="-122"/>
              </a:rPr>
              <a:t>参与项目组经理评定 * 项目组整体绩效系数 * 参与权重</a:t>
            </a:r>
            <a:r>
              <a:rPr lang="en-US" altLang="zh-CN" sz="2000" b="1" dirty="0">
                <a:latin typeface="微软雅黑" panose="020B0503020204020204" pitchFamily="34" charset="-122"/>
                <a:ea typeface="微软雅黑" panose="020B0503020204020204" pitchFamily="34" charset="-122"/>
              </a:rPr>
              <a:t> + </a:t>
            </a:r>
            <a:br>
              <a:rPr lang="en-US" altLang="zh-CN" sz="2000" b="1" dirty="0">
                <a:latin typeface="微软雅黑" panose="020B0503020204020204" pitchFamily="34" charset="-122"/>
                <a:ea typeface="微软雅黑" panose="020B0503020204020204" pitchFamily="34" charset="-122"/>
              </a:rPr>
            </a:br>
            <a:r>
              <a:rPr lang="zh-CN" altLang="en-US" sz="2000" b="1" dirty="0">
                <a:latin typeface="微软雅黑" panose="020B0503020204020204" pitchFamily="34" charset="-122"/>
                <a:ea typeface="微软雅黑" panose="020B0503020204020204" pitchFamily="34" charset="-122"/>
              </a:rPr>
              <a:t>行政主管评定*主管权重</a:t>
            </a:r>
            <a:endParaRPr lang="en-US" altLang="zh-CN" sz="2800" b="1" dirty="0">
              <a:latin typeface="微软雅黑" panose="020B0503020204020204" pitchFamily="34" charset="-122"/>
              <a:ea typeface="微软雅黑" panose="020B0503020204020204" pitchFamily="34" charset="-122"/>
            </a:endParaRPr>
          </a:p>
          <a:p>
            <a:pPr marL="1528763">
              <a:lnSpc>
                <a:spcPct val="150000"/>
              </a:lnSpc>
            </a:pPr>
            <a:r>
              <a:rPr lang="zh-CN" altLang="en-US" sz="1600" dirty="0">
                <a:latin typeface="微软雅黑" panose="020B0503020204020204" pitchFamily="34" charset="-122"/>
                <a:ea typeface="微软雅黑" panose="020B0503020204020204" pitchFamily="34" charset="-122"/>
              </a:rPr>
              <a:t>主管的权重占</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 另外两项参与权重比例由本人和参与职能和项目的所有经理协商来定。后期会考虑制定量化考核方案。</a:t>
            </a:r>
            <a:endParaRPr lang="en-US" altLang="zh-CN" sz="16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5"/>
            </a:pPr>
            <a:r>
              <a:rPr lang="zh-CN" altLang="en-US" sz="2400" dirty="0">
                <a:latin typeface="微软雅黑" panose="020B0503020204020204" pitchFamily="34" charset="-122"/>
                <a:ea typeface="微软雅黑" panose="020B0503020204020204" pitchFamily="34" charset="-122"/>
              </a:rPr>
              <a:t>每年评选</a:t>
            </a:r>
            <a:r>
              <a:rPr lang="zh-CN" altLang="en-US" sz="2400" b="1" dirty="0">
                <a:latin typeface="微软雅黑" panose="020B0503020204020204" pitchFamily="34" charset="-122"/>
                <a:ea typeface="微软雅黑" panose="020B0503020204020204" pitchFamily="34" charset="-122"/>
              </a:rPr>
              <a:t>最佳职能团队</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最佳项目团队</a:t>
            </a:r>
            <a:r>
              <a:rPr lang="zh-CN" altLang="en-US" sz="2400" dirty="0">
                <a:latin typeface="微软雅黑" panose="020B0503020204020204" pitchFamily="34" charset="-122"/>
                <a:ea typeface="微软雅黑" panose="020B0503020204020204" pitchFamily="34" charset="-122"/>
              </a:rPr>
              <a:t>。</a:t>
            </a:r>
          </a:p>
        </p:txBody>
      </p:sp>
      <p:cxnSp>
        <p:nvCxnSpPr>
          <p:cNvPr id="4" name="直接连接符 3"/>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管理体系实施细则 </a:t>
            </a:r>
            <a:r>
              <a:rPr lang="en-US" altLang="zh-CN" sz="2800" b="1" dirty="0">
                <a:latin typeface="Arial Narrow" panose="020B0606020202030204" pitchFamily="34" charset="0"/>
                <a:ea typeface="微软雅黑" panose="020B0503020204020204" pitchFamily="34" charset="-122"/>
              </a:rPr>
              <a:t>- 3</a:t>
            </a:r>
            <a:endParaRPr lang="zh-CN" altLang="en-US" sz="2800" b="1" dirty="0">
              <a:latin typeface="Arial Narrow" panose="020B0606020202030204" pitchFamily="34" charset="0"/>
              <a:ea typeface="微软雅黑" panose="020B0503020204020204" pitchFamily="34" charset="-122"/>
            </a:endParaRPr>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161024"/>
            <a:ext cx="4247121" cy="3168352"/>
          </a:xfrm>
          <a:prstGeom prst="rect">
            <a:avLst/>
          </a:prstGeom>
        </p:spPr>
      </p:pic>
      <p:sp>
        <p:nvSpPr>
          <p:cNvPr id="7" name="矩形 6"/>
          <p:cNvSpPr/>
          <p:nvPr/>
        </p:nvSpPr>
        <p:spPr>
          <a:xfrm>
            <a:off x="7301680" y="-109265"/>
            <a:ext cx="4842992" cy="662554"/>
          </a:xfrm>
          <a:prstGeom prst="rect">
            <a:avLst/>
          </a:prstGeom>
        </p:spPr>
        <p:txBody>
          <a:bodyPr wrap="none">
            <a:spAutoFit/>
          </a:bodyPr>
          <a:lstStyle/>
          <a:p>
            <a:pPr lvl="0">
              <a:lnSpc>
                <a:spcPct val="150000"/>
              </a:lnSpc>
            </a:pPr>
            <a:r>
              <a:rPr lang="en-US" altLang="zh-CN" sz="2800" b="1" dirty="0">
                <a:solidFill>
                  <a:prstClr val="black"/>
                </a:solidFill>
                <a:latin typeface="微软雅黑" panose="020B0503020204020204" pitchFamily="34" charset="-122"/>
                <a:ea typeface="微软雅黑" panose="020B0503020204020204" pitchFamily="34" charset="-122"/>
              </a:rPr>
              <a:t>C </a:t>
            </a:r>
            <a:r>
              <a:rPr lang="zh-CN" altLang="en-US" sz="2800" b="1" dirty="0">
                <a:solidFill>
                  <a:prstClr val="black"/>
                </a:solidFill>
                <a:latin typeface="微软雅黑" panose="020B0503020204020204" pitchFamily="34" charset="-122"/>
                <a:ea typeface="微软雅黑" panose="020B0503020204020204" pitchFamily="34" charset="-122"/>
              </a:rPr>
              <a:t>职能组项目组的运作和考核</a:t>
            </a:r>
            <a:endParaRPr lang="en-US" altLang="zh-CN" sz="28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8770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1712" y="597758"/>
            <a:ext cx="11593288" cy="5814634"/>
            <a:chOff x="479375" y="422678"/>
            <a:chExt cx="11593288" cy="5814634"/>
          </a:xfrm>
        </p:grpSpPr>
        <p:sp>
          <p:nvSpPr>
            <p:cNvPr id="21" name="燕尾形箭头 20"/>
            <p:cNvSpPr/>
            <p:nvPr/>
          </p:nvSpPr>
          <p:spPr>
            <a:xfrm>
              <a:off x="479376" y="2051866"/>
              <a:ext cx="11593287" cy="2484302"/>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479375" y="3753010"/>
              <a:ext cx="4464495" cy="2484302"/>
            </a:xfrm>
            <a:custGeom>
              <a:avLst/>
              <a:gdLst>
                <a:gd name="connsiteX0" fmla="*/ 0 w 3362506"/>
                <a:gd name="connsiteY0" fmla="*/ 0 h 2484302"/>
                <a:gd name="connsiteX1" fmla="*/ 3362506 w 3362506"/>
                <a:gd name="connsiteY1" fmla="*/ 0 h 2484302"/>
                <a:gd name="connsiteX2" fmla="*/ 3362506 w 3362506"/>
                <a:gd name="connsiteY2" fmla="*/ 2484302 h 2484302"/>
                <a:gd name="connsiteX3" fmla="*/ 0 w 3362506"/>
                <a:gd name="connsiteY3" fmla="*/ 2484302 h 2484302"/>
                <a:gd name="connsiteX4" fmla="*/ 0 w 3362506"/>
                <a:gd name="connsiteY4" fmla="*/ 0 h 248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506" h="2484302">
                  <a:moveTo>
                    <a:pt x="0" y="0"/>
                  </a:moveTo>
                  <a:lnTo>
                    <a:pt x="3362506" y="0"/>
                  </a:lnTo>
                  <a:lnTo>
                    <a:pt x="3362506" y="2484302"/>
                  </a:lnTo>
                  <a:lnTo>
                    <a:pt x="0" y="24843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227584" rIns="227584" bIns="227584" numCol="1" spcCol="1270" anchor="b" anchorCtr="1">
              <a:noAutofit/>
            </a:bodyPr>
            <a:lstStyle/>
            <a:p>
              <a:pPr lvl="0" algn="l" defTabSz="1422400">
                <a:lnSpc>
                  <a:spcPct val="90000"/>
                </a:lnSpc>
                <a:spcBef>
                  <a:spcPct val="0"/>
                </a:spcBef>
                <a:spcAft>
                  <a:spcPct val="35000"/>
                </a:spcAft>
              </a:pPr>
              <a:r>
                <a:rPr lang="zh-CN" altLang="en-US" sz="3200" kern="1200" dirty="0">
                  <a:latin typeface="微软雅黑" panose="020B0503020204020204" pitchFamily="34" charset="-122"/>
                  <a:ea typeface="微软雅黑" panose="020B0503020204020204" pitchFamily="34" charset="-122"/>
                </a:rPr>
                <a:t>筹备阶段 </a:t>
              </a:r>
              <a:r>
                <a:rPr lang="en-US" altLang="zh-CN" sz="3200" kern="1200" dirty="0">
                  <a:latin typeface="微软雅黑" panose="020B0503020204020204" pitchFamily="34" charset="-122"/>
                  <a:ea typeface="微软雅黑" panose="020B0503020204020204" pitchFamily="34" charset="-122"/>
                </a:rPr>
                <a:t>(1</a:t>
              </a:r>
              <a:r>
                <a:rPr lang="zh-CN" altLang="en-US" sz="3200" kern="1200" dirty="0">
                  <a:latin typeface="微软雅黑" panose="020B0503020204020204" pitchFamily="34" charset="-122"/>
                  <a:ea typeface="微软雅黑" panose="020B0503020204020204" pitchFamily="34" charset="-122"/>
                </a:rPr>
                <a:t>周</a:t>
              </a:r>
              <a:r>
                <a:rPr lang="en-US" altLang="zh-CN" sz="3200" kern="1200" dirty="0">
                  <a:latin typeface="微软雅黑" panose="020B0503020204020204" pitchFamily="34" charset="-122"/>
                  <a:ea typeface="微软雅黑" panose="020B0503020204020204" pitchFamily="34" charset="-122"/>
                </a:rPr>
                <a:t>)</a:t>
              </a:r>
              <a:endParaRPr lang="zh-CN" altLang="en-US" sz="3200" kern="1200" dirty="0">
                <a:latin typeface="微软雅黑" panose="020B0503020204020204" pitchFamily="34" charset="-122"/>
                <a:ea typeface="微软雅黑" panose="020B0503020204020204" pitchFamily="34" charset="-122"/>
              </a:endParaRPr>
            </a:p>
            <a:p>
              <a:pPr marL="114300" lvl="1" indent="-114300" defTabSz="622300">
                <a:lnSpc>
                  <a:spcPct val="90000"/>
                </a:lnSpc>
                <a:spcBef>
                  <a:spcPct val="0"/>
                </a:spcBef>
                <a:spcAft>
                  <a:spcPct val="15000"/>
                </a:spcAft>
                <a:buFontTx/>
                <a:buChar char="••"/>
              </a:pPr>
              <a:r>
                <a:rPr lang="zh-CN" altLang="en-US" dirty="0">
                  <a:latin typeface="微软雅黑" panose="020B0503020204020204" pitchFamily="34" charset="-122"/>
                  <a:ea typeface="微软雅黑" panose="020B0503020204020204" pitchFamily="34" charset="-122"/>
                </a:rPr>
                <a:t>接受新职能组和项目组成立申请</a:t>
              </a: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确定职能经理和项目经理</a:t>
              </a: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各经理需明确定义职能和项目范围，项目需明确计划开始完成时间，考核</a:t>
              </a:r>
              <a:r>
                <a:rPr lang="en-US" altLang="zh-CN" kern="1200" dirty="0">
                  <a:latin typeface="微软雅黑" panose="020B0503020204020204" pitchFamily="34" charset="-122"/>
                  <a:ea typeface="微软雅黑" panose="020B0503020204020204" pitchFamily="34" charset="-122"/>
                </a:rPr>
                <a:t>KPI</a:t>
              </a:r>
              <a:r>
                <a:rPr lang="zh-CN" altLang="en-US" kern="1200" dirty="0">
                  <a:latin typeface="微软雅黑" panose="020B0503020204020204" pitchFamily="34" charset="-122"/>
                  <a:ea typeface="微软雅黑" panose="020B0503020204020204" pitchFamily="34" charset="-122"/>
                </a:rPr>
                <a:t>标准，形成文档</a:t>
              </a:r>
            </a:p>
          </p:txBody>
        </p:sp>
        <p:sp>
          <p:nvSpPr>
            <p:cNvPr id="29" name="椭圆 28"/>
            <p:cNvSpPr/>
            <p:nvPr/>
          </p:nvSpPr>
          <p:spPr>
            <a:xfrm>
              <a:off x="1855186" y="2983479"/>
              <a:ext cx="621075" cy="6210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任意多边形 29"/>
            <p:cNvSpPr/>
            <p:nvPr/>
          </p:nvSpPr>
          <p:spPr>
            <a:xfrm>
              <a:off x="3325345" y="422678"/>
              <a:ext cx="7019126" cy="2484302"/>
            </a:xfrm>
            <a:custGeom>
              <a:avLst/>
              <a:gdLst>
                <a:gd name="connsiteX0" fmla="*/ 0 w 3362506"/>
                <a:gd name="connsiteY0" fmla="*/ 0 h 2484302"/>
                <a:gd name="connsiteX1" fmla="*/ 3362506 w 3362506"/>
                <a:gd name="connsiteY1" fmla="*/ 0 h 2484302"/>
                <a:gd name="connsiteX2" fmla="*/ 3362506 w 3362506"/>
                <a:gd name="connsiteY2" fmla="*/ 2484302 h 2484302"/>
                <a:gd name="connsiteX3" fmla="*/ 0 w 3362506"/>
                <a:gd name="connsiteY3" fmla="*/ 2484302 h 2484302"/>
                <a:gd name="connsiteX4" fmla="*/ 0 w 3362506"/>
                <a:gd name="connsiteY4" fmla="*/ 0 h 248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506" h="2484302">
                  <a:moveTo>
                    <a:pt x="0" y="0"/>
                  </a:moveTo>
                  <a:lnTo>
                    <a:pt x="3362506" y="0"/>
                  </a:lnTo>
                  <a:lnTo>
                    <a:pt x="3362506" y="2484302"/>
                  </a:lnTo>
                  <a:lnTo>
                    <a:pt x="0" y="24843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227584" rIns="227584" bIns="227584" numCol="1" spcCol="1270" anchor="t" anchorCtr="1">
              <a:noAutofit/>
            </a:bodyPr>
            <a:lstStyle/>
            <a:p>
              <a:pPr lvl="0" algn="l" defTabSz="1422400">
                <a:lnSpc>
                  <a:spcPct val="90000"/>
                </a:lnSpc>
                <a:spcBef>
                  <a:spcPct val="0"/>
                </a:spcBef>
                <a:spcAft>
                  <a:spcPct val="35000"/>
                </a:spcAft>
              </a:pPr>
              <a:r>
                <a:rPr lang="zh-CN" altLang="en-US" sz="3200" kern="1200" dirty="0">
                  <a:latin typeface="微软雅黑" panose="020B0503020204020204" pitchFamily="34" charset="-122"/>
                  <a:ea typeface="微软雅黑" panose="020B0503020204020204" pitchFamily="34" charset="-122"/>
                </a:rPr>
                <a:t>组建阶段</a:t>
              </a:r>
              <a:r>
                <a:rPr lang="en-US" altLang="zh-CN" sz="3200" kern="1200" dirty="0">
                  <a:latin typeface="微软雅黑" panose="020B0503020204020204" pitchFamily="34" charset="-122"/>
                  <a:ea typeface="微软雅黑" panose="020B0503020204020204" pitchFamily="34" charset="-122"/>
                </a:rPr>
                <a:t>(1</a:t>
              </a:r>
              <a:r>
                <a:rPr lang="zh-CN" altLang="en-US" sz="3200" kern="1200" dirty="0">
                  <a:latin typeface="微软雅黑" panose="020B0503020204020204" pitchFamily="34" charset="-122"/>
                  <a:ea typeface="微软雅黑" panose="020B0503020204020204" pitchFamily="34" charset="-122"/>
                </a:rPr>
                <a:t>周</a:t>
              </a:r>
              <a:r>
                <a:rPr lang="en-US" altLang="zh-CN" sz="3200" kern="1200" dirty="0">
                  <a:latin typeface="微软雅黑" panose="020B0503020204020204" pitchFamily="34" charset="-122"/>
                  <a:ea typeface="微软雅黑" panose="020B0503020204020204" pitchFamily="34" charset="-122"/>
                </a:rPr>
                <a:t>)</a:t>
              </a:r>
              <a:endParaRPr lang="zh-CN" altLang="en-US" sz="32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各经理对所负责的职能和项目进行宣讲，公开内部招募组员</a:t>
              </a: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宣讲内容包括职能和项目范围、具体岗位分工、考核标准、成长学习计划等等</a:t>
              </a: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各经理分别拉人或接受申请，进行面谈录用，团队要求混搭</a:t>
              </a:r>
            </a:p>
            <a:p>
              <a:pPr marL="114300" lvl="1" indent="-114300" algn="l" defTabSz="622300">
                <a:lnSpc>
                  <a:spcPct val="90000"/>
                </a:lnSpc>
                <a:spcBef>
                  <a:spcPct val="0"/>
                </a:spcBef>
                <a:spcAft>
                  <a:spcPct val="15000"/>
                </a:spcAft>
                <a:buChar char="••"/>
              </a:pPr>
              <a:r>
                <a:rPr lang="zh-CN" altLang="en-US" kern="1200" dirty="0">
                  <a:latin typeface="微软雅黑" panose="020B0503020204020204" pitchFamily="34" charset="-122"/>
                  <a:ea typeface="微软雅黑" panose="020B0503020204020204" pitchFamily="34" charset="-122"/>
                </a:rPr>
                <a:t>各团队组队结果上报</a:t>
              </a:r>
              <a:r>
                <a:rPr lang="en-US" altLang="zh-CN" kern="1200" dirty="0">
                  <a:latin typeface="微软雅黑" panose="020B0503020204020204" pitchFamily="34" charset="-122"/>
                  <a:ea typeface="微软雅黑" panose="020B0503020204020204" pitchFamily="34" charset="-122"/>
                </a:rPr>
                <a:t>Lyn</a:t>
              </a:r>
              <a:endParaRPr lang="zh-CN" altLang="en-US" kern="1200" dirty="0">
                <a:latin typeface="微软雅黑" panose="020B0503020204020204" pitchFamily="34" charset="-122"/>
                <a:ea typeface="微软雅黑" panose="020B0503020204020204" pitchFamily="34" charset="-122"/>
              </a:endParaRPr>
            </a:p>
          </p:txBody>
        </p:sp>
        <p:sp>
          <p:nvSpPr>
            <p:cNvPr id="31" name="椭圆 30"/>
            <p:cNvSpPr/>
            <p:nvPr/>
          </p:nvSpPr>
          <p:spPr>
            <a:xfrm>
              <a:off x="5385817" y="2983479"/>
              <a:ext cx="621075" cy="6210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任意多边形 31"/>
            <p:cNvSpPr/>
            <p:nvPr/>
          </p:nvSpPr>
          <p:spPr>
            <a:xfrm>
              <a:off x="7699678" y="2204864"/>
              <a:ext cx="3362506" cy="2484302"/>
            </a:xfrm>
            <a:custGeom>
              <a:avLst/>
              <a:gdLst>
                <a:gd name="connsiteX0" fmla="*/ 0 w 3362506"/>
                <a:gd name="connsiteY0" fmla="*/ 0 h 2484302"/>
                <a:gd name="connsiteX1" fmla="*/ 3362506 w 3362506"/>
                <a:gd name="connsiteY1" fmla="*/ 0 h 2484302"/>
                <a:gd name="connsiteX2" fmla="*/ 3362506 w 3362506"/>
                <a:gd name="connsiteY2" fmla="*/ 2484302 h 2484302"/>
                <a:gd name="connsiteX3" fmla="*/ 0 w 3362506"/>
                <a:gd name="connsiteY3" fmla="*/ 2484302 h 2484302"/>
                <a:gd name="connsiteX4" fmla="*/ 0 w 3362506"/>
                <a:gd name="connsiteY4" fmla="*/ 0 h 2484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506" h="2484302">
                  <a:moveTo>
                    <a:pt x="0" y="0"/>
                  </a:moveTo>
                  <a:lnTo>
                    <a:pt x="3362506" y="0"/>
                  </a:lnTo>
                  <a:lnTo>
                    <a:pt x="3362506" y="2484302"/>
                  </a:lnTo>
                  <a:lnTo>
                    <a:pt x="0" y="24843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227584" rIns="227584" bIns="227584" numCol="1" spcCol="1270" anchor="b" anchorCtr="0">
              <a:noAutofit/>
            </a:bodyPr>
            <a:lstStyle/>
            <a:p>
              <a:pPr lvl="0" algn="ctr" defTabSz="1422400">
                <a:lnSpc>
                  <a:spcPct val="90000"/>
                </a:lnSpc>
                <a:spcBef>
                  <a:spcPct val="0"/>
                </a:spcBef>
                <a:spcAft>
                  <a:spcPct val="35000"/>
                </a:spcAft>
              </a:pPr>
              <a:r>
                <a:rPr lang="zh-CN" altLang="en-US" sz="3200" kern="1200" dirty="0">
                  <a:latin typeface="微软雅黑" panose="020B0503020204020204" pitchFamily="34" charset="-122"/>
                  <a:ea typeface="微软雅黑" panose="020B0503020204020204" pitchFamily="34" charset="-122"/>
                </a:rPr>
                <a:t>正式开始运营</a:t>
              </a:r>
            </a:p>
          </p:txBody>
        </p:sp>
        <p:sp>
          <p:nvSpPr>
            <p:cNvPr id="33" name="椭圆 32"/>
            <p:cNvSpPr/>
            <p:nvPr/>
          </p:nvSpPr>
          <p:spPr>
            <a:xfrm>
              <a:off x="8916449" y="2983479"/>
              <a:ext cx="621075" cy="6210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34" name="直接连接符 33"/>
          <p:cNvCxnSpPr/>
          <p:nvPr/>
        </p:nvCxnSpPr>
        <p:spPr>
          <a:xfrm>
            <a:off x="0" y="607914"/>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2057" y="44624"/>
            <a:ext cx="9512335" cy="523220"/>
          </a:xfrm>
          <a:prstGeom prst="rect">
            <a:avLst/>
          </a:prstGeom>
          <a:noFill/>
        </p:spPr>
        <p:txBody>
          <a:bodyPr wrap="square" rtlCol="0">
            <a:spAutoFit/>
          </a:bodyPr>
          <a:lstStyle/>
          <a:p>
            <a:r>
              <a:rPr lang="zh-CN" altLang="en-US" sz="2800" b="1" dirty="0">
                <a:latin typeface="Arial Narrow" panose="020B0606020202030204" pitchFamily="34" charset="0"/>
                <a:ea typeface="微软雅黑" panose="020B0503020204020204" pitchFamily="34" charset="-122"/>
              </a:rPr>
              <a:t>管理体系实施路线图</a:t>
            </a:r>
          </a:p>
        </p:txBody>
      </p:sp>
    </p:spTree>
    <p:extLst>
      <p:ext uri="{BB962C8B-B14F-4D97-AF65-F5344CB8AC3E}">
        <p14:creationId xmlns:p14="http://schemas.microsoft.com/office/powerpoint/2010/main" val="35643916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 name="image44.png" descr="图片1"/>
          <p:cNvPicPr/>
          <p:nvPr/>
        </p:nvPicPr>
        <p:blipFill>
          <a:blip r:embed="rId2"/>
          <a:stretch>
            <a:fillRect/>
          </a:stretch>
        </p:blipFill>
        <p:spPr>
          <a:xfrm>
            <a:off x="3143672" y="3645024"/>
            <a:ext cx="6104603" cy="2008899"/>
          </a:xfrm>
          <a:prstGeom prst="rect">
            <a:avLst/>
          </a:prstGeom>
          <a:ln w="12700">
            <a:miter lim="400000"/>
          </a:ln>
        </p:spPr>
      </p:pic>
      <p:pic>
        <p:nvPicPr>
          <p:cNvPr id="3" name="图片 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3972"/>
          <a:stretch/>
        </p:blipFill>
        <p:spPr>
          <a:xfrm>
            <a:off x="2838158" y="-315416"/>
            <a:ext cx="6417085" cy="3546913"/>
          </a:xfrm>
          <a:prstGeom prst="rect">
            <a:avLst/>
          </a:prstGeom>
        </p:spPr>
      </p:pic>
    </p:spTree>
    <p:extLst>
      <p:ext uri="{BB962C8B-B14F-4D97-AF65-F5344CB8AC3E}">
        <p14:creationId xmlns:p14="http://schemas.microsoft.com/office/powerpoint/2010/main" val="1150634188"/>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noFill/>
          <a:miter lim="800000"/>
          <a:headEnd/>
          <a:tailEnd/>
        </a:ln>
        <a:effectLst/>
      </a:spPr>
      <a:bodyPr anchor="ctr"/>
      <a:lstStyle>
        <a:defPPr>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28805</TotalTime>
  <Words>929</Words>
  <Application>Microsoft Office PowerPoint</Application>
  <PresentationFormat>宽屏</PresentationFormat>
  <Paragraphs>93</Paragraphs>
  <Slides>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方正姚体</vt:lpstr>
      <vt:lpstr>Microsoft YaHei</vt:lpstr>
      <vt:lpstr>Microsoft YaHei</vt:lpstr>
      <vt:lpstr>Arial</vt:lpstr>
      <vt:lpstr>Arial Narrow</vt:lpstr>
      <vt:lpstr>Calibri</vt:lpstr>
      <vt:lpstr>Roboto Condensed</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msjr</dc:creator>
  <cp:lastModifiedBy>Miner Data</cp:lastModifiedBy>
  <cp:revision>2551</cp:revision>
  <cp:lastPrinted>2016-03-26T10:03:07Z</cp:lastPrinted>
  <dcterms:created xsi:type="dcterms:W3CDTF">2015-07-17T07:34:10Z</dcterms:created>
  <dcterms:modified xsi:type="dcterms:W3CDTF">2021-08-12T13:45:36Z</dcterms:modified>
</cp:coreProperties>
</file>