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834" r:id="rId2"/>
    <p:sldId id="850" r:id="rId3"/>
    <p:sldId id="852" r:id="rId4"/>
    <p:sldId id="838" r:id="rId5"/>
    <p:sldId id="845" r:id="rId6"/>
    <p:sldId id="844" r:id="rId7"/>
    <p:sldId id="849" r:id="rId8"/>
    <p:sldId id="848" r:id="rId9"/>
    <p:sldId id="847" r:id="rId10"/>
    <p:sldId id="846" r:id="rId11"/>
    <p:sldId id="853" r:id="rId12"/>
    <p:sldId id="856" r:id="rId13"/>
    <p:sldId id="855" r:id="rId14"/>
    <p:sldId id="462" r:id="rId15"/>
  </p:sldIdLst>
  <p:sldSz cx="12192000" cy="685800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 userDrawn="1">
          <p15:clr>
            <a:srgbClr val="A4A3A4"/>
          </p15:clr>
        </p15:guide>
        <p15:guide id="2" pos="801" userDrawn="1">
          <p15:clr>
            <a:srgbClr val="A4A3A4"/>
          </p15:clr>
        </p15:guide>
        <p15:guide id="3" pos="6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4F81BD"/>
    <a:srgbClr val="920001"/>
    <a:srgbClr val="740100"/>
    <a:srgbClr val="9B0203"/>
    <a:srgbClr val="520307"/>
    <a:srgbClr val="0066FF"/>
    <a:srgbClr val="FFFFFF"/>
    <a:srgbClr val="00ADDD"/>
    <a:srgbClr val="F395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87092" autoAdjust="0"/>
  </p:normalViewPr>
  <p:slideViewPr>
    <p:cSldViewPr>
      <p:cViewPr varScale="1">
        <p:scale>
          <a:sx n="96" d="100"/>
          <a:sy n="96" d="100"/>
        </p:scale>
        <p:origin x="1122" y="72"/>
      </p:cViewPr>
      <p:guideLst>
        <p:guide orient="horz" pos="436"/>
        <p:guide pos="801"/>
        <p:guide pos="687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3220EF-0D31-472C-A08B-37AEE45637B1}" type="doc">
      <dgm:prSet loTypeId="urn:microsoft.com/office/officeart/2005/8/layout/equation2" loCatId="relationship" qsTypeId="urn:microsoft.com/office/officeart/2005/8/quickstyle/simple1" qsCatId="simple" csTypeId="urn:microsoft.com/office/officeart/2005/8/colors/colorful3" csCatId="colorful" phldr="1"/>
      <dgm:spPr/>
    </dgm:pt>
    <dgm:pt modelId="{2191A957-8E69-4C28-B123-513281D348F9}">
      <dgm:prSet phldrT="[文本]"/>
      <dgm:spPr/>
      <dgm:t>
        <a:bodyPr/>
        <a:lstStyle/>
        <a:p>
          <a:r>
            <a:rPr lang="zh-CN" altLang="en-US" dirty="0">
              <a:latin typeface="方正姚体" panose="02010601030101010101" pitchFamily="2" charset="-122"/>
              <a:ea typeface="方正姚体" panose="02010601030101010101" pitchFamily="2" charset="-122"/>
            </a:rPr>
            <a:t>模型部</a:t>
          </a:r>
        </a:p>
      </dgm:t>
    </dgm:pt>
    <dgm:pt modelId="{29FF8DBF-1DA5-4DA4-82BF-1DABBECAFF73}" type="parTrans" cxnId="{B029812B-8029-47BE-8470-75AD6537B598}">
      <dgm:prSet/>
      <dgm:spPr/>
      <dgm:t>
        <a:bodyPr/>
        <a:lstStyle/>
        <a:p>
          <a:endParaRPr lang="zh-CN" altLang="en-US">
            <a:latin typeface="方正姚体" panose="02010601030101010101" pitchFamily="2" charset="-122"/>
            <a:ea typeface="方正姚体" panose="02010601030101010101" pitchFamily="2" charset="-122"/>
          </a:endParaRPr>
        </a:p>
      </dgm:t>
    </dgm:pt>
    <dgm:pt modelId="{1E8055B8-BB7C-4A13-B28E-FAEA5E865961}" type="sibTrans" cxnId="{B029812B-8029-47BE-8470-75AD6537B598}">
      <dgm:prSet/>
      <dgm:spPr/>
      <dgm:t>
        <a:bodyPr/>
        <a:lstStyle/>
        <a:p>
          <a:endParaRPr lang="zh-CN" altLang="en-US">
            <a:latin typeface="方正姚体" panose="02010601030101010101" pitchFamily="2" charset="-122"/>
            <a:ea typeface="方正姚体" panose="02010601030101010101" pitchFamily="2" charset="-122"/>
          </a:endParaRPr>
        </a:p>
      </dgm:t>
    </dgm:pt>
    <dgm:pt modelId="{9B1FF41E-931A-4CAD-85C5-D908881A8307}">
      <dgm:prSet phldrT="[文本]"/>
      <dgm:spPr/>
      <dgm:t>
        <a:bodyPr/>
        <a:lstStyle/>
        <a:p>
          <a:r>
            <a:rPr lang="zh-CN" altLang="en-US" dirty="0">
              <a:latin typeface="方正姚体" panose="02010601030101010101" pitchFamily="2" charset="-122"/>
              <a:ea typeface="方正姚体" panose="02010601030101010101" pitchFamily="2" charset="-122"/>
            </a:rPr>
            <a:t>数据管理组</a:t>
          </a:r>
        </a:p>
      </dgm:t>
    </dgm:pt>
    <dgm:pt modelId="{66F7A513-5F0B-443E-BB78-968D0803404E}" type="parTrans" cxnId="{D7CB4FCC-3B0D-42E8-816D-ECA8D8701CE0}">
      <dgm:prSet/>
      <dgm:spPr/>
      <dgm:t>
        <a:bodyPr/>
        <a:lstStyle/>
        <a:p>
          <a:endParaRPr lang="zh-CN" altLang="en-US">
            <a:latin typeface="方正姚体" panose="02010601030101010101" pitchFamily="2" charset="-122"/>
            <a:ea typeface="方正姚体" panose="02010601030101010101" pitchFamily="2" charset="-122"/>
          </a:endParaRPr>
        </a:p>
      </dgm:t>
    </dgm:pt>
    <dgm:pt modelId="{A8EE0292-F00E-404B-A879-7D49876AB6D1}" type="sibTrans" cxnId="{D7CB4FCC-3B0D-42E8-816D-ECA8D8701CE0}">
      <dgm:prSet/>
      <dgm:spPr/>
      <dgm:t>
        <a:bodyPr/>
        <a:lstStyle/>
        <a:p>
          <a:endParaRPr lang="zh-CN" altLang="en-US">
            <a:latin typeface="方正姚体" panose="02010601030101010101" pitchFamily="2" charset="-122"/>
            <a:ea typeface="方正姚体" panose="02010601030101010101" pitchFamily="2" charset="-122"/>
          </a:endParaRPr>
        </a:p>
      </dgm:t>
    </dgm:pt>
    <dgm:pt modelId="{EF1070C3-EABE-4360-8B0E-9EAD359B7B55}">
      <dgm:prSet phldrT="[文本]"/>
      <dgm:spPr/>
      <dgm:t>
        <a:bodyPr/>
        <a:lstStyle/>
        <a:p>
          <a:r>
            <a:rPr lang="zh-CN" altLang="en-US" dirty="0">
              <a:latin typeface="方正姚体" panose="02010601030101010101" pitchFamily="2" charset="-122"/>
              <a:ea typeface="方正姚体" panose="02010601030101010101" pitchFamily="2" charset="-122"/>
            </a:rPr>
            <a:t>决策科学部</a:t>
          </a:r>
        </a:p>
      </dgm:t>
    </dgm:pt>
    <dgm:pt modelId="{E4548DF2-D6CE-430B-95FB-B2E1CBC571A6}" type="parTrans" cxnId="{5D31840A-50D8-458C-AD5E-DA50A436155B}">
      <dgm:prSet/>
      <dgm:spPr/>
      <dgm:t>
        <a:bodyPr/>
        <a:lstStyle/>
        <a:p>
          <a:endParaRPr lang="zh-CN" altLang="en-US">
            <a:latin typeface="方正姚体" panose="02010601030101010101" pitchFamily="2" charset="-122"/>
            <a:ea typeface="方正姚体" panose="02010601030101010101" pitchFamily="2" charset="-122"/>
          </a:endParaRPr>
        </a:p>
      </dgm:t>
    </dgm:pt>
    <dgm:pt modelId="{4AED24FE-2299-465F-9750-5A0F4ECADF81}" type="sibTrans" cxnId="{5D31840A-50D8-458C-AD5E-DA50A436155B}">
      <dgm:prSet/>
      <dgm:spPr/>
      <dgm:t>
        <a:bodyPr/>
        <a:lstStyle/>
        <a:p>
          <a:endParaRPr lang="zh-CN" altLang="en-US">
            <a:latin typeface="方正姚体" panose="02010601030101010101" pitchFamily="2" charset="-122"/>
            <a:ea typeface="方正姚体" panose="02010601030101010101" pitchFamily="2" charset="-122"/>
          </a:endParaRPr>
        </a:p>
      </dgm:t>
    </dgm:pt>
    <dgm:pt modelId="{E9C631AE-0705-484A-BA10-6562C7DD7A26}" type="pres">
      <dgm:prSet presAssocID="{B83220EF-0D31-472C-A08B-37AEE45637B1}" presName="Name0" presStyleCnt="0">
        <dgm:presLayoutVars>
          <dgm:dir/>
          <dgm:resizeHandles val="exact"/>
        </dgm:presLayoutVars>
      </dgm:prSet>
      <dgm:spPr/>
    </dgm:pt>
    <dgm:pt modelId="{FF74FD67-B42C-4302-818C-C35625FA2FA2}" type="pres">
      <dgm:prSet presAssocID="{B83220EF-0D31-472C-A08B-37AEE45637B1}" presName="vNodes" presStyleCnt="0"/>
      <dgm:spPr/>
    </dgm:pt>
    <dgm:pt modelId="{7C5FD85C-8FF6-4D1B-B62A-B8E1C70BABF2}" type="pres">
      <dgm:prSet presAssocID="{2191A957-8E69-4C28-B123-513281D348F9}" presName="node" presStyleLbl="node1" presStyleIdx="0" presStyleCnt="3">
        <dgm:presLayoutVars>
          <dgm:bulletEnabled val="1"/>
        </dgm:presLayoutVars>
      </dgm:prSet>
      <dgm:spPr/>
    </dgm:pt>
    <dgm:pt modelId="{948E9510-58F5-4D03-AE3F-9CD62538CB2A}" type="pres">
      <dgm:prSet presAssocID="{1E8055B8-BB7C-4A13-B28E-FAEA5E865961}" presName="spacerT" presStyleCnt="0"/>
      <dgm:spPr/>
    </dgm:pt>
    <dgm:pt modelId="{B9C32A44-882F-43DD-9C6D-6BF294273D59}" type="pres">
      <dgm:prSet presAssocID="{1E8055B8-BB7C-4A13-B28E-FAEA5E865961}" presName="sibTrans" presStyleLbl="sibTrans2D1" presStyleIdx="0" presStyleCnt="2"/>
      <dgm:spPr/>
    </dgm:pt>
    <dgm:pt modelId="{E95549AE-BD97-4CDF-B73F-4788ABD83E12}" type="pres">
      <dgm:prSet presAssocID="{1E8055B8-BB7C-4A13-B28E-FAEA5E865961}" presName="spacerB" presStyleCnt="0"/>
      <dgm:spPr/>
    </dgm:pt>
    <dgm:pt modelId="{8536A0CE-DCB2-4FED-ACD6-2FCEA6960A8F}" type="pres">
      <dgm:prSet presAssocID="{9B1FF41E-931A-4CAD-85C5-D908881A8307}" presName="node" presStyleLbl="node1" presStyleIdx="1" presStyleCnt="3">
        <dgm:presLayoutVars>
          <dgm:bulletEnabled val="1"/>
        </dgm:presLayoutVars>
      </dgm:prSet>
      <dgm:spPr/>
    </dgm:pt>
    <dgm:pt modelId="{35BFD897-4AD6-4D00-886D-03E2A1278F36}" type="pres">
      <dgm:prSet presAssocID="{B83220EF-0D31-472C-A08B-37AEE45637B1}" presName="sibTransLast" presStyleLbl="sibTrans2D1" presStyleIdx="1" presStyleCnt="2"/>
      <dgm:spPr/>
    </dgm:pt>
    <dgm:pt modelId="{DD509114-AB89-43C8-849A-6682896F301B}" type="pres">
      <dgm:prSet presAssocID="{B83220EF-0D31-472C-A08B-37AEE45637B1}" presName="connectorText" presStyleLbl="sibTrans2D1" presStyleIdx="1" presStyleCnt="2"/>
      <dgm:spPr/>
    </dgm:pt>
    <dgm:pt modelId="{3EA14FBF-713E-4F0C-A7C9-FFFE69ADC649}" type="pres">
      <dgm:prSet presAssocID="{B83220EF-0D31-472C-A08B-37AEE45637B1}" presName="lastNode" presStyleLbl="node1" presStyleIdx="2" presStyleCnt="3">
        <dgm:presLayoutVars>
          <dgm:bulletEnabled val="1"/>
        </dgm:presLayoutVars>
      </dgm:prSet>
      <dgm:spPr/>
    </dgm:pt>
  </dgm:ptLst>
  <dgm:cxnLst>
    <dgm:cxn modelId="{5D31840A-50D8-458C-AD5E-DA50A436155B}" srcId="{B83220EF-0D31-472C-A08B-37AEE45637B1}" destId="{EF1070C3-EABE-4360-8B0E-9EAD359B7B55}" srcOrd="2" destOrd="0" parTransId="{E4548DF2-D6CE-430B-95FB-B2E1CBC571A6}" sibTransId="{4AED24FE-2299-465F-9750-5A0F4ECADF81}"/>
    <dgm:cxn modelId="{648C5816-948D-4F15-B38A-37333FA77B5B}" type="presOf" srcId="{A8EE0292-F00E-404B-A879-7D49876AB6D1}" destId="{DD509114-AB89-43C8-849A-6682896F301B}" srcOrd="1" destOrd="0" presId="urn:microsoft.com/office/officeart/2005/8/layout/equation2"/>
    <dgm:cxn modelId="{B367EE16-F244-4B2D-B276-9B3A7C80873D}" type="presOf" srcId="{B83220EF-0D31-472C-A08B-37AEE45637B1}" destId="{E9C631AE-0705-484A-BA10-6562C7DD7A26}" srcOrd="0" destOrd="0" presId="urn:microsoft.com/office/officeart/2005/8/layout/equation2"/>
    <dgm:cxn modelId="{E92DC125-0AA5-416D-AEA7-925C8BB9B914}" type="presOf" srcId="{1E8055B8-BB7C-4A13-B28E-FAEA5E865961}" destId="{B9C32A44-882F-43DD-9C6D-6BF294273D59}" srcOrd="0" destOrd="0" presId="urn:microsoft.com/office/officeart/2005/8/layout/equation2"/>
    <dgm:cxn modelId="{B029812B-8029-47BE-8470-75AD6537B598}" srcId="{B83220EF-0D31-472C-A08B-37AEE45637B1}" destId="{2191A957-8E69-4C28-B123-513281D348F9}" srcOrd="0" destOrd="0" parTransId="{29FF8DBF-1DA5-4DA4-82BF-1DABBECAFF73}" sibTransId="{1E8055B8-BB7C-4A13-B28E-FAEA5E865961}"/>
    <dgm:cxn modelId="{CB9C627E-A2F5-411E-86D5-9FBFD5A4F118}" type="presOf" srcId="{EF1070C3-EABE-4360-8B0E-9EAD359B7B55}" destId="{3EA14FBF-713E-4F0C-A7C9-FFFE69ADC649}" srcOrd="0" destOrd="0" presId="urn:microsoft.com/office/officeart/2005/8/layout/equation2"/>
    <dgm:cxn modelId="{9F0318CA-B728-4243-8386-60F2DCBFA2E3}" type="presOf" srcId="{9B1FF41E-931A-4CAD-85C5-D908881A8307}" destId="{8536A0CE-DCB2-4FED-ACD6-2FCEA6960A8F}" srcOrd="0" destOrd="0" presId="urn:microsoft.com/office/officeart/2005/8/layout/equation2"/>
    <dgm:cxn modelId="{D7CB4FCC-3B0D-42E8-816D-ECA8D8701CE0}" srcId="{B83220EF-0D31-472C-A08B-37AEE45637B1}" destId="{9B1FF41E-931A-4CAD-85C5-D908881A8307}" srcOrd="1" destOrd="0" parTransId="{66F7A513-5F0B-443E-BB78-968D0803404E}" sibTransId="{A8EE0292-F00E-404B-A879-7D49876AB6D1}"/>
    <dgm:cxn modelId="{957913D0-F2B1-4405-BEC1-64E3791FBB0A}" type="presOf" srcId="{A8EE0292-F00E-404B-A879-7D49876AB6D1}" destId="{35BFD897-4AD6-4D00-886D-03E2A1278F36}" srcOrd="0" destOrd="0" presId="urn:microsoft.com/office/officeart/2005/8/layout/equation2"/>
    <dgm:cxn modelId="{E98935E7-8182-47A1-8ADE-1902E728C472}" type="presOf" srcId="{2191A957-8E69-4C28-B123-513281D348F9}" destId="{7C5FD85C-8FF6-4D1B-B62A-B8E1C70BABF2}" srcOrd="0" destOrd="0" presId="urn:microsoft.com/office/officeart/2005/8/layout/equation2"/>
    <dgm:cxn modelId="{85CD0457-C6CC-432C-BAAC-05FC5EB673CE}" type="presParOf" srcId="{E9C631AE-0705-484A-BA10-6562C7DD7A26}" destId="{FF74FD67-B42C-4302-818C-C35625FA2FA2}" srcOrd="0" destOrd="0" presId="urn:microsoft.com/office/officeart/2005/8/layout/equation2"/>
    <dgm:cxn modelId="{7F8D4B64-FFD5-4085-8537-0BABEF56DAAC}" type="presParOf" srcId="{FF74FD67-B42C-4302-818C-C35625FA2FA2}" destId="{7C5FD85C-8FF6-4D1B-B62A-B8E1C70BABF2}" srcOrd="0" destOrd="0" presId="urn:microsoft.com/office/officeart/2005/8/layout/equation2"/>
    <dgm:cxn modelId="{345D2F3C-D0BA-468F-8E5F-6EB00CC5991E}" type="presParOf" srcId="{FF74FD67-B42C-4302-818C-C35625FA2FA2}" destId="{948E9510-58F5-4D03-AE3F-9CD62538CB2A}" srcOrd="1" destOrd="0" presId="urn:microsoft.com/office/officeart/2005/8/layout/equation2"/>
    <dgm:cxn modelId="{67645811-24ED-4B1C-9E97-D349E8C7EA68}" type="presParOf" srcId="{FF74FD67-B42C-4302-818C-C35625FA2FA2}" destId="{B9C32A44-882F-43DD-9C6D-6BF294273D59}" srcOrd="2" destOrd="0" presId="urn:microsoft.com/office/officeart/2005/8/layout/equation2"/>
    <dgm:cxn modelId="{F3747A16-9E6A-4958-9296-1013D4F8AD35}" type="presParOf" srcId="{FF74FD67-B42C-4302-818C-C35625FA2FA2}" destId="{E95549AE-BD97-4CDF-B73F-4788ABD83E12}" srcOrd="3" destOrd="0" presId="urn:microsoft.com/office/officeart/2005/8/layout/equation2"/>
    <dgm:cxn modelId="{8320721F-830B-4C23-A170-23CC858553F6}" type="presParOf" srcId="{FF74FD67-B42C-4302-818C-C35625FA2FA2}" destId="{8536A0CE-DCB2-4FED-ACD6-2FCEA6960A8F}" srcOrd="4" destOrd="0" presId="urn:microsoft.com/office/officeart/2005/8/layout/equation2"/>
    <dgm:cxn modelId="{ABF26845-725F-4847-B4A1-18B5807B60EB}" type="presParOf" srcId="{E9C631AE-0705-484A-BA10-6562C7DD7A26}" destId="{35BFD897-4AD6-4D00-886D-03E2A1278F36}" srcOrd="1" destOrd="0" presId="urn:microsoft.com/office/officeart/2005/8/layout/equation2"/>
    <dgm:cxn modelId="{1D119D3B-59A8-4BB5-9174-902AC0265059}" type="presParOf" srcId="{35BFD897-4AD6-4D00-886D-03E2A1278F36}" destId="{DD509114-AB89-43C8-849A-6682896F301B}" srcOrd="0" destOrd="0" presId="urn:microsoft.com/office/officeart/2005/8/layout/equation2"/>
    <dgm:cxn modelId="{556EBB33-EA5D-4D23-AEE4-8B264A206769}" type="presParOf" srcId="{E9C631AE-0705-484A-BA10-6562C7DD7A26}" destId="{3EA14FBF-713E-4F0C-A7C9-FFFE69ADC649}"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E9AF9D-C797-4B92-B573-19700FBFE5EC}" type="doc">
      <dgm:prSet loTypeId="urn:microsoft.com/office/officeart/2005/8/layout/orgChart1" loCatId="hierarchy" qsTypeId="urn:microsoft.com/office/officeart/2005/8/quickstyle/simple4" qsCatId="simple" csTypeId="urn:microsoft.com/office/officeart/2005/8/colors/colorful2" csCatId="colorful" phldr="1"/>
      <dgm:spPr/>
      <dgm:t>
        <a:bodyPr/>
        <a:lstStyle/>
        <a:p>
          <a:endParaRPr lang="zh-CN" altLang="en-US"/>
        </a:p>
      </dgm:t>
    </dgm:pt>
    <dgm:pt modelId="{6B77E11C-2A99-4C7E-AA26-B75263A22A28}">
      <dgm:prSet phldrT="[文本]" custT="1"/>
      <dgm:spPr/>
      <dgm:t>
        <a:bodyPr/>
        <a:lstStyle/>
        <a:p>
          <a:r>
            <a:rPr lang="zh-CN" altLang="en-US" sz="3600" b="1" dirty="0">
              <a:latin typeface="方正姚体" panose="02010601030101010101" pitchFamily="2" charset="-122"/>
              <a:ea typeface="方正姚体" panose="02010601030101010101" pitchFamily="2" charset="-122"/>
            </a:rPr>
            <a:t>风控决策科学部</a:t>
          </a:r>
        </a:p>
      </dgm:t>
    </dgm:pt>
    <dgm:pt modelId="{9E1E6820-F5AF-4EE5-BBEC-9C4AC51FD50A}" type="parTrans" cxnId="{1835F3A8-247C-42FC-8E48-CC0C95CACD51}">
      <dgm:prSet/>
      <dgm:spPr/>
      <dgm:t>
        <a:bodyPr/>
        <a:lstStyle/>
        <a:p>
          <a:endParaRPr lang="zh-CN" altLang="en-US">
            <a:latin typeface="方正姚体" panose="02010601030101010101" pitchFamily="2" charset="-122"/>
            <a:ea typeface="方正姚体" panose="02010601030101010101" pitchFamily="2" charset="-122"/>
          </a:endParaRPr>
        </a:p>
      </dgm:t>
    </dgm:pt>
    <dgm:pt modelId="{985718EA-8872-46F5-B35B-059E9166CE82}" type="sibTrans" cxnId="{1835F3A8-247C-42FC-8E48-CC0C95CACD51}">
      <dgm:prSet/>
      <dgm:spPr/>
      <dgm:t>
        <a:bodyPr/>
        <a:lstStyle/>
        <a:p>
          <a:endParaRPr lang="zh-CN" altLang="en-US">
            <a:latin typeface="方正姚体" panose="02010601030101010101" pitchFamily="2" charset="-122"/>
            <a:ea typeface="方正姚体" panose="02010601030101010101" pitchFamily="2" charset="-122"/>
          </a:endParaRPr>
        </a:p>
      </dgm:t>
    </dgm:pt>
    <dgm:pt modelId="{4EC0F7AB-307C-4BA2-A982-73E2A213CA56}">
      <dgm:prSet phldrT="[文本]"/>
      <dgm:spPr/>
      <dgm:t>
        <a:bodyPr/>
        <a:lstStyle/>
        <a:p>
          <a:r>
            <a:rPr lang="zh-CN" altLang="en-US" b="1" dirty="0">
              <a:latin typeface="方正姚体" panose="02010601030101010101" pitchFamily="2" charset="-122"/>
              <a:ea typeface="方正姚体" panose="02010601030101010101" pitchFamily="2" charset="-122"/>
            </a:rPr>
            <a:t>数据科学组</a:t>
          </a:r>
        </a:p>
      </dgm:t>
    </dgm:pt>
    <dgm:pt modelId="{E8C5A298-A9B3-4691-BAEC-865AA8D02D1B}" type="parTrans" cxnId="{7B4517BF-BF9D-448A-A480-FB504D754276}">
      <dgm:prSet/>
      <dgm:spPr/>
      <dgm:t>
        <a:bodyPr/>
        <a:lstStyle/>
        <a:p>
          <a:endParaRPr lang="zh-CN" altLang="en-US">
            <a:latin typeface="方正姚体" panose="02010601030101010101" pitchFamily="2" charset="-122"/>
            <a:ea typeface="方正姚体" panose="02010601030101010101" pitchFamily="2" charset="-122"/>
          </a:endParaRPr>
        </a:p>
      </dgm:t>
    </dgm:pt>
    <dgm:pt modelId="{5743EBC7-96EC-4E7B-9891-515C14F02828}" type="sibTrans" cxnId="{7B4517BF-BF9D-448A-A480-FB504D754276}">
      <dgm:prSet/>
      <dgm:spPr/>
      <dgm:t>
        <a:bodyPr/>
        <a:lstStyle/>
        <a:p>
          <a:endParaRPr lang="zh-CN" altLang="en-US">
            <a:latin typeface="方正姚体" panose="02010601030101010101" pitchFamily="2" charset="-122"/>
            <a:ea typeface="方正姚体" panose="02010601030101010101" pitchFamily="2" charset="-122"/>
          </a:endParaRPr>
        </a:p>
      </dgm:t>
    </dgm:pt>
    <dgm:pt modelId="{9D1252DF-24BA-4EA7-8BEC-F89B046376A7}">
      <dgm:prSet phldrT="[文本]"/>
      <dgm:spPr/>
      <dgm:t>
        <a:bodyPr/>
        <a:lstStyle/>
        <a:p>
          <a:r>
            <a:rPr lang="zh-CN" altLang="en-US" b="1" dirty="0">
              <a:latin typeface="方正姚体" panose="02010601030101010101" pitchFamily="2" charset="-122"/>
              <a:ea typeface="方正姚体" panose="02010601030101010101" pitchFamily="2" charset="-122"/>
            </a:rPr>
            <a:t>数据工程组</a:t>
          </a:r>
        </a:p>
      </dgm:t>
    </dgm:pt>
    <dgm:pt modelId="{793E30F9-3B1A-447B-A9A0-1A256B6BE847}" type="parTrans" cxnId="{8E62988A-B18B-4CA7-B57F-5581B65EFB8C}">
      <dgm:prSet/>
      <dgm:spPr/>
      <dgm:t>
        <a:bodyPr/>
        <a:lstStyle/>
        <a:p>
          <a:endParaRPr lang="zh-CN" altLang="en-US">
            <a:latin typeface="方正姚体" panose="02010601030101010101" pitchFamily="2" charset="-122"/>
            <a:ea typeface="方正姚体" panose="02010601030101010101" pitchFamily="2" charset="-122"/>
          </a:endParaRPr>
        </a:p>
      </dgm:t>
    </dgm:pt>
    <dgm:pt modelId="{0DCA68B9-4608-4DC0-AECE-C3F4FFB7D6AD}" type="sibTrans" cxnId="{8E62988A-B18B-4CA7-B57F-5581B65EFB8C}">
      <dgm:prSet/>
      <dgm:spPr/>
      <dgm:t>
        <a:bodyPr/>
        <a:lstStyle/>
        <a:p>
          <a:endParaRPr lang="zh-CN" altLang="en-US">
            <a:latin typeface="方正姚体" panose="02010601030101010101" pitchFamily="2" charset="-122"/>
            <a:ea typeface="方正姚体" panose="02010601030101010101" pitchFamily="2" charset="-122"/>
          </a:endParaRPr>
        </a:p>
      </dgm:t>
    </dgm:pt>
    <dgm:pt modelId="{BACCF423-D2E8-4EE8-8B7C-0E548AFC42B5}">
      <dgm:prSet phldrT="[文本]"/>
      <dgm:spPr/>
      <dgm:t>
        <a:bodyPr/>
        <a:lstStyle/>
        <a:p>
          <a:r>
            <a:rPr lang="zh-CN" altLang="en-US" b="1" dirty="0">
              <a:latin typeface="方正姚体" panose="02010601030101010101" pitchFamily="2" charset="-122"/>
              <a:ea typeface="方正姚体" panose="02010601030101010101" pitchFamily="2" charset="-122"/>
            </a:rPr>
            <a:t>决策管理组</a:t>
          </a:r>
        </a:p>
      </dgm:t>
    </dgm:pt>
    <dgm:pt modelId="{6FE06B5E-7697-4371-9BAD-830AAB76CC19}" type="parTrans" cxnId="{BA587A59-9311-49D5-91D7-C60ECD754762}">
      <dgm:prSet/>
      <dgm:spPr/>
      <dgm:t>
        <a:bodyPr/>
        <a:lstStyle/>
        <a:p>
          <a:endParaRPr lang="zh-CN" altLang="en-US">
            <a:latin typeface="方正姚体" panose="02010601030101010101" pitchFamily="2" charset="-122"/>
            <a:ea typeface="方正姚体" panose="02010601030101010101" pitchFamily="2" charset="-122"/>
          </a:endParaRPr>
        </a:p>
      </dgm:t>
    </dgm:pt>
    <dgm:pt modelId="{6CEBEE78-4796-452A-8142-FFF7266ACC4B}" type="sibTrans" cxnId="{BA587A59-9311-49D5-91D7-C60ECD754762}">
      <dgm:prSet/>
      <dgm:spPr/>
      <dgm:t>
        <a:bodyPr/>
        <a:lstStyle/>
        <a:p>
          <a:endParaRPr lang="zh-CN" altLang="en-US">
            <a:latin typeface="方正姚体" panose="02010601030101010101" pitchFamily="2" charset="-122"/>
            <a:ea typeface="方正姚体" panose="02010601030101010101" pitchFamily="2" charset="-122"/>
          </a:endParaRPr>
        </a:p>
      </dgm:t>
    </dgm:pt>
    <dgm:pt modelId="{AAEC41E2-E660-403D-A0AA-7C29931C9336}" type="pres">
      <dgm:prSet presAssocID="{88E9AF9D-C797-4B92-B573-19700FBFE5EC}" presName="hierChild1" presStyleCnt="0">
        <dgm:presLayoutVars>
          <dgm:orgChart val="1"/>
          <dgm:chPref val="1"/>
          <dgm:dir/>
          <dgm:animOne val="branch"/>
          <dgm:animLvl val="lvl"/>
          <dgm:resizeHandles/>
        </dgm:presLayoutVars>
      </dgm:prSet>
      <dgm:spPr/>
    </dgm:pt>
    <dgm:pt modelId="{FA67B233-63CE-471B-A2F6-71DDAD75D6D0}" type="pres">
      <dgm:prSet presAssocID="{6B77E11C-2A99-4C7E-AA26-B75263A22A28}" presName="hierRoot1" presStyleCnt="0">
        <dgm:presLayoutVars>
          <dgm:hierBranch val="init"/>
        </dgm:presLayoutVars>
      </dgm:prSet>
      <dgm:spPr/>
    </dgm:pt>
    <dgm:pt modelId="{E9659C96-1A22-4D02-ACDD-04D83BF901C3}" type="pres">
      <dgm:prSet presAssocID="{6B77E11C-2A99-4C7E-AA26-B75263A22A28}" presName="rootComposite1" presStyleCnt="0"/>
      <dgm:spPr/>
    </dgm:pt>
    <dgm:pt modelId="{BB6FAEA6-C490-4085-B867-CB00E0F1975D}" type="pres">
      <dgm:prSet presAssocID="{6B77E11C-2A99-4C7E-AA26-B75263A22A28}" presName="rootText1" presStyleLbl="node0" presStyleIdx="0" presStyleCnt="1" custScaleX="211563">
        <dgm:presLayoutVars>
          <dgm:chPref val="3"/>
        </dgm:presLayoutVars>
      </dgm:prSet>
      <dgm:spPr/>
    </dgm:pt>
    <dgm:pt modelId="{780FD4C4-B2F3-4920-A8AF-8E04B0DF069F}" type="pres">
      <dgm:prSet presAssocID="{6B77E11C-2A99-4C7E-AA26-B75263A22A28}" presName="rootConnector1" presStyleLbl="node1" presStyleIdx="0" presStyleCnt="0"/>
      <dgm:spPr/>
    </dgm:pt>
    <dgm:pt modelId="{C04FB787-C02F-40C8-BE39-9034833491E5}" type="pres">
      <dgm:prSet presAssocID="{6B77E11C-2A99-4C7E-AA26-B75263A22A28}" presName="hierChild2" presStyleCnt="0"/>
      <dgm:spPr/>
    </dgm:pt>
    <dgm:pt modelId="{CA7CAE99-F0D9-4C89-BA03-E16D2BD99A55}" type="pres">
      <dgm:prSet presAssocID="{E8C5A298-A9B3-4691-BAEC-865AA8D02D1B}" presName="Name37" presStyleLbl="parChTrans1D2" presStyleIdx="0" presStyleCnt="3"/>
      <dgm:spPr/>
    </dgm:pt>
    <dgm:pt modelId="{E9577950-DAC8-43C1-883D-6632A5450D80}" type="pres">
      <dgm:prSet presAssocID="{4EC0F7AB-307C-4BA2-A982-73E2A213CA56}" presName="hierRoot2" presStyleCnt="0">
        <dgm:presLayoutVars>
          <dgm:hierBranch val="init"/>
        </dgm:presLayoutVars>
      </dgm:prSet>
      <dgm:spPr/>
    </dgm:pt>
    <dgm:pt modelId="{1CE3A7F4-0D0A-4B32-8B62-D726CC460A02}" type="pres">
      <dgm:prSet presAssocID="{4EC0F7AB-307C-4BA2-A982-73E2A213CA56}" presName="rootComposite" presStyleCnt="0"/>
      <dgm:spPr/>
    </dgm:pt>
    <dgm:pt modelId="{01DA700B-6643-4293-91C0-8880F237CEBB}" type="pres">
      <dgm:prSet presAssocID="{4EC0F7AB-307C-4BA2-A982-73E2A213CA56}" presName="rootText" presStyleLbl="node2" presStyleIdx="0" presStyleCnt="3">
        <dgm:presLayoutVars>
          <dgm:chPref val="3"/>
        </dgm:presLayoutVars>
      </dgm:prSet>
      <dgm:spPr/>
    </dgm:pt>
    <dgm:pt modelId="{22B43EAE-EDF0-4E85-8F09-49DA464CB93C}" type="pres">
      <dgm:prSet presAssocID="{4EC0F7AB-307C-4BA2-A982-73E2A213CA56}" presName="rootConnector" presStyleLbl="node2" presStyleIdx="0" presStyleCnt="3"/>
      <dgm:spPr/>
    </dgm:pt>
    <dgm:pt modelId="{CE36DB8E-8A1F-4447-8488-C509C6007FB9}" type="pres">
      <dgm:prSet presAssocID="{4EC0F7AB-307C-4BA2-A982-73E2A213CA56}" presName="hierChild4" presStyleCnt="0"/>
      <dgm:spPr/>
    </dgm:pt>
    <dgm:pt modelId="{031F92DA-8257-4A69-9DAC-90CC87D2BD6D}" type="pres">
      <dgm:prSet presAssocID="{4EC0F7AB-307C-4BA2-A982-73E2A213CA56}" presName="hierChild5" presStyleCnt="0"/>
      <dgm:spPr/>
    </dgm:pt>
    <dgm:pt modelId="{B7EE096F-FBA2-481A-BEE7-AE98666DE9F9}" type="pres">
      <dgm:prSet presAssocID="{793E30F9-3B1A-447B-A9A0-1A256B6BE847}" presName="Name37" presStyleLbl="parChTrans1D2" presStyleIdx="1" presStyleCnt="3"/>
      <dgm:spPr/>
    </dgm:pt>
    <dgm:pt modelId="{4E0B8F4A-28DF-4A93-A60B-4798AB2CD77B}" type="pres">
      <dgm:prSet presAssocID="{9D1252DF-24BA-4EA7-8BEC-F89B046376A7}" presName="hierRoot2" presStyleCnt="0">
        <dgm:presLayoutVars>
          <dgm:hierBranch val="init"/>
        </dgm:presLayoutVars>
      </dgm:prSet>
      <dgm:spPr/>
    </dgm:pt>
    <dgm:pt modelId="{51A5AAE5-2960-4BE3-A7DA-70643453CF5D}" type="pres">
      <dgm:prSet presAssocID="{9D1252DF-24BA-4EA7-8BEC-F89B046376A7}" presName="rootComposite" presStyleCnt="0"/>
      <dgm:spPr/>
    </dgm:pt>
    <dgm:pt modelId="{777A5513-AD04-40FD-A658-BEC511D9FF8B}" type="pres">
      <dgm:prSet presAssocID="{9D1252DF-24BA-4EA7-8BEC-F89B046376A7}" presName="rootText" presStyleLbl="node2" presStyleIdx="1" presStyleCnt="3">
        <dgm:presLayoutVars>
          <dgm:chPref val="3"/>
        </dgm:presLayoutVars>
      </dgm:prSet>
      <dgm:spPr/>
    </dgm:pt>
    <dgm:pt modelId="{45BDBD3E-550F-48AF-A7ED-E50CFD33132A}" type="pres">
      <dgm:prSet presAssocID="{9D1252DF-24BA-4EA7-8BEC-F89B046376A7}" presName="rootConnector" presStyleLbl="node2" presStyleIdx="1" presStyleCnt="3"/>
      <dgm:spPr/>
    </dgm:pt>
    <dgm:pt modelId="{351992EA-871C-41E8-A597-F9DCCDB492F8}" type="pres">
      <dgm:prSet presAssocID="{9D1252DF-24BA-4EA7-8BEC-F89B046376A7}" presName="hierChild4" presStyleCnt="0"/>
      <dgm:spPr/>
    </dgm:pt>
    <dgm:pt modelId="{14C3EE3D-0DEF-4759-9CDA-7BFC9F96701C}" type="pres">
      <dgm:prSet presAssocID="{9D1252DF-24BA-4EA7-8BEC-F89B046376A7}" presName="hierChild5" presStyleCnt="0"/>
      <dgm:spPr/>
    </dgm:pt>
    <dgm:pt modelId="{30EE2B67-0E3D-4E70-9324-6493303F039A}" type="pres">
      <dgm:prSet presAssocID="{6FE06B5E-7697-4371-9BAD-830AAB76CC19}" presName="Name37" presStyleLbl="parChTrans1D2" presStyleIdx="2" presStyleCnt="3"/>
      <dgm:spPr/>
    </dgm:pt>
    <dgm:pt modelId="{194AEB45-943E-41DB-BD88-330B8307B54D}" type="pres">
      <dgm:prSet presAssocID="{BACCF423-D2E8-4EE8-8B7C-0E548AFC42B5}" presName="hierRoot2" presStyleCnt="0">
        <dgm:presLayoutVars>
          <dgm:hierBranch val="init"/>
        </dgm:presLayoutVars>
      </dgm:prSet>
      <dgm:spPr/>
    </dgm:pt>
    <dgm:pt modelId="{57C7ACA5-364B-491C-A74F-03A2F4779DAB}" type="pres">
      <dgm:prSet presAssocID="{BACCF423-D2E8-4EE8-8B7C-0E548AFC42B5}" presName="rootComposite" presStyleCnt="0"/>
      <dgm:spPr/>
    </dgm:pt>
    <dgm:pt modelId="{E9205CE6-490A-4348-B35C-622E0CE1AC9C}" type="pres">
      <dgm:prSet presAssocID="{BACCF423-D2E8-4EE8-8B7C-0E548AFC42B5}" presName="rootText" presStyleLbl="node2" presStyleIdx="2" presStyleCnt="3">
        <dgm:presLayoutVars>
          <dgm:chPref val="3"/>
        </dgm:presLayoutVars>
      </dgm:prSet>
      <dgm:spPr/>
    </dgm:pt>
    <dgm:pt modelId="{4C111550-9DEE-4EA6-8F31-580948A7299D}" type="pres">
      <dgm:prSet presAssocID="{BACCF423-D2E8-4EE8-8B7C-0E548AFC42B5}" presName="rootConnector" presStyleLbl="node2" presStyleIdx="2" presStyleCnt="3"/>
      <dgm:spPr/>
    </dgm:pt>
    <dgm:pt modelId="{DC160C5B-057F-4A30-BBB4-5FF084D801F1}" type="pres">
      <dgm:prSet presAssocID="{BACCF423-D2E8-4EE8-8B7C-0E548AFC42B5}" presName="hierChild4" presStyleCnt="0"/>
      <dgm:spPr/>
    </dgm:pt>
    <dgm:pt modelId="{987FA8BA-AE29-4718-99DC-38E83F31BC01}" type="pres">
      <dgm:prSet presAssocID="{BACCF423-D2E8-4EE8-8B7C-0E548AFC42B5}" presName="hierChild5" presStyleCnt="0"/>
      <dgm:spPr/>
    </dgm:pt>
    <dgm:pt modelId="{B7EF80F7-AEFE-4BC1-B42E-B6B42F83292E}" type="pres">
      <dgm:prSet presAssocID="{6B77E11C-2A99-4C7E-AA26-B75263A22A28}" presName="hierChild3" presStyleCnt="0"/>
      <dgm:spPr/>
    </dgm:pt>
  </dgm:ptLst>
  <dgm:cxnLst>
    <dgm:cxn modelId="{7E301D14-0B95-4D90-BCC6-3014E099A2E6}" type="presOf" srcId="{88E9AF9D-C797-4B92-B573-19700FBFE5EC}" destId="{AAEC41E2-E660-403D-A0AA-7C29931C9336}" srcOrd="0" destOrd="0" presId="urn:microsoft.com/office/officeart/2005/8/layout/orgChart1"/>
    <dgm:cxn modelId="{A6C2D339-938F-4AEE-8F23-E378B0CF1310}" type="presOf" srcId="{6B77E11C-2A99-4C7E-AA26-B75263A22A28}" destId="{780FD4C4-B2F3-4920-A8AF-8E04B0DF069F}" srcOrd="1" destOrd="0" presId="urn:microsoft.com/office/officeart/2005/8/layout/orgChart1"/>
    <dgm:cxn modelId="{09618B40-A60B-4242-9A58-92EAC6AB5BD1}" type="presOf" srcId="{4EC0F7AB-307C-4BA2-A982-73E2A213CA56}" destId="{22B43EAE-EDF0-4E85-8F09-49DA464CB93C}" srcOrd="1" destOrd="0" presId="urn:microsoft.com/office/officeart/2005/8/layout/orgChart1"/>
    <dgm:cxn modelId="{50F8AB67-6EAE-408D-8C73-8422DBB00697}" type="presOf" srcId="{793E30F9-3B1A-447B-A9A0-1A256B6BE847}" destId="{B7EE096F-FBA2-481A-BEE7-AE98666DE9F9}" srcOrd="0" destOrd="0" presId="urn:microsoft.com/office/officeart/2005/8/layout/orgChart1"/>
    <dgm:cxn modelId="{BA587A59-9311-49D5-91D7-C60ECD754762}" srcId="{6B77E11C-2A99-4C7E-AA26-B75263A22A28}" destId="{BACCF423-D2E8-4EE8-8B7C-0E548AFC42B5}" srcOrd="2" destOrd="0" parTransId="{6FE06B5E-7697-4371-9BAD-830AAB76CC19}" sibTransId="{6CEBEE78-4796-452A-8142-FFF7266ACC4B}"/>
    <dgm:cxn modelId="{A4CB8986-D159-4158-843B-B3CE00F45E00}" type="presOf" srcId="{BACCF423-D2E8-4EE8-8B7C-0E548AFC42B5}" destId="{E9205CE6-490A-4348-B35C-622E0CE1AC9C}" srcOrd="0" destOrd="0" presId="urn:microsoft.com/office/officeart/2005/8/layout/orgChart1"/>
    <dgm:cxn modelId="{8E62988A-B18B-4CA7-B57F-5581B65EFB8C}" srcId="{6B77E11C-2A99-4C7E-AA26-B75263A22A28}" destId="{9D1252DF-24BA-4EA7-8BEC-F89B046376A7}" srcOrd="1" destOrd="0" parTransId="{793E30F9-3B1A-447B-A9A0-1A256B6BE847}" sibTransId="{0DCA68B9-4608-4DC0-AECE-C3F4FFB7D6AD}"/>
    <dgm:cxn modelId="{941EDF92-4500-48BA-A378-015980CC256E}" type="presOf" srcId="{4EC0F7AB-307C-4BA2-A982-73E2A213CA56}" destId="{01DA700B-6643-4293-91C0-8880F237CEBB}" srcOrd="0" destOrd="0" presId="urn:microsoft.com/office/officeart/2005/8/layout/orgChart1"/>
    <dgm:cxn modelId="{CFD025A4-19F6-41A7-8E4E-B51C05BBA5F3}" type="presOf" srcId="{E8C5A298-A9B3-4691-BAEC-865AA8D02D1B}" destId="{CA7CAE99-F0D9-4C89-BA03-E16D2BD99A55}" srcOrd="0" destOrd="0" presId="urn:microsoft.com/office/officeart/2005/8/layout/orgChart1"/>
    <dgm:cxn modelId="{ED5681A6-8648-494E-800C-1D44E1B347E1}" type="presOf" srcId="{BACCF423-D2E8-4EE8-8B7C-0E548AFC42B5}" destId="{4C111550-9DEE-4EA6-8F31-580948A7299D}" srcOrd="1" destOrd="0" presId="urn:microsoft.com/office/officeart/2005/8/layout/orgChart1"/>
    <dgm:cxn modelId="{1835F3A8-247C-42FC-8E48-CC0C95CACD51}" srcId="{88E9AF9D-C797-4B92-B573-19700FBFE5EC}" destId="{6B77E11C-2A99-4C7E-AA26-B75263A22A28}" srcOrd="0" destOrd="0" parTransId="{9E1E6820-F5AF-4EE5-BBEC-9C4AC51FD50A}" sibTransId="{985718EA-8872-46F5-B35B-059E9166CE82}"/>
    <dgm:cxn modelId="{7B4517BF-BF9D-448A-A480-FB504D754276}" srcId="{6B77E11C-2A99-4C7E-AA26-B75263A22A28}" destId="{4EC0F7AB-307C-4BA2-A982-73E2A213CA56}" srcOrd="0" destOrd="0" parTransId="{E8C5A298-A9B3-4691-BAEC-865AA8D02D1B}" sibTransId="{5743EBC7-96EC-4E7B-9891-515C14F02828}"/>
    <dgm:cxn modelId="{96AC8BCF-E31D-4552-8A12-99F2A290E2D1}" type="presOf" srcId="{9D1252DF-24BA-4EA7-8BEC-F89B046376A7}" destId="{777A5513-AD04-40FD-A658-BEC511D9FF8B}" srcOrd="0" destOrd="0" presId="urn:microsoft.com/office/officeart/2005/8/layout/orgChart1"/>
    <dgm:cxn modelId="{F31560FA-66C4-4992-B4E1-1277DB9352BD}" type="presOf" srcId="{6FE06B5E-7697-4371-9BAD-830AAB76CC19}" destId="{30EE2B67-0E3D-4E70-9324-6493303F039A}" srcOrd="0" destOrd="0" presId="urn:microsoft.com/office/officeart/2005/8/layout/orgChart1"/>
    <dgm:cxn modelId="{EB8165FA-2474-441D-821B-1A00B45AA464}" type="presOf" srcId="{6B77E11C-2A99-4C7E-AA26-B75263A22A28}" destId="{BB6FAEA6-C490-4085-B867-CB00E0F1975D}" srcOrd="0" destOrd="0" presId="urn:microsoft.com/office/officeart/2005/8/layout/orgChart1"/>
    <dgm:cxn modelId="{773280FF-D7FD-413C-8788-C6CD3B532273}" type="presOf" srcId="{9D1252DF-24BA-4EA7-8BEC-F89B046376A7}" destId="{45BDBD3E-550F-48AF-A7ED-E50CFD33132A}" srcOrd="1" destOrd="0" presId="urn:microsoft.com/office/officeart/2005/8/layout/orgChart1"/>
    <dgm:cxn modelId="{984C0C70-6851-4D8B-B2C3-1671DC53DCF7}" type="presParOf" srcId="{AAEC41E2-E660-403D-A0AA-7C29931C9336}" destId="{FA67B233-63CE-471B-A2F6-71DDAD75D6D0}" srcOrd="0" destOrd="0" presId="urn:microsoft.com/office/officeart/2005/8/layout/orgChart1"/>
    <dgm:cxn modelId="{4CE97456-57B1-4C00-A11B-B389B3526563}" type="presParOf" srcId="{FA67B233-63CE-471B-A2F6-71DDAD75D6D0}" destId="{E9659C96-1A22-4D02-ACDD-04D83BF901C3}" srcOrd="0" destOrd="0" presId="urn:microsoft.com/office/officeart/2005/8/layout/orgChart1"/>
    <dgm:cxn modelId="{5010C762-3C0D-44F3-A1A3-BD0D21AAB67F}" type="presParOf" srcId="{E9659C96-1A22-4D02-ACDD-04D83BF901C3}" destId="{BB6FAEA6-C490-4085-B867-CB00E0F1975D}" srcOrd="0" destOrd="0" presId="urn:microsoft.com/office/officeart/2005/8/layout/orgChart1"/>
    <dgm:cxn modelId="{9ECD0DFA-18BB-466D-8F00-9F8995D16C3A}" type="presParOf" srcId="{E9659C96-1A22-4D02-ACDD-04D83BF901C3}" destId="{780FD4C4-B2F3-4920-A8AF-8E04B0DF069F}" srcOrd="1" destOrd="0" presId="urn:microsoft.com/office/officeart/2005/8/layout/orgChart1"/>
    <dgm:cxn modelId="{7EDDAF60-996B-4E5C-B913-9FBC28221A53}" type="presParOf" srcId="{FA67B233-63CE-471B-A2F6-71DDAD75D6D0}" destId="{C04FB787-C02F-40C8-BE39-9034833491E5}" srcOrd="1" destOrd="0" presId="urn:microsoft.com/office/officeart/2005/8/layout/orgChart1"/>
    <dgm:cxn modelId="{62FFE742-EAE8-4389-A4B2-CAD05F987B48}" type="presParOf" srcId="{C04FB787-C02F-40C8-BE39-9034833491E5}" destId="{CA7CAE99-F0D9-4C89-BA03-E16D2BD99A55}" srcOrd="0" destOrd="0" presId="urn:microsoft.com/office/officeart/2005/8/layout/orgChart1"/>
    <dgm:cxn modelId="{B05235C1-F421-4396-9EFF-8DB0D337B645}" type="presParOf" srcId="{C04FB787-C02F-40C8-BE39-9034833491E5}" destId="{E9577950-DAC8-43C1-883D-6632A5450D80}" srcOrd="1" destOrd="0" presId="urn:microsoft.com/office/officeart/2005/8/layout/orgChart1"/>
    <dgm:cxn modelId="{8F341465-00D1-4681-9D6C-8C043245F1C1}" type="presParOf" srcId="{E9577950-DAC8-43C1-883D-6632A5450D80}" destId="{1CE3A7F4-0D0A-4B32-8B62-D726CC460A02}" srcOrd="0" destOrd="0" presId="urn:microsoft.com/office/officeart/2005/8/layout/orgChart1"/>
    <dgm:cxn modelId="{4A3CC199-9554-4B76-AD18-6AB34627F1EC}" type="presParOf" srcId="{1CE3A7F4-0D0A-4B32-8B62-D726CC460A02}" destId="{01DA700B-6643-4293-91C0-8880F237CEBB}" srcOrd="0" destOrd="0" presId="urn:microsoft.com/office/officeart/2005/8/layout/orgChart1"/>
    <dgm:cxn modelId="{CE9D0113-24FF-4372-AB7C-275AA4A33F7E}" type="presParOf" srcId="{1CE3A7F4-0D0A-4B32-8B62-D726CC460A02}" destId="{22B43EAE-EDF0-4E85-8F09-49DA464CB93C}" srcOrd="1" destOrd="0" presId="urn:microsoft.com/office/officeart/2005/8/layout/orgChart1"/>
    <dgm:cxn modelId="{3D9D2905-0980-413E-9865-41855B232EA2}" type="presParOf" srcId="{E9577950-DAC8-43C1-883D-6632A5450D80}" destId="{CE36DB8E-8A1F-4447-8488-C509C6007FB9}" srcOrd="1" destOrd="0" presId="urn:microsoft.com/office/officeart/2005/8/layout/orgChart1"/>
    <dgm:cxn modelId="{E2F2DE26-B13B-425E-8A85-424AFD3BFE69}" type="presParOf" srcId="{E9577950-DAC8-43C1-883D-6632A5450D80}" destId="{031F92DA-8257-4A69-9DAC-90CC87D2BD6D}" srcOrd="2" destOrd="0" presId="urn:microsoft.com/office/officeart/2005/8/layout/orgChart1"/>
    <dgm:cxn modelId="{F9A3DFAC-831C-4FD5-8692-0E661FA4A280}" type="presParOf" srcId="{C04FB787-C02F-40C8-BE39-9034833491E5}" destId="{B7EE096F-FBA2-481A-BEE7-AE98666DE9F9}" srcOrd="2" destOrd="0" presId="urn:microsoft.com/office/officeart/2005/8/layout/orgChart1"/>
    <dgm:cxn modelId="{3A060E7E-792A-4AE4-ADF1-C4C40075B7CB}" type="presParOf" srcId="{C04FB787-C02F-40C8-BE39-9034833491E5}" destId="{4E0B8F4A-28DF-4A93-A60B-4798AB2CD77B}" srcOrd="3" destOrd="0" presId="urn:microsoft.com/office/officeart/2005/8/layout/orgChart1"/>
    <dgm:cxn modelId="{673D96CC-AB51-404C-93E0-8B38EC390826}" type="presParOf" srcId="{4E0B8F4A-28DF-4A93-A60B-4798AB2CD77B}" destId="{51A5AAE5-2960-4BE3-A7DA-70643453CF5D}" srcOrd="0" destOrd="0" presId="urn:microsoft.com/office/officeart/2005/8/layout/orgChart1"/>
    <dgm:cxn modelId="{993B7995-11B1-4F62-8941-B2B4B144273F}" type="presParOf" srcId="{51A5AAE5-2960-4BE3-A7DA-70643453CF5D}" destId="{777A5513-AD04-40FD-A658-BEC511D9FF8B}" srcOrd="0" destOrd="0" presId="urn:microsoft.com/office/officeart/2005/8/layout/orgChart1"/>
    <dgm:cxn modelId="{90155B7A-FCE7-44D2-80C1-38A3DBB5D491}" type="presParOf" srcId="{51A5AAE5-2960-4BE3-A7DA-70643453CF5D}" destId="{45BDBD3E-550F-48AF-A7ED-E50CFD33132A}" srcOrd="1" destOrd="0" presId="urn:microsoft.com/office/officeart/2005/8/layout/orgChart1"/>
    <dgm:cxn modelId="{6388DBF7-EF52-4C94-8775-E1152A56D811}" type="presParOf" srcId="{4E0B8F4A-28DF-4A93-A60B-4798AB2CD77B}" destId="{351992EA-871C-41E8-A597-F9DCCDB492F8}" srcOrd="1" destOrd="0" presId="urn:microsoft.com/office/officeart/2005/8/layout/orgChart1"/>
    <dgm:cxn modelId="{6BB9122D-3F39-43F5-A5CA-5DAC7603F5F5}" type="presParOf" srcId="{4E0B8F4A-28DF-4A93-A60B-4798AB2CD77B}" destId="{14C3EE3D-0DEF-4759-9CDA-7BFC9F96701C}" srcOrd="2" destOrd="0" presId="urn:microsoft.com/office/officeart/2005/8/layout/orgChart1"/>
    <dgm:cxn modelId="{63EDA357-54E6-4159-BADD-AE98FD1B91AF}" type="presParOf" srcId="{C04FB787-C02F-40C8-BE39-9034833491E5}" destId="{30EE2B67-0E3D-4E70-9324-6493303F039A}" srcOrd="4" destOrd="0" presId="urn:microsoft.com/office/officeart/2005/8/layout/orgChart1"/>
    <dgm:cxn modelId="{16738197-0A81-4CC1-8F69-C1C2A25180D0}" type="presParOf" srcId="{C04FB787-C02F-40C8-BE39-9034833491E5}" destId="{194AEB45-943E-41DB-BD88-330B8307B54D}" srcOrd="5" destOrd="0" presId="urn:microsoft.com/office/officeart/2005/8/layout/orgChart1"/>
    <dgm:cxn modelId="{EE10A854-2CF7-4988-85D6-C7112EE87088}" type="presParOf" srcId="{194AEB45-943E-41DB-BD88-330B8307B54D}" destId="{57C7ACA5-364B-491C-A74F-03A2F4779DAB}" srcOrd="0" destOrd="0" presId="urn:microsoft.com/office/officeart/2005/8/layout/orgChart1"/>
    <dgm:cxn modelId="{C2471BDC-364A-4DD8-B666-6750DD8D3690}" type="presParOf" srcId="{57C7ACA5-364B-491C-A74F-03A2F4779DAB}" destId="{E9205CE6-490A-4348-B35C-622E0CE1AC9C}" srcOrd="0" destOrd="0" presId="urn:microsoft.com/office/officeart/2005/8/layout/orgChart1"/>
    <dgm:cxn modelId="{53ACAC2C-8195-4B79-AB33-1D7DDA77F010}" type="presParOf" srcId="{57C7ACA5-364B-491C-A74F-03A2F4779DAB}" destId="{4C111550-9DEE-4EA6-8F31-580948A7299D}" srcOrd="1" destOrd="0" presId="urn:microsoft.com/office/officeart/2005/8/layout/orgChart1"/>
    <dgm:cxn modelId="{AC209C3A-0FF4-43F0-BD89-2CECE591BF97}" type="presParOf" srcId="{194AEB45-943E-41DB-BD88-330B8307B54D}" destId="{DC160C5B-057F-4A30-BBB4-5FF084D801F1}" srcOrd="1" destOrd="0" presId="urn:microsoft.com/office/officeart/2005/8/layout/orgChart1"/>
    <dgm:cxn modelId="{8FD83C2B-AC85-4BD3-9C38-4BC44DF66014}" type="presParOf" srcId="{194AEB45-943E-41DB-BD88-330B8307B54D}" destId="{987FA8BA-AE29-4718-99DC-38E83F31BC01}" srcOrd="2" destOrd="0" presId="urn:microsoft.com/office/officeart/2005/8/layout/orgChart1"/>
    <dgm:cxn modelId="{18E3DD21-FFF1-409A-848B-143976EDCEC1}" type="presParOf" srcId="{FA67B233-63CE-471B-A2F6-71DDAD75D6D0}" destId="{B7EF80F7-AEFE-4BC1-B42E-B6B42F83292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E9AF9D-C797-4B92-B573-19700FBFE5EC}" type="doc">
      <dgm:prSet loTypeId="urn:microsoft.com/office/officeart/2005/8/layout/orgChart1" loCatId="hierarchy" qsTypeId="urn:microsoft.com/office/officeart/2005/8/quickstyle/simple4" qsCatId="simple" csTypeId="urn:microsoft.com/office/officeart/2005/8/colors/colorful2" csCatId="colorful" phldr="1"/>
      <dgm:spPr/>
      <dgm:t>
        <a:bodyPr/>
        <a:lstStyle/>
        <a:p>
          <a:endParaRPr lang="zh-CN" altLang="en-US"/>
        </a:p>
      </dgm:t>
    </dgm:pt>
    <dgm:pt modelId="{6B77E11C-2A99-4C7E-AA26-B75263A22A28}">
      <dgm:prSet phldrT="[文本]" custT="1"/>
      <dgm:spPr/>
      <dgm:t>
        <a:bodyPr/>
        <a:lstStyle/>
        <a:p>
          <a:r>
            <a:rPr lang="zh-CN" altLang="en-US" sz="3600" b="1" i="0" dirty="0">
              <a:latin typeface="方正姚体" panose="02010601030101010101" pitchFamily="2" charset="-122"/>
              <a:ea typeface="方正姚体" panose="02010601030101010101" pitchFamily="2" charset="-122"/>
            </a:rPr>
            <a:t>风控模型部</a:t>
          </a:r>
          <a:endParaRPr lang="zh-CN" altLang="en-US" sz="2000" b="1" i="0" dirty="0">
            <a:latin typeface="方正姚体" panose="02010601030101010101" pitchFamily="2" charset="-122"/>
            <a:ea typeface="方正姚体" panose="02010601030101010101" pitchFamily="2" charset="-122"/>
          </a:endParaRPr>
        </a:p>
      </dgm:t>
    </dgm:pt>
    <dgm:pt modelId="{9E1E6820-F5AF-4EE5-BBEC-9C4AC51FD50A}" type="parTrans" cxnId="{1835F3A8-247C-42FC-8E48-CC0C95CACD5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85718EA-8872-46F5-B35B-059E9166CE82}" type="sibTrans" cxnId="{1835F3A8-247C-42FC-8E48-CC0C95CACD51}">
      <dgm:prSet custT="1"/>
      <dgm:spPr/>
      <dgm:t>
        <a:bodyPr/>
        <a:lstStyle/>
        <a:p>
          <a:endParaRPr lang="zh-CN" altLang="en-US"/>
        </a:p>
      </dgm:t>
    </dgm:pt>
    <dgm:pt modelId="{AAEC41E2-E660-403D-A0AA-7C29931C9336}" type="pres">
      <dgm:prSet presAssocID="{88E9AF9D-C797-4B92-B573-19700FBFE5EC}" presName="hierChild1" presStyleCnt="0">
        <dgm:presLayoutVars>
          <dgm:orgChart val="1"/>
          <dgm:chPref val="1"/>
          <dgm:dir/>
          <dgm:animOne val="branch"/>
          <dgm:animLvl val="lvl"/>
          <dgm:resizeHandles/>
        </dgm:presLayoutVars>
      </dgm:prSet>
      <dgm:spPr/>
    </dgm:pt>
    <dgm:pt modelId="{FA67B233-63CE-471B-A2F6-71DDAD75D6D0}" type="pres">
      <dgm:prSet presAssocID="{6B77E11C-2A99-4C7E-AA26-B75263A22A28}" presName="hierRoot1" presStyleCnt="0">
        <dgm:presLayoutVars>
          <dgm:hierBranch val="init"/>
        </dgm:presLayoutVars>
      </dgm:prSet>
      <dgm:spPr/>
    </dgm:pt>
    <dgm:pt modelId="{E9659C96-1A22-4D02-ACDD-04D83BF901C3}" type="pres">
      <dgm:prSet presAssocID="{6B77E11C-2A99-4C7E-AA26-B75263A22A28}" presName="rootComposite1" presStyleCnt="0"/>
      <dgm:spPr/>
    </dgm:pt>
    <dgm:pt modelId="{BB6FAEA6-C490-4085-B867-CB00E0F1975D}" type="pres">
      <dgm:prSet presAssocID="{6B77E11C-2A99-4C7E-AA26-B75263A22A28}" presName="rootText1" presStyleLbl="node0" presStyleIdx="0" presStyleCnt="1" custScaleX="99770" custScaleY="59114">
        <dgm:presLayoutVars>
          <dgm:chPref val="3"/>
        </dgm:presLayoutVars>
      </dgm:prSet>
      <dgm:spPr/>
    </dgm:pt>
    <dgm:pt modelId="{780FD4C4-B2F3-4920-A8AF-8E04B0DF069F}" type="pres">
      <dgm:prSet presAssocID="{6B77E11C-2A99-4C7E-AA26-B75263A22A28}" presName="rootConnector1" presStyleLbl="node1" presStyleIdx="0" presStyleCnt="0"/>
      <dgm:spPr/>
    </dgm:pt>
    <dgm:pt modelId="{C04FB787-C02F-40C8-BE39-9034833491E5}" type="pres">
      <dgm:prSet presAssocID="{6B77E11C-2A99-4C7E-AA26-B75263A22A28}" presName="hierChild2" presStyleCnt="0"/>
      <dgm:spPr/>
    </dgm:pt>
    <dgm:pt modelId="{B7EF80F7-AEFE-4BC1-B42E-B6B42F83292E}" type="pres">
      <dgm:prSet presAssocID="{6B77E11C-2A99-4C7E-AA26-B75263A22A28}" presName="hierChild3" presStyleCnt="0"/>
      <dgm:spPr/>
    </dgm:pt>
  </dgm:ptLst>
  <dgm:cxnLst>
    <dgm:cxn modelId="{56D6A054-34C0-4B30-9AB0-4799122FECDA}" type="presOf" srcId="{88E9AF9D-C797-4B92-B573-19700FBFE5EC}" destId="{AAEC41E2-E660-403D-A0AA-7C29931C9336}" srcOrd="0" destOrd="0" presId="urn:microsoft.com/office/officeart/2005/8/layout/orgChart1"/>
    <dgm:cxn modelId="{1835F3A8-247C-42FC-8E48-CC0C95CACD51}" srcId="{88E9AF9D-C797-4B92-B573-19700FBFE5EC}" destId="{6B77E11C-2A99-4C7E-AA26-B75263A22A28}" srcOrd="0" destOrd="0" parTransId="{9E1E6820-F5AF-4EE5-BBEC-9C4AC51FD50A}" sibTransId="{985718EA-8872-46F5-B35B-059E9166CE82}"/>
    <dgm:cxn modelId="{95DE37D4-BBC4-4379-817F-FE10E207DDA7}" type="presOf" srcId="{6B77E11C-2A99-4C7E-AA26-B75263A22A28}" destId="{780FD4C4-B2F3-4920-A8AF-8E04B0DF069F}" srcOrd="1" destOrd="0" presId="urn:microsoft.com/office/officeart/2005/8/layout/orgChart1"/>
    <dgm:cxn modelId="{9EDACFF2-86D1-49CF-A0D8-9D6708120285}" type="presOf" srcId="{6B77E11C-2A99-4C7E-AA26-B75263A22A28}" destId="{BB6FAEA6-C490-4085-B867-CB00E0F1975D}" srcOrd="0" destOrd="0" presId="urn:microsoft.com/office/officeart/2005/8/layout/orgChart1"/>
    <dgm:cxn modelId="{972466B4-79F7-4057-965E-EA55DAAD42B6}" type="presParOf" srcId="{AAEC41E2-E660-403D-A0AA-7C29931C9336}" destId="{FA67B233-63CE-471B-A2F6-71DDAD75D6D0}" srcOrd="0" destOrd="0" presId="urn:microsoft.com/office/officeart/2005/8/layout/orgChart1"/>
    <dgm:cxn modelId="{F878B039-9843-4D49-AB97-4E8AD3521E70}" type="presParOf" srcId="{FA67B233-63CE-471B-A2F6-71DDAD75D6D0}" destId="{E9659C96-1A22-4D02-ACDD-04D83BF901C3}" srcOrd="0" destOrd="0" presId="urn:microsoft.com/office/officeart/2005/8/layout/orgChart1"/>
    <dgm:cxn modelId="{69A1A939-537A-4399-9E2A-168EDB97F3EB}" type="presParOf" srcId="{E9659C96-1A22-4D02-ACDD-04D83BF901C3}" destId="{BB6FAEA6-C490-4085-B867-CB00E0F1975D}" srcOrd="0" destOrd="0" presId="urn:microsoft.com/office/officeart/2005/8/layout/orgChart1"/>
    <dgm:cxn modelId="{4D2B82AD-03AD-42B9-A2F4-0E7F40E45BE7}" type="presParOf" srcId="{E9659C96-1A22-4D02-ACDD-04D83BF901C3}" destId="{780FD4C4-B2F3-4920-A8AF-8E04B0DF069F}" srcOrd="1" destOrd="0" presId="urn:microsoft.com/office/officeart/2005/8/layout/orgChart1"/>
    <dgm:cxn modelId="{EF8FAE4E-DCFF-464C-B09F-EF9D252E867B}" type="presParOf" srcId="{FA67B233-63CE-471B-A2F6-71DDAD75D6D0}" destId="{C04FB787-C02F-40C8-BE39-9034833491E5}" srcOrd="1" destOrd="0" presId="urn:microsoft.com/office/officeart/2005/8/layout/orgChart1"/>
    <dgm:cxn modelId="{5E0CFD72-BB1E-4B4F-85AC-F901E7194DB2}" type="presParOf" srcId="{FA67B233-63CE-471B-A2F6-71DDAD75D6D0}" destId="{B7EF80F7-AEFE-4BC1-B42E-B6B42F83292E}"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E9AF9D-C797-4B92-B573-19700FBFE5EC}" type="doc">
      <dgm:prSet loTypeId="urn:microsoft.com/office/officeart/2005/8/layout/orgChart1" loCatId="hierarchy" qsTypeId="urn:microsoft.com/office/officeart/2005/8/quickstyle/simple4" qsCatId="simple" csTypeId="urn:microsoft.com/office/officeart/2005/8/colors/colorful2" csCatId="colorful" phldr="1"/>
      <dgm:spPr/>
      <dgm:t>
        <a:bodyPr/>
        <a:lstStyle/>
        <a:p>
          <a:endParaRPr lang="zh-CN" altLang="en-US"/>
        </a:p>
      </dgm:t>
    </dgm:pt>
    <dgm:pt modelId="{6B77E11C-2A99-4C7E-AA26-B75263A22A28}">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zh-CN" altLang="en-US" sz="2800" b="1" i="0" dirty="0">
              <a:latin typeface="方正姚体" panose="02010601030101010101" pitchFamily="2" charset="-122"/>
              <a:ea typeface="方正姚体" panose="02010601030101010101" pitchFamily="2" charset="-122"/>
            </a:rPr>
            <a:t>数据管理组</a:t>
          </a:r>
        </a:p>
      </dgm:t>
    </dgm:pt>
    <dgm:pt modelId="{9E1E6820-F5AF-4EE5-BBEC-9C4AC51FD50A}" type="parTrans" cxnId="{1835F3A8-247C-42FC-8E48-CC0C95CACD5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85718EA-8872-46F5-B35B-059E9166CE82}" type="sibTrans" cxnId="{1835F3A8-247C-42FC-8E48-CC0C95CACD51}">
      <dgm:prSet custT="1"/>
      <dgm:spPr/>
      <dgm:t>
        <a:bodyPr/>
        <a:lstStyle/>
        <a:p>
          <a:endParaRPr lang="zh-CN" altLang="en-US" sz="1600"/>
        </a:p>
      </dgm:t>
    </dgm:pt>
    <dgm:pt modelId="{AAEC41E2-E660-403D-A0AA-7C29931C9336}" type="pres">
      <dgm:prSet presAssocID="{88E9AF9D-C797-4B92-B573-19700FBFE5EC}" presName="hierChild1" presStyleCnt="0">
        <dgm:presLayoutVars>
          <dgm:orgChart val="1"/>
          <dgm:chPref val="1"/>
          <dgm:dir/>
          <dgm:animOne val="branch"/>
          <dgm:animLvl val="lvl"/>
          <dgm:resizeHandles/>
        </dgm:presLayoutVars>
      </dgm:prSet>
      <dgm:spPr/>
    </dgm:pt>
    <dgm:pt modelId="{FA67B233-63CE-471B-A2F6-71DDAD75D6D0}" type="pres">
      <dgm:prSet presAssocID="{6B77E11C-2A99-4C7E-AA26-B75263A22A28}" presName="hierRoot1" presStyleCnt="0">
        <dgm:presLayoutVars>
          <dgm:hierBranch val="init"/>
        </dgm:presLayoutVars>
      </dgm:prSet>
      <dgm:spPr/>
    </dgm:pt>
    <dgm:pt modelId="{E9659C96-1A22-4D02-ACDD-04D83BF901C3}" type="pres">
      <dgm:prSet presAssocID="{6B77E11C-2A99-4C7E-AA26-B75263A22A28}" presName="rootComposite1" presStyleCnt="0"/>
      <dgm:spPr/>
    </dgm:pt>
    <dgm:pt modelId="{BB6FAEA6-C490-4085-B867-CB00E0F1975D}" type="pres">
      <dgm:prSet presAssocID="{6B77E11C-2A99-4C7E-AA26-B75263A22A28}" presName="rootText1" presStyleLbl="node0" presStyleIdx="0" presStyleCnt="1" custScaleX="99770" custScaleY="59114">
        <dgm:presLayoutVars>
          <dgm:chPref val="3"/>
        </dgm:presLayoutVars>
      </dgm:prSet>
      <dgm:spPr/>
    </dgm:pt>
    <dgm:pt modelId="{780FD4C4-B2F3-4920-A8AF-8E04B0DF069F}" type="pres">
      <dgm:prSet presAssocID="{6B77E11C-2A99-4C7E-AA26-B75263A22A28}" presName="rootConnector1" presStyleLbl="node1" presStyleIdx="0" presStyleCnt="0"/>
      <dgm:spPr/>
    </dgm:pt>
    <dgm:pt modelId="{C04FB787-C02F-40C8-BE39-9034833491E5}" type="pres">
      <dgm:prSet presAssocID="{6B77E11C-2A99-4C7E-AA26-B75263A22A28}" presName="hierChild2" presStyleCnt="0"/>
      <dgm:spPr/>
    </dgm:pt>
    <dgm:pt modelId="{B7EF80F7-AEFE-4BC1-B42E-B6B42F83292E}" type="pres">
      <dgm:prSet presAssocID="{6B77E11C-2A99-4C7E-AA26-B75263A22A28}" presName="hierChild3" presStyleCnt="0"/>
      <dgm:spPr/>
    </dgm:pt>
  </dgm:ptLst>
  <dgm:cxnLst>
    <dgm:cxn modelId="{1E19AE50-4E55-4642-8154-6EE30C770E20}" type="presOf" srcId="{6B77E11C-2A99-4C7E-AA26-B75263A22A28}" destId="{BB6FAEA6-C490-4085-B867-CB00E0F1975D}" srcOrd="0" destOrd="0" presId="urn:microsoft.com/office/officeart/2005/8/layout/orgChart1"/>
    <dgm:cxn modelId="{FC93E89C-2716-4345-B063-69406DE0058F}" type="presOf" srcId="{88E9AF9D-C797-4B92-B573-19700FBFE5EC}" destId="{AAEC41E2-E660-403D-A0AA-7C29931C9336}" srcOrd="0" destOrd="0" presId="urn:microsoft.com/office/officeart/2005/8/layout/orgChart1"/>
    <dgm:cxn modelId="{1835F3A8-247C-42FC-8E48-CC0C95CACD51}" srcId="{88E9AF9D-C797-4B92-B573-19700FBFE5EC}" destId="{6B77E11C-2A99-4C7E-AA26-B75263A22A28}" srcOrd="0" destOrd="0" parTransId="{9E1E6820-F5AF-4EE5-BBEC-9C4AC51FD50A}" sibTransId="{985718EA-8872-46F5-B35B-059E9166CE82}"/>
    <dgm:cxn modelId="{466751DD-2E91-4724-ADEE-B4DB5142B18E}" type="presOf" srcId="{6B77E11C-2A99-4C7E-AA26-B75263A22A28}" destId="{780FD4C4-B2F3-4920-A8AF-8E04B0DF069F}" srcOrd="1" destOrd="0" presId="urn:microsoft.com/office/officeart/2005/8/layout/orgChart1"/>
    <dgm:cxn modelId="{C66C9029-6960-4D3D-B383-0E02A57A19AB}" type="presParOf" srcId="{AAEC41E2-E660-403D-A0AA-7C29931C9336}" destId="{FA67B233-63CE-471B-A2F6-71DDAD75D6D0}" srcOrd="0" destOrd="0" presId="urn:microsoft.com/office/officeart/2005/8/layout/orgChart1"/>
    <dgm:cxn modelId="{48A8B409-59A1-4E9C-88DD-50774BD8B148}" type="presParOf" srcId="{FA67B233-63CE-471B-A2F6-71DDAD75D6D0}" destId="{E9659C96-1A22-4D02-ACDD-04D83BF901C3}" srcOrd="0" destOrd="0" presId="urn:microsoft.com/office/officeart/2005/8/layout/orgChart1"/>
    <dgm:cxn modelId="{FE59D844-8DFC-4085-97E2-A20D6B3ABE7C}" type="presParOf" srcId="{E9659C96-1A22-4D02-ACDD-04D83BF901C3}" destId="{BB6FAEA6-C490-4085-B867-CB00E0F1975D}" srcOrd="0" destOrd="0" presId="urn:microsoft.com/office/officeart/2005/8/layout/orgChart1"/>
    <dgm:cxn modelId="{8F2BB206-7307-416B-ADF4-376D7741E094}" type="presParOf" srcId="{E9659C96-1A22-4D02-ACDD-04D83BF901C3}" destId="{780FD4C4-B2F3-4920-A8AF-8E04B0DF069F}" srcOrd="1" destOrd="0" presId="urn:microsoft.com/office/officeart/2005/8/layout/orgChart1"/>
    <dgm:cxn modelId="{6931515B-4884-4297-AAD7-61376596679B}" type="presParOf" srcId="{FA67B233-63CE-471B-A2F6-71DDAD75D6D0}" destId="{C04FB787-C02F-40C8-BE39-9034833491E5}" srcOrd="1" destOrd="0" presId="urn:microsoft.com/office/officeart/2005/8/layout/orgChart1"/>
    <dgm:cxn modelId="{9A2690DF-29AA-4546-A2F9-BD165D93FE8A}" type="presParOf" srcId="{FA67B233-63CE-471B-A2F6-71DDAD75D6D0}" destId="{B7EF80F7-AEFE-4BC1-B42E-B6B42F83292E}" srcOrd="2" destOrd="0" presId="urn:microsoft.com/office/officeart/2005/8/layout/orgChar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9EB208-2629-47AD-BF0C-9F423DCB623A}" type="doc">
      <dgm:prSet loTypeId="urn:microsoft.com/office/officeart/2005/8/layout/lProcess1" loCatId="process" qsTypeId="urn:microsoft.com/office/officeart/2005/8/quickstyle/simple1" qsCatId="simple" csTypeId="urn:microsoft.com/office/officeart/2005/8/colors/colorful1" csCatId="colorful" phldr="1"/>
      <dgm:spPr/>
      <dgm:t>
        <a:bodyPr/>
        <a:lstStyle/>
        <a:p>
          <a:endParaRPr lang="zh-CN" altLang="en-US"/>
        </a:p>
      </dgm:t>
    </dgm:pt>
    <dgm:pt modelId="{D8C9B85C-9676-4BC6-8A06-8F2BF7309D1A}">
      <dgm:prSet phldrT="[文本]"/>
      <dgm:spPr/>
      <dgm:t>
        <a:bodyPr/>
        <a:lstStyle/>
        <a:p>
          <a:r>
            <a:rPr lang="zh-CN" altLang="en-US" dirty="0">
              <a:latin typeface="微软雅黑" panose="020B0503020204020204" pitchFamily="34" charset="-122"/>
              <a:ea typeface="微软雅黑" panose="020B0503020204020204" pitchFamily="34" charset="-122"/>
            </a:rPr>
            <a:t>基础建设</a:t>
          </a:r>
        </a:p>
      </dgm:t>
    </dgm:pt>
    <dgm:pt modelId="{3B102805-BCEF-44C7-B6AE-459FF766F84C}" type="parTrans" cxnId="{E2442951-F28E-4E55-A080-404C9A1EE3C2}">
      <dgm:prSet/>
      <dgm:spPr/>
      <dgm:t>
        <a:bodyPr/>
        <a:lstStyle/>
        <a:p>
          <a:endParaRPr lang="zh-CN" altLang="en-US">
            <a:latin typeface="微软雅黑" panose="020B0503020204020204" pitchFamily="34" charset="-122"/>
            <a:ea typeface="微软雅黑" panose="020B0503020204020204" pitchFamily="34" charset="-122"/>
          </a:endParaRPr>
        </a:p>
      </dgm:t>
    </dgm:pt>
    <dgm:pt modelId="{0E05264D-8FF1-4D75-A465-7FEDB6EED82E}" type="sibTrans" cxnId="{E2442951-F28E-4E55-A080-404C9A1EE3C2}">
      <dgm:prSet/>
      <dgm:spPr/>
      <dgm:t>
        <a:bodyPr/>
        <a:lstStyle/>
        <a:p>
          <a:endParaRPr lang="zh-CN" altLang="en-US">
            <a:latin typeface="微软雅黑" panose="020B0503020204020204" pitchFamily="34" charset="-122"/>
            <a:ea typeface="微软雅黑" panose="020B0503020204020204" pitchFamily="34" charset="-122"/>
          </a:endParaRPr>
        </a:p>
      </dgm:t>
    </dgm:pt>
    <dgm:pt modelId="{3389185A-8968-49A2-BDB7-07F51BCAD772}">
      <dgm:prSet phldrT="[文本]"/>
      <dgm:spPr/>
      <dgm:t>
        <a:bodyPr/>
        <a:lstStyle/>
        <a:p>
          <a:r>
            <a:rPr lang="zh-CN" altLang="en-US" dirty="0">
              <a:latin typeface="微软雅黑" panose="020B0503020204020204" pitchFamily="34" charset="-122"/>
              <a:ea typeface="微软雅黑" panose="020B0503020204020204" pitchFamily="34" charset="-122"/>
            </a:rPr>
            <a:t>数据加工机器</a:t>
          </a:r>
        </a:p>
      </dgm:t>
    </dgm:pt>
    <dgm:pt modelId="{BFB1545D-9488-4FA5-9492-D184E487E3B8}" type="parTrans" cxnId="{3FAC42A5-9689-4F49-AC0D-A7BD3A5A6BFD}">
      <dgm:prSet/>
      <dgm:spPr/>
      <dgm:t>
        <a:bodyPr/>
        <a:lstStyle/>
        <a:p>
          <a:endParaRPr lang="zh-CN" altLang="en-US">
            <a:latin typeface="微软雅黑" panose="020B0503020204020204" pitchFamily="34" charset="-122"/>
            <a:ea typeface="微软雅黑" panose="020B0503020204020204" pitchFamily="34" charset="-122"/>
          </a:endParaRPr>
        </a:p>
      </dgm:t>
    </dgm:pt>
    <dgm:pt modelId="{59D3CA4E-A615-4399-ADC1-984B3577FB82}" type="sibTrans" cxnId="{3FAC42A5-9689-4F49-AC0D-A7BD3A5A6BFD}">
      <dgm:prSet/>
      <dgm:spPr/>
      <dgm:t>
        <a:bodyPr/>
        <a:lstStyle/>
        <a:p>
          <a:endParaRPr lang="zh-CN" altLang="en-US">
            <a:latin typeface="微软雅黑" panose="020B0503020204020204" pitchFamily="34" charset="-122"/>
            <a:ea typeface="微软雅黑" panose="020B0503020204020204" pitchFamily="34" charset="-122"/>
          </a:endParaRPr>
        </a:p>
      </dgm:t>
    </dgm:pt>
    <dgm:pt modelId="{4B24523F-66DF-49FD-A03F-95891B58359A}">
      <dgm:prSet phldrT="[文本]"/>
      <dgm:spPr/>
      <dgm:t>
        <a:bodyPr/>
        <a:lstStyle/>
        <a:p>
          <a:r>
            <a:rPr lang="zh-CN" altLang="en-US" dirty="0">
              <a:latin typeface="微软雅黑" panose="020B0503020204020204" pitchFamily="34" charset="-122"/>
              <a:ea typeface="微软雅黑" panose="020B0503020204020204" pitchFamily="34" charset="-122"/>
            </a:rPr>
            <a:t>数据质量管理</a:t>
          </a:r>
        </a:p>
      </dgm:t>
    </dgm:pt>
    <dgm:pt modelId="{12BD840A-90E5-45C4-875D-76220F82F7C2}" type="parTrans" cxnId="{B5E0369A-BAEF-40F5-ADD3-465EA0914F45}">
      <dgm:prSet/>
      <dgm:spPr/>
      <dgm:t>
        <a:bodyPr/>
        <a:lstStyle/>
        <a:p>
          <a:endParaRPr lang="zh-CN" altLang="en-US">
            <a:latin typeface="微软雅黑" panose="020B0503020204020204" pitchFamily="34" charset="-122"/>
            <a:ea typeface="微软雅黑" panose="020B0503020204020204" pitchFamily="34" charset="-122"/>
          </a:endParaRPr>
        </a:p>
      </dgm:t>
    </dgm:pt>
    <dgm:pt modelId="{1CF0D380-6C0C-4252-A0FB-9229E2697FF2}" type="sibTrans" cxnId="{B5E0369A-BAEF-40F5-ADD3-465EA0914F45}">
      <dgm:prSet/>
      <dgm:spPr/>
      <dgm:t>
        <a:bodyPr/>
        <a:lstStyle/>
        <a:p>
          <a:endParaRPr lang="zh-CN" altLang="en-US">
            <a:latin typeface="微软雅黑" panose="020B0503020204020204" pitchFamily="34" charset="-122"/>
            <a:ea typeface="微软雅黑" panose="020B0503020204020204" pitchFamily="34" charset="-122"/>
          </a:endParaRPr>
        </a:p>
      </dgm:t>
    </dgm:pt>
    <dgm:pt modelId="{E16063C3-0DC9-4CB5-AF17-6900838C36DC}">
      <dgm:prSet phldrT="[文本]"/>
      <dgm:spPr/>
      <dgm:t>
        <a:bodyPr/>
        <a:lstStyle/>
        <a:p>
          <a:r>
            <a:rPr lang="zh-CN" altLang="en-US" dirty="0">
              <a:latin typeface="微软雅黑" panose="020B0503020204020204" pitchFamily="34" charset="-122"/>
              <a:ea typeface="微软雅黑" panose="020B0503020204020204" pitchFamily="34" charset="-122"/>
            </a:rPr>
            <a:t>管理建设</a:t>
          </a:r>
        </a:p>
      </dgm:t>
    </dgm:pt>
    <dgm:pt modelId="{32F279C5-E2AB-42C0-A2A7-F4FBC1A41EA6}" type="parTrans" cxnId="{3DA9AB51-1AAE-4DC3-8008-3B7688DAD54B}">
      <dgm:prSet/>
      <dgm:spPr/>
      <dgm:t>
        <a:bodyPr/>
        <a:lstStyle/>
        <a:p>
          <a:endParaRPr lang="zh-CN" altLang="en-US">
            <a:latin typeface="微软雅黑" panose="020B0503020204020204" pitchFamily="34" charset="-122"/>
            <a:ea typeface="微软雅黑" panose="020B0503020204020204" pitchFamily="34" charset="-122"/>
          </a:endParaRPr>
        </a:p>
      </dgm:t>
    </dgm:pt>
    <dgm:pt modelId="{AC652DE8-309C-4731-80A4-8052EB3C1266}" type="sibTrans" cxnId="{3DA9AB51-1AAE-4DC3-8008-3B7688DAD54B}">
      <dgm:prSet/>
      <dgm:spPr/>
      <dgm:t>
        <a:bodyPr/>
        <a:lstStyle/>
        <a:p>
          <a:endParaRPr lang="zh-CN" altLang="en-US">
            <a:latin typeface="微软雅黑" panose="020B0503020204020204" pitchFamily="34" charset="-122"/>
            <a:ea typeface="微软雅黑" panose="020B0503020204020204" pitchFamily="34" charset="-122"/>
          </a:endParaRPr>
        </a:p>
      </dgm:t>
    </dgm:pt>
    <dgm:pt modelId="{919F52D9-3387-49E9-BBE4-CD7F9CBAFF65}">
      <dgm:prSet phldrT="[文本]"/>
      <dgm:spPr/>
      <dgm:t>
        <a:bodyPr/>
        <a:lstStyle/>
        <a:p>
          <a:r>
            <a:rPr lang="zh-CN" altLang="en-US" dirty="0">
              <a:latin typeface="微软雅黑" panose="020B0503020204020204" pitchFamily="34" charset="-122"/>
              <a:ea typeface="微软雅黑" panose="020B0503020204020204" pitchFamily="34" charset="-122"/>
            </a:rPr>
            <a:t>组织架构变革</a:t>
          </a:r>
        </a:p>
      </dgm:t>
    </dgm:pt>
    <dgm:pt modelId="{01811592-8C07-4C1A-A466-16811D58CF21}" type="parTrans" cxnId="{474E9F3D-843F-4893-997D-044B3E162664}">
      <dgm:prSet/>
      <dgm:spPr/>
      <dgm:t>
        <a:bodyPr/>
        <a:lstStyle/>
        <a:p>
          <a:endParaRPr lang="zh-CN" altLang="en-US">
            <a:latin typeface="微软雅黑" panose="020B0503020204020204" pitchFamily="34" charset="-122"/>
            <a:ea typeface="微软雅黑" panose="020B0503020204020204" pitchFamily="34" charset="-122"/>
          </a:endParaRPr>
        </a:p>
      </dgm:t>
    </dgm:pt>
    <dgm:pt modelId="{BDD282F3-DF45-40AF-A741-500059FB97E5}" type="sibTrans" cxnId="{474E9F3D-843F-4893-997D-044B3E162664}">
      <dgm:prSet/>
      <dgm:spPr/>
      <dgm:t>
        <a:bodyPr/>
        <a:lstStyle/>
        <a:p>
          <a:endParaRPr lang="zh-CN" altLang="en-US">
            <a:latin typeface="微软雅黑" panose="020B0503020204020204" pitchFamily="34" charset="-122"/>
            <a:ea typeface="微软雅黑" panose="020B0503020204020204" pitchFamily="34" charset="-122"/>
          </a:endParaRPr>
        </a:p>
      </dgm:t>
    </dgm:pt>
    <dgm:pt modelId="{87145659-AE59-4476-9B70-C52E2ACECBC0}">
      <dgm:prSet phldrT="[文本]"/>
      <dgm:spPr/>
      <dgm:t>
        <a:bodyPr/>
        <a:lstStyle/>
        <a:p>
          <a:r>
            <a:rPr lang="zh-CN" altLang="en-US" dirty="0">
              <a:latin typeface="微软雅黑" panose="020B0503020204020204" pitchFamily="34" charset="-122"/>
              <a:ea typeface="微软雅黑" panose="020B0503020204020204" pitchFamily="34" charset="-122"/>
            </a:rPr>
            <a:t>闭环管理体系</a:t>
          </a:r>
        </a:p>
      </dgm:t>
    </dgm:pt>
    <dgm:pt modelId="{9EEBD651-C2C0-470D-945A-63AE4A350006}" type="parTrans" cxnId="{5F5B09C3-56AF-4C52-AE9E-E9A954A64BFD}">
      <dgm:prSet/>
      <dgm:spPr/>
      <dgm:t>
        <a:bodyPr/>
        <a:lstStyle/>
        <a:p>
          <a:endParaRPr lang="zh-CN" altLang="en-US">
            <a:latin typeface="微软雅黑" panose="020B0503020204020204" pitchFamily="34" charset="-122"/>
            <a:ea typeface="微软雅黑" panose="020B0503020204020204" pitchFamily="34" charset="-122"/>
          </a:endParaRPr>
        </a:p>
      </dgm:t>
    </dgm:pt>
    <dgm:pt modelId="{C8E20F07-59BE-45E1-9D7B-E2A3D25757C3}" type="sibTrans" cxnId="{5F5B09C3-56AF-4C52-AE9E-E9A954A64BFD}">
      <dgm:prSet/>
      <dgm:spPr/>
      <dgm:t>
        <a:bodyPr/>
        <a:lstStyle/>
        <a:p>
          <a:endParaRPr lang="zh-CN" altLang="en-US">
            <a:latin typeface="微软雅黑" panose="020B0503020204020204" pitchFamily="34" charset="-122"/>
            <a:ea typeface="微软雅黑" panose="020B0503020204020204" pitchFamily="34" charset="-122"/>
          </a:endParaRPr>
        </a:p>
      </dgm:t>
    </dgm:pt>
    <dgm:pt modelId="{1D006CAD-C695-4671-8454-F3A57C62AE56}">
      <dgm:prSet phldrT="[文本]"/>
      <dgm:spPr/>
      <dgm:t>
        <a:bodyPr/>
        <a:lstStyle/>
        <a:p>
          <a:r>
            <a:rPr lang="zh-CN" altLang="en-US" dirty="0">
              <a:latin typeface="微软雅黑" panose="020B0503020204020204" pitchFamily="34" charset="-122"/>
              <a:ea typeface="微软雅黑" panose="020B0503020204020204" pitchFamily="34" charset="-122"/>
            </a:rPr>
            <a:t>团队建设</a:t>
          </a:r>
        </a:p>
      </dgm:t>
    </dgm:pt>
    <dgm:pt modelId="{A7182E33-C382-4DB1-8278-EA1F52299D57}" type="parTrans" cxnId="{49C23EDC-4392-405B-8F45-22D3D52906B3}">
      <dgm:prSet/>
      <dgm:spPr/>
      <dgm:t>
        <a:bodyPr/>
        <a:lstStyle/>
        <a:p>
          <a:endParaRPr lang="zh-CN" altLang="en-US">
            <a:latin typeface="微软雅黑" panose="020B0503020204020204" pitchFamily="34" charset="-122"/>
            <a:ea typeface="微软雅黑" panose="020B0503020204020204" pitchFamily="34" charset="-122"/>
          </a:endParaRPr>
        </a:p>
      </dgm:t>
    </dgm:pt>
    <dgm:pt modelId="{3F1E6377-1F4D-486C-AEA2-E6A4C1BDCBDA}" type="sibTrans" cxnId="{49C23EDC-4392-405B-8F45-22D3D52906B3}">
      <dgm:prSet/>
      <dgm:spPr/>
      <dgm:t>
        <a:bodyPr/>
        <a:lstStyle/>
        <a:p>
          <a:endParaRPr lang="zh-CN" altLang="en-US">
            <a:latin typeface="微软雅黑" panose="020B0503020204020204" pitchFamily="34" charset="-122"/>
            <a:ea typeface="微软雅黑" panose="020B0503020204020204" pitchFamily="34" charset="-122"/>
          </a:endParaRPr>
        </a:p>
      </dgm:t>
    </dgm:pt>
    <dgm:pt modelId="{6EDB3E0D-867C-462A-94EC-4A9A7A85A7DC}">
      <dgm:prSet phldrT="[文本]"/>
      <dgm:spPr/>
      <dgm:t>
        <a:bodyPr/>
        <a:lstStyle/>
        <a:p>
          <a:r>
            <a:rPr lang="zh-CN" altLang="en-US" dirty="0">
              <a:latin typeface="微软雅黑" panose="020B0503020204020204" pitchFamily="34" charset="-122"/>
              <a:ea typeface="微软雅黑" panose="020B0503020204020204" pitchFamily="34" charset="-122"/>
            </a:rPr>
            <a:t>业务导向文化</a:t>
          </a:r>
        </a:p>
      </dgm:t>
    </dgm:pt>
    <dgm:pt modelId="{82CFC8AD-639F-43FF-85D2-628FC9D45314}" type="parTrans" cxnId="{15FBFABB-CFF6-46B9-86ED-379B1DCC8D54}">
      <dgm:prSet/>
      <dgm:spPr/>
      <dgm:t>
        <a:bodyPr/>
        <a:lstStyle/>
        <a:p>
          <a:endParaRPr lang="zh-CN" altLang="en-US">
            <a:latin typeface="微软雅黑" panose="020B0503020204020204" pitchFamily="34" charset="-122"/>
            <a:ea typeface="微软雅黑" panose="020B0503020204020204" pitchFamily="34" charset="-122"/>
          </a:endParaRPr>
        </a:p>
      </dgm:t>
    </dgm:pt>
    <dgm:pt modelId="{514B71DC-3AF1-4855-99BD-67F6B6433FAF}" type="sibTrans" cxnId="{15FBFABB-CFF6-46B9-86ED-379B1DCC8D54}">
      <dgm:prSet/>
      <dgm:spPr/>
      <dgm:t>
        <a:bodyPr/>
        <a:lstStyle/>
        <a:p>
          <a:endParaRPr lang="zh-CN" altLang="en-US">
            <a:latin typeface="微软雅黑" panose="020B0503020204020204" pitchFamily="34" charset="-122"/>
            <a:ea typeface="微软雅黑" panose="020B0503020204020204" pitchFamily="34" charset="-122"/>
          </a:endParaRPr>
        </a:p>
      </dgm:t>
    </dgm:pt>
    <dgm:pt modelId="{B6D6BA1C-1FF8-47CB-B282-3CEB01F17897}">
      <dgm:prSet phldrT="[文本]"/>
      <dgm:spPr/>
      <dgm:t>
        <a:bodyPr/>
        <a:lstStyle/>
        <a:p>
          <a:r>
            <a:rPr lang="zh-CN" altLang="en-US" dirty="0">
              <a:latin typeface="微软雅黑" panose="020B0503020204020204" pitchFamily="34" charset="-122"/>
              <a:ea typeface="微软雅黑" panose="020B0503020204020204" pitchFamily="34" charset="-122"/>
            </a:rPr>
            <a:t>人才培养机制</a:t>
          </a:r>
        </a:p>
      </dgm:t>
    </dgm:pt>
    <dgm:pt modelId="{2767417B-9014-4B76-A5B9-BC099F271712}" type="parTrans" cxnId="{3D979FAD-C756-4A7D-A067-89B7B876D49A}">
      <dgm:prSet/>
      <dgm:spPr/>
      <dgm:t>
        <a:bodyPr/>
        <a:lstStyle/>
        <a:p>
          <a:endParaRPr lang="zh-CN" altLang="en-US">
            <a:latin typeface="微软雅黑" panose="020B0503020204020204" pitchFamily="34" charset="-122"/>
            <a:ea typeface="微软雅黑" panose="020B0503020204020204" pitchFamily="34" charset="-122"/>
          </a:endParaRPr>
        </a:p>
      </dgm:t>
    </dgm:pt>
    <dgm:pt modelId="{4BC0D34D-7169-4FA3-9C1E-4FB5C9887057}" type="sibTrans" cxnId="{3D979FAD-C756-4A7D-A067-89B7B876D49A}">
      <dgm:prSet/>
      <dgm:spPr/>
      <dgm:t>
        <a:bodyPr/>
        <a:lstStyle/>
        <a:p>
          <a:endParaRPr lang="zh-CN" altLang="en-US">
            <a:latin typeface="微软雅黑" panose="020B0503020204020204" pitchFamily="34" charset="-122"/>
            <a:ea typeface="微软雅黑" panose="020B0503020204020204" pitchFamily="34" charset="-122"/>
          </a:endParaRPr>
        </a:p>
      </dgm:t>
    </dgm:pt>
    <dgm:pt modelId="{BBBD4018-A175-4500-8BEB-F75722334C0F}">
      <dgm:prSet phldrT="[文本]"/>
      <dgm:spPr/>
      <dgm:t>
        <a:bodyPr/>
        <a:lstStyle/>
        <a:p>
          <a:r>
            <a:rPr lang="zh-CN" altLang="en-US" dirty="0">
              <a:latin typeface="微软雅黑" panose="020B0503020204020204" pitchFamily="34" charset="-122"/>
              <a:ea typeface="微软雅黑" panose="020B0503020204020204" pitchFamily="34" charset="-122"/>
            </a:rPr>
            <a:t>专业建设</a:t>
          </a:r>
        </a:p>
      </dgm:t>
    </dgm:pt>
    <dgm:pt modelId="{3D109ABB-F835-4C3E-9DC0-6A9BB69972E7}" type="parTrans" cxnId="{330111C1-04E7-4659-969C-05D78B553B9E}">
      <dgm:prSet/>
      <dgm:spPr/>
      <dgm:t>
        <a:bodyPr/>
        <a:lstStyle/>
        <a:p>
          <a:endParaRPr lang="zh-CN" altLang="en-US">
            <a:latin typeface="微软雅黑" panose="020B0503020204020204" pitchFamily="34" charset="-122"/>
            <a:ea typeface="微软雅黑" panose="020B0503020204020204" pitchFamily="34" charset="-122"/>
          </a:endParaRPr>
        </a:p>
      </dgm:t>
    </dgm:pt>
    <dgm:pt modelId="{1249047E-93A9-4143-BA3E-BF6DC7D0758A}" type="sibTrans" cxnId="{330111C1-04E7-4659-969C-05D78B553B9E}">
      <dgm:prSet/>
      <dgm:spPr/>
      <dgm:t>
        <a:bodyPr/>
        <a:lstStyle/>
        <a:p>
          <a:endParaRPr lang="zh-CN" altLang="en-US">
            <a:latin typeface="微软雅黑" panose="020B0503020204020204" pitchFamily="34" charset="-122"/>
            <a:ea typeface="微软雅黑" panose="020B0503020204020204" pitchFamily="34" charset="-122"/>
          </a:endParaRPr>
        </a:p>
      </dgm:t>
    </dgm:pt>
    <dgm:pt modelId="{11FAE724-3059-4CCC-97C1-08AE092905A4}">
      <dgm:prSet phldrT="[文本]"/>
      <dgm:spPr/>
      <dgm:t>
        <a:bodyPr/>
        <a:lstStyle/>
        <a:p>
          <a:r>
            <a:rPr lang="zh-CN" altLang="en-US" dirty="0">
              <a:latin typeface="微软雅黑" panose="020B0503020204020204" pitchFamily="34" charset="-122"/>
              <a:ea typeface="微软雅黑" panose="020B0503020204020204" pitchFamily="34" charset="-122"/>
            </a:rPr>
            <a:t>决策科学体系</a:t>
          </a:r>
        </a:p>
      </dgm:t>
    </dgm:pt>
    <dgm:pt modelId="{2A13A8B2-E30C-4637-A975-D801AAB22F63}" type="parTrans" cxnId="{30CC5C59-0EE4-442A-8556-F4846BA89C21}">
      <dgm:prSet/>
      <dgm:spPr/>
      <dgm:t>
        <a:bodyPr/>
        <a:lstStyle/>
        <a:p>
          <a:endParaRPr lang="zh-CN" altLang="en-US">
            <a:latin typeface="微软雅黑" panose="020B0503020204020204" pitchFamily="34" charset="-122"/>
            <a:ea typeface="微软雅黑" panose="020B0503020204020204" pitchFamily="34" charset="-122"/>
          </a:endParaRPr>
        </a:p>
      </dgm:t>
    </dgm:pt>
    <dgm:pt modelId="{35CEC54C-68A0-4108-9D2E-FAC379BBA95C}" type="sibTrans" cxnId="{30CC5C59-0EE4-442A-8556-F4846BA89C21}">
      <dgm:prSet/>
      <dgm:spPr/>
      <dgm:t>
        <a:bodyPr/>
        <a:lstStyle/>
        <a:p>
          <a:endParaRPr lang="zh-CN" altLang="en-US">
            <a:latin typeface="微软雅黑" panose="020B0503020204020204" pitchFamily="34" charset="-122"/>
            <a:ea typeface="微软雅黑" panose="020B0503020204020204" pitchFamily="34" charset="-122"/>
          </a:endParaRPr>
        </a:p>
      </dgm:t>
    </dgm:pt>
    <dgm:pt modelId="{4242916B-732F-4BDF-9992-90F31AE84799}">
      <dgm:prSet phldrT="[文本]"/>
      <dgm:spPr/>
      <dgm:t>
        <a:bodyPr/>
        <a:lstStyle/>
        <a:p>
          <a:r>
            <a:rPr lang="zh-CN" altLang="en-US" dirty="0">
              <a:latin typeface="微软雅黑" panose="020B0503020204020204" pitchFamily="34" charset="-122"/>
              <a:ea typeface="微软雅黑" panose="020B0503020204020204" pitchFamily="34" charset="-122"/>
            </a:rPr>
            <a:t>产品建设</a:t>
          </a:r>
        </a:p>
      </dgm:t>
    </dgm:pt>
    <dgm:pt modelId="{A0A8202A-D588-4D99-A989-DC907B87731E}" type="parTrans" cxnId="{9F8D094C-95CA-4196-95B9-15121D6801A5}">
      <dgm:prSet/>
      <dgm:spPr/>
      <dgm:t>
        <a:bodyPr/>
        <a:lstStyle/>
        <a:p>
          <a:endParaRPr lang="zh-CN" altLang="en-US">
            <a:latin typeface="微软雅黑" panose="020B0503020204020204" pitchFamily="34" charset="-122"/>
            <a:ea typeface="微软雅黑" panose="020B0503020204020204" pitchFamily="34" charset="-122"/>
          </a:endParaRPr>
        </a:p>
      </dgm:t>
    </dgm:pt>
    <dgm:pt modelId="{A6A8DC81-66A3-46B2-8139-4F2354B3EA8C}" type="sibTrans" cxnId="{9F8D094C-95CA-4196-95B9-15121D6801A5}">
      <dgm:prSet/>
      <dgm:spPr/>
      <dgm:t>
        <a:bodyPr/>
        <a:lstStyle/>
        <a:p>
          <a:endParaRPr lang="zh-CN" altLang="en-US">
            <a:latin typeface="微软雅黑" panose="020B0503020204020204" pitchFamily="34" charset="-122"/>
            <a:ea typeface="微软雅黑" panose="020B0503020204020204" pitchFamily="34" charset="-122"/>
          </a:endParaRPr>
        </a:p>
      </dgm:t>
    </dgm:pt>
    <dgm:pt modelId="{4BE5A942-9CA4-484C-8E39-13E508885924}">
      <dgm:prSet phldrT="[文本]"/>
      <dgm:spPr/>
      <dgm:t>
        <a:bodyPr/>
        <a:lstStyle/>
        <a:p>
          <a:r>
            <a:rPr lang="zh-CN" altLang="en-US" dirty="0">
              <a:latin typeface="微软雅黑" panose="020B0503020204020204" pitchFamily="34" charset="-122"/>
              <a:ea typeface="微软雅黑" panose="020B0503020204020204" pitchFamily="34" charset="-122"/>
            </a:rPr>
            <a:t>决策工具开发</a:t>
          </a:r>
        </a:p>
      </dgm:t>
    </dgm:pt>
    <dgm:pt modelId="{1E4FFA16-E2C6-4697-B4EF-D6E8CC15D8D0}" type="parTrans" cxnId="{33B07FF3-A755-4A39-BF80-2D8E333F12D8}">
      <dgm:prSet/>
      <dgm:spPr/>
      <dgm:t>
        <a:bodyPr/>
        <a:lstStyle/>
        <a:p>
          <a:endParaRPr lang="zh-CN" altLang="en-US">
            <a:latin typeface="微软雅黑" panose="020B0503020204020204" pitchFamily="34" charset="-122"/>
            <a:ea typeface="微软雅黑" panose="020B0503020204020204" pitchFamily="34" charset="-122"/>
          </a:endParaRPr>
        </a:p>
      </dgm:t>
    </dgm:pt>
    <dgm:pt modelId="{EDEA9362-4E95-41F3-811B-F33BC892B00F}" type="sibTrans" cxnId="{33B07FF3-A755-4A39-BF80-2D8E333F12D8}">
      <dgm:prSet/>
      <dgm:spPr/>
      <dgm:t>
        <a:bodyPr/>
        <a:lstStyle/>
        <a:p>
          <a:endParaRPr lang="zh-CN" altLang="en-US">
            <a:latin typeface="微软雅黑" panose="020B0503020204020204" pitchFamily="34" charset="-122"/>
            <a:ea typeface="微软雅黑" panose="020B0503020204020204" pitchFamily="34" charset="-122"/>
          </a:endParaRPr>
        </a:p>
      </dgm:t>
    </dgm:pt>
    <dgm:pt modelId="{6AD753C0-811B-42A4-8511-3FA0BA97100F}">
      <dgm:prSet phldrT="[文本]"/>
      <dgm:spPr/>
      <dgm:t>
        <a:bodyPr/>
        <a:lstStyle/>
        <a:p>
          <a:r>
            <a:rPr lang="zh-CN" altLang="en-US" dirty="0">
              <a:latin typeface="微软雅黑" panose="020B0503020204020204" pitchFamily="34" charset="-122"/>
              <a:ea typeface="微软雅黑" panose="020B0503020204020204" pitchFamily="34" charset="-122"/>
            </a:rPr>
            <a:t>决策监控开发</a:t>
          </a:r>
        </a:p>
      </dgm:t>
    </dgm:pt>
    <dgm:pt modelId="{88C1012D-44DB-467C-AA4A-F104A2A383E0}" type="parTrans" cxnId="{22293227-461E-4A22-BA1E-D1258A2A8C05}">
      <dgm:prSet/>
      <dgm:spPr/>
      <dgm:t>
        <a:bodyPr/>
        <a:lstStyle/>
        <a:p>
          <a:endParaRPr lang="zh-CN" altLang="en-US">
            <a:latin typeface="微软雅黑" panose="020B0503020204020204" pitchFamily="34" charset="-122"/>
            <a:ea typeface="微软雅黑" panose="020B0503020204020204" pitchFamily="34" charset="-122"/>
          </a:endParaRPr>
        </a:p>
      </dgm:t>
    </dgm:pt>
    <dgm:pt modelId="{6F949668-9899-4264-A387-49BB9FCCFC6A}" type="sibTrans" cxnId="{22293227-461E-4A22-BA1E-D1258A2A8C05}">
      <dgm:prSet/>
      <dgm:spPr/>
      <dgm:t>
        <a:bodyPr/>
        <a:lstStyle/>
        <a:p>
          <a:endParaRPr lang="zh-CN" altLang="en-US">
            <a:latin typeface="微软雅黑" panose="020B0503020204020204" pitchFamily="34" charset="-122"/>
            <a:ea typeface="微软雅黑" panose="020B0503020204020204" pitchFamily="34" charset="-122"/>
          </a:endParaRPr>
        </a:p>
      </dgm:t>
    </dgm:pt>
    <dgm:pt modelId="{1E372B27-6292-44F5-9799-B0B48BF988F7}">
      <dgm:prSet phldrT="[文本]"/>
      <dgm:spPr/>
      <dgm:t>
        <a:bodyPr/>
        <a:lstStyle/>
        <a:p>
          <a:r>
            <a:rPr lang="zh-CN" altLang="en-US" dirty="0">
              <a:latin typeface="微软雅黑" panose="020B0503020204020204" pitchFamily="34" charset="-122"/>
              <a:ea typeface="微软雅黑" panose="020B0503020204020204" pitchFamily="34" charset="-122"/>
            </a:rPr>
            <a:t>数据工程建设</a:t>
          </a:r>
        </a:p>
      </dgm:t>
    </dgm:pt>
    <dgm:pt modelId="{56F95FD6-2829-47CC-9EB8-1CD5B724E1E2}" type="parTrans" cxnId="{053E1CC8-8029-483B-BE59-D3CDD360BE89}">
      <dgm:prSet/>
      <dgm:spPr/>
      <dgm:t>
        <a:bodyPr/>
        <a:lstStyle/>
        <a:p>
          <a:endParaRPr lang="zh-CN" altLang="en-US">
            <a:latin typeface="微软雅黑" panose="020B0503020204020204" pitchFamily="34" charset="-122"/>
            <a:ea typeface="微软雅黑" panose="020B0503020204020204" pitchFamily="34" charset="-122"/>
          </a:endParaRPr>
        </a:p>
      </dgm:t>
    </dgm:pt>
    <dgm:pt modelId="{383822C8-F0AF-40FE-BCDB-238D3B1C8494}" type="sibTrans" cxnId="{053E1CC8-8029-483B-BE59-D3CDD360BE89}">
      <dgm:prSet/>
      <dgm:spPr/>
      <dgm:t>
        <a:bodyPr/>
        <a:lstStyle/>
        <a:p>
          <a:endParaRPr lang="zh-CN" altLang="en-US">
            <a:latin typeface="微软雅黑" panose="020B0503020204020204" pitchFamily="34" charset="-122"/>
            <a:ea typeface="微软雅黑" panose="020B0503020204020204" pitchFamily="34" charset="-122"/>
          </a:endParaRPr>
        </a:p>
      </dgm:t>
    </dgm:pt>
    <dgm:pt modelId="{CC6B72B6-4F87-4465-80A4-8FADFF6E4580}" type="pres">
      <dgm:prSet presAssocID="{019EB208-2629-47AD-BF0C-9F423DCB623A}" presName="Name0" presStyleCnt="0">
        <dgm:presLayoutVars>
          <dgm:dir/>
          <dgm:animLvl val="lvl"/>
          <dgm:resizeHandles val="exact"/>
        </dgm:presLayoutVars>
      </dgm:prSet>
      <dgm:spPr/>
    </dgm:pt>
    <dgm:pt modelId="{7D806DF3-76C8-4BEA-91E0-4804A2A4F5BE}" type="pres">
      <dgm:prSet presAssocID="{D8C9B85C-9676-4BC6-8A06-8F2BF7309D1A}" presName="vertFlow" presStyleCnt="0"/>
      <dgm:spPr/>
    </dgm:pt>
    <dgm:pt modelId="{35E32FD8-882E-4613-8583-3152D3993F26}" type="pres">
      <dgm:prSet presAssocID="{D8C9B85C-9676-4BC6-8A06-8F2BF7309D1A}" presName="header" presStyleLbl="node1" presStyleIdx="0" presStyleCnt="5"/>
      <dgm:spPr/>
    </dgm:pt>
    <dgm:pt modelId="{CF7E9010-DC90-418A-94A6-4B6191B2D7A6}" type="pres">
      <dgm:prSet presAssocID="{BFB1545D-9488-4FA5-9492-D184E487E3B8}" presName="parTrans" presStyleLbl="sibTrans2D1" presStyleIdx="0" presStyleCnt="10"/>
      <dgm:spPr/>
    </dgm:pt>
    <dgm:pt modelId="{39B339D9-3D72-48BE-979A-AD9258A6C843}" type="pres">
      <dgm:prSet presAssocID="{3389185A-8968-49A2-BDB7-07F51BCAD772}" presName="child" presStyleLbl="alignAccFollowNode1" presStyleIdx="0" presStyleCnt="10">
        <dgm:presLayoutVars>
          <dgm:chMax val="0"/>
          <dgm:bulletEnabled val="1"/>
        </dgm:presLayoutVars>
      </dgm:prSet>
      <dgm:spPr/>
    </dgm:pt>
    <dgm:pt modelId="{6B371A3A-4AD2-4CE1-B424-99B609D28BD9}" type="pres">
      <dgm:prSet presAssocID="{59D3CA4E-A615-4399-ADC1-984B3577FB82}" presName="sibTrans" presStyleLbl="sibTrans2D1" presStyleIdx="1" presStyleCnt="10"/>
      <dgm:spPr/>
    </dgm:pt>
    <dgm:pt modelId="{28F37F07-D4B8-4A26-A26D-EF410E2098CD}" type="pres">
      <dgm:prSet presAssocID="{4B24523F-66DF-49FD-A03F-95891B58359A}" presName="child" presStyleLbl="alignAccFollowNode1" presStyleIdx="1" presStyleCnt="10">
        <dgm:presLayoutVars>
          <dgm:chMax val="0"/>
          <dgm:bulletEnabled val="1"/>
        </dgm:presLayoutVars>
      </dgm:prSet>
      <dgm:spPr/>
    </dgm:pt>
    <dgm:pt modelId="{B24BF5A7-0019-4ADA-9949-B9C2DA907E7B}" type="pres">
      <dgm:prSet presAssocID="{D8C9B85C-9676-4BC6-8A06-8F2BF7309D1A}" presName="hSp" presStyleCnt="0"/>
      <dgm:spPr/>
    </dgm:pt>
    <dgm:pt modelId="{FA58C765-80A5-4EAE-BB25-FD5F41B7054E}" type="pres">
      <dgm:prSet presAssocID="{BBBD4018-A175-4500-8BEB-F75722334C0F}" presName="vertFlow" presStyleCnt="0"/>
      <dgm:spPr/>
    </dgm:pt>
    <dgm:pt modelId="{97A01075-B7AD-4785-9300-64D1AA425CC2}" type="pres">
      <dgm:prSet presAssocID="{BBBD4018-A175-4500-8BEB-F75722334C0F}" presName="header" presStyleLbl="node1" presStyleIdx="1" presStyleCnt="5"/>
      <dgm:spPr/>
    </dgm:pt>
    <dgm:pt modelId="{500BD097-AA87-45F2-88EF-DD0C0DB94506}" type="pres">
      <dgm:prSet presAssocID="{2A13A8B2-E30C-4637-A975-D801AAB22F63}" presName="parTrans" presStyleLbl="sibTrans2D1" presStyleIdx="2" presStyleCnt="10"/>
      <dgm:spPr/>
    </dgm:pt>
    <dgm:pt modelId="{9C328884-02EA-4523-9DA7-61479271F557}" type="pres">
      <dgm:prSet presAssocID="{11FAE724-3059-4CCC-97C1-08AE092905A4}" presName="child" presStyleLbl="alignAccFollowNode1" presStyleIdx="2" presStyleCnt="10">
        <dgm:presLayoutVars>
          <dgm:chMax val="0"/>
          <dgm:bulletEnabled val="1"/>
        </dgm:presLayoutVars>
      </dgm:prSet>
      <dgm:spPr/>
    </dgm:pt>
    <dgm:pt modelId="{043346CB-ABDA-4532-B0CC-DE84D4D89BD3}" type="pres">
      <dgm:prSet presAssocID="{35CEC54C-68A0-4108-9D2E-FAC379BBA95C}" presName="sibTrans" presStyleLbl="sibTrans2D1" presStyleIdx="3" presStyleCnt="10"/>
      <dgm:spPr/>
    </dgm:pt>
    <dgm:pt modelId="{5AE1E577-4450-47A5-8832-6C87DF2E2B55}" type="pres">
      <dgm:prSet presAssocID="{1E372B27-6292-44F5-9799-B0B48BF988F7}" presName="child" presStyleLbl="alignAccFollowNode1" presStyleIdx="3" presStyleCnt="10">
        <dgm:presLayoutVars>
          <dgm:chMax val="0"/>
          <dgm:bulletEnabled val="1"/>
        </dgm:presLayoutVars>
      </dgm:prSet>
      <dgm:spPr/>
    </dgm:pt>
    <dgm:pt modelId="{ECA116CA-1AEE-420E-8CBF-A51756460C77}" type="pres">
      <dgm:prSet presAssocID="{BBBD4018-A175-4500-8BEB-F75722334C0F}" presName="hSp" presStyleCnt="0"/>
      <dgm:spPr/>
    </dgm:pt>
    <dgm:pt modelId="{7C784A97-5183-4FDF-AAA3-F2C1A1E2D04A}" type="pres">
      <dgm:prSet presAssocID="{4242916B-732F-4BDF-9992-90F31AE84799}" presName="vertFlow" presStyleCnt="0"/>
      <dgm:spPr/>
    </dgm:pt>
    <dgm:pt modelId="{26C4FF7D-A928-461A-B5F9-D7B4EA471188}" type="pres">
      <dgm:prSet presAssocID="{4242916B-732F-4BDF-9992-90F31AE84799}" presName="header" presStyleLbl="node1" presStyleIdx="2" presStyleCnt="5"/>
      <dgm:spPr/>
    </dgm:pt>
    <dgm:pt modelId="{870C9D83-5F2F-409B-8013-868451F0EC52}" type="pres">
      <dgm:prSet presAssocID="{1E4FFA16-E2C6-4697-B4EF-D6E8CC15D8D0}" presName="parTrans" presStyleLbl="sibTrans2D1" presStyleIdx="4" presStyleCnt="10"/>
      <dgm:spPr/>
    </dgm:pt>
    <dgm:pt modelId="{C80CD14D-0C79-4D6F-AB78-F8FD91C8E7A6}" type="pres">
      <dgm:prSet presAssocID="{4BE5A942-9CA4-484C-8E39-13E508885924}" presName="child" presStyleLbl="alignAccFollowNode1" presStyleIdx="4" presStyleCnt="10">
        <dgm:presLayoutVars>
          <dgm:chMax val="0"/>
          <dgm:bulletEnabled val="1"/>
        </dgm:presLayoutVars>
      </dgm:prSet>
      <dgm:spPr/>
    </dgm:pt>
    <dgm:pt modelId="{81F6E9B5-AB1E-4C18-BC2A-A6E507B4215B}" type="pres">
      <dgm:prSet presAssocID="{EDEA9362-4E95-41F3-811B-F33BC892B00F}" presName="sibTrans" presStyleLbl="sibTrans2D1" presStyleIdx="5" presStyleCnt="10"/>
      <dgm:spPr/>
    </dgm:pt>
    <dgm:pt modelId="{5B0BFE40-1A5C-45DC-817D-BF386D28EBDC}" type="pres">
      <dgm:prSet presAssocID="{6AD753C0-811B-42A4-8511-3FA0BA97100F}" presName="child" presStyleLbl="alignAccFollowNode1" presStyleIdx="5" presStyleCnt="10">
        <dgm:presLayoutVars>
          <dgm:chMax val="0"/>
          <dgm:bulletEnabled val="1"/>
        </dgm:presLayoutVars>
      </dgm:prSet>
      <dgm:spPr/>
    </dgm:pt>
    <dgm:pt modelId="{435FB0A3-EB6D-48E3-A0A2-34F90569C7CB}" type="pres">
      <dgm:prSet presAssocID="{4242916B-732F-4BDF-9992-90F31AE84799}" presName="hSp" presStyleCnt="0"/>
      <dgm:spPr/>
    </dgm:pt>
    <dgm:pt modelId="{60BDD74E-2666-432E-B93D-7DF38D6D3F95}" type="pres">
      <dgm:prSet presAssocID="{E16063C3-0DC9-4CB5-AF17-6900838C36DC}" presName="vertFlow" presStyleCnt="0"/>
      <dgm:spPr/>
    </dgm:pt>
    <dgm:pt modelId="{8133F5F3-51A4-43A1-9D86-8473891D9378}" type="pres">
      <dgm:prSet presAssocID="{E16063C3-0DC9-4CB5-AF17-6900838C36DC}" presName="header" presStyleLbl="node1" presStyleIdx="3" presStyleCnt="5"/>
      <dgm:spPr/>
    </dgm:pt>
    <dgm:pt modelId="{34EFC8B8-FCB1-411D-8338-E4557109F44E}" type="pres">
      <dgm:prSet presAssocID="{01811592-8C07-4C1A-A466-16811D58CF21}" presName="parTrans" presStyleLbl="sibTrans2D1" presStyleIdx="6" presStyleCnt="10"/>
      <dgm:spPr/>
    </dgm:pt>
    <dgm:pt modelId="{9A748F53-55CB-46B3-A538-A393DA7D93FB}" type="pres">
      <dgm:prSet presAssocID="{919F52D9-3387-49E9-BBE4-CD7F9CBAFF65}" presName="child" presStyleLbl="alignAccFollowNode1" presStyleIdx="6" presStyleCnt="10">
        <dgm:presLayoutVars>
          <dgm:chMax val="0"/>
          <dgm:bulletEnabled val="1"/>
        </dgm:presLayoutVars>
      </dgm:prSet>
      <dgm:spPr/>
    </dgm:pt>
    <dgm:pt modelId="{59A424B7-6E36-4C38-820E-269837507792}" type="pres">
      <dgm:prSet presAssocID="{BDD282F3-DF45-40AF-A741-500059FB97E5}" presName="sibTrans" presStyleLbl="sibTrans2D1" presStyleIdx="7" presStyleCnt="10"/>
      <dgm:spPr/>
    </dgm:pt>
    <dgm:pt modelId="{2B141F77-FADF-4F97-BE4D-1343F0B1D660}" type="pres">
      <dgm:prSet presAssocID="{87145659-AE59-4476-9B70-C52E2ACECBC0}" presName="child" presStyleLbl="alignAccFollowNode1" presStyleIdx="7" presStyleCnt="10">
        <dgm:presLayoutVars>
          <dgm:chMax val="0"/>
          <dgm:bulletEnabled val="1"/>
        </dgm:presLayoutVars>
      </dgm:prSet>
      <dgm:spPr/>
    </dgm:pt>
    <dgm:pt modelId="{1954EA54-5E89-4093-B56C-6212EBCFF47C}" type="pres">
      <dgm:prSet presAssocID="{E16063C3-0DC9-4CB5-AF17-6900838C36DC}" presName="hSp" presStyleCnt="0"/>
      <dgm:spPr/>
    </dgm:pt>
    <dgm:pt modelId="{036EFE2E-1204-4829-9635-61E042A573C1}" type="pres">
      <dgm:prSet presAssocID="{1D006CAD-C695-4671-8454-F3A57C62AE56}" presName="vertFlow" presStyleCnt="0"/>
      <dgm:spPr/>
    </dgm:pt>
    <dgm:pt modelId="{8164FA09-9D79-4953-90E4-14B6F468AD88}" type="pres">
      <dgm:prSet presAssocID="{1D006CAD-C695-4671-8454-F3A57C62AE56}" presName="header" presStyleLbl="node1" presStyleIdx="4" presStyleCnt="5"/>
      <dgm:spPr/>
    </dgm:pt>
    <dgm:pt modelId="{38AFA217-19ED-4E24-8093-545E66FFA875}" type="pres">
      <dgm:prSet presAssocID="{82CFC8AD-639F-43FF-85D2-628FC9D45314}" presName="parTrans" presStyleLbl="sibTrans2D1" presStyleIdx="8" presStyleCnt="10"/>
      <dgm:spPr/>
    </dgm:pt>
    <dgm:pt modelId="{FFBDC149-5D5D-45D6-BC3D-0F0AC820D4C9}" type="pres">
      <dgm:prSet presAssocID="{6EDB3E0D-867C-462A-94EC-4A9A7A85A7DC}" presName="child" presStyleLbl="alignAccFollowNode1" presStyleIdx="8" presStyleCnt="10">
        <dgm:presLayoutVars>
          <dgm:chMax val="0"/>
          <dgm:bulletEnabled val="1"/>
        </dgm:presLayoutVars>
      </dgm:prSet>
      <dgm:spPr/>
    </dgm:pt>
    <dgm:pt modelId="{E2B26EA3-B43A-4A2F-88A0-FA137423F1E3}" type="pres">
      <dgm:prSet presAssocID="{514B71DC-3AF1-4855-99BD-67F6B6433FAF}" presName="sibTrans" presStyleLbl="sibTrans2D1" presStyleIdx="9" presStyleCnt="10"/>
      <dgm:spPr/>
    </dgm:pt>
    <dgm:pt modelId="{9EA5C6FF-5704-4963-82B8-7859765574A7}" type="pres">
      <dgm:prSet presAssocID="{B6D6BA1C-1FF8-47CB-B282-3CEB01F17897}" presName="child" presStyleLbl="alignAccFollowNode1" presStyleIdx="9" presStyleCnt="10">
        <dgm:presLayoutVars>
          <dgm:chMax val="0"/>
          <dgm:bulletEnabled val="1"/>
        </dgm:presLayoutVars>
      </dgm:prSet>
      <dgm:spPr/>
    </dgm:pt>
  </dgm:ptLst>
  <dgm:cxnLst>
    <dgm:cxn modelId="{47814504-4C8F-46DB-81B5-F63C20735F8F}" type="presOf" srcId="{3389185A-8968-49A2-BDB7-07F51BCAD772}" destId="{39B339D9-3D72-48BE-979A-AD9258A6C843}" srcOrd="0" destOrd="0" presId="urn:microsoft.com/office/officeart/2005/8/layout/lProcess1"/>
    <dgm:cxn modelId="{550DC609-8C69-4634-B73D-1DD346813F34}" type="presOf" srcId="{BBBD4018-A175-4500-8BEB-F75722334C0F}" destId="{97A01075-B7AD-4785-9300-64D1AA425CC2}" srcOrd="0" destOrd="0" presId="urn:microsoft.com/office/officeart/2005/8/layout/lProcess1"/>
    <dgm:cxn modelId="{1EDCFA0A-C526-421E-B3E1-E506EBA413A9}" type="presOf" srcId="{6EDB3E0D-867C-462A-94EC-4A9A7A85A7DC}" destId="{FFBDC149-5D5D-45D6-BC3D-0F0AC820D4C9}" srcOrd="0" destOrd="0" presId="urn:microsoft.com/office/officeart/2005/8/layout/lProcess1"/>
    <dgm:cxn modelId="{D912CE15-E1AB-4614-B166-434AE0E01E9A}" type="presOf" srcId="{1E4FFA16-E2C6-4697-B4EF-D6E8CC15D8D0}" destId="{870C9D83-5F2F-409B-8013-868451F0EC52}" srcOrd="0" destOrd="0" presId="urn:microsoft.com/office/officeart/2005/8/layout/lProcess1"/>
    <dgm:cxn modelId="{A120C125-73D8-41CF-85F9-CFFC0EB837F4}" type="presOf" srcId="{B6D6BA1C-1FF8-47CB-B282-3CEB01F17897}" destId="{9EA5C6FF-5704-4963-82B8-7859765574A7}" srcOrd="0" destOrd="0" presId="urn:microsoft.com/office/officeart/2005/8/layout/lProcess1"/>
    <dgm:cxn modelId="{22293227-461E-4A22-BA1E-D1258A2A8C05}" srcId="{4242916B-732F-4BDF-9992-90F31AE84799}" destId="{6AD753C0-811B-42A4-8511-3FA0BA97100F}" srcOrd="1" destOrd="0" parTransId="{88C1012D-44DB-467C-AA4A-F104A2A383E0}" sibTransId="{6F949668-9899-4264-A387-49BB9FCCFC6A}"/>
    <dgm:cxn modelId="{D9E0562C-8F59-4016-83C1-95BD7E7EAD18}" type="presOf" srcId="{D8C9B85C-9676-4BC6-8A06-8F2BF7309D1A}" destId="{35E32FD8-882E-4613-8583-3152D3993F26}" srcOrd="0" destOrd="0" presId="urn:microsoft.com/office/officeart/2005/8/layout/lProcess1"/>
    <dgm:cxn modelId="{668AA63A-121A-4097-9F33-C7C8CB820DB5}" type="presOf" srcId="{4B24523F-66DF-49FD-A03F-95891B58359A}" destId="{28F37F07-D4B8-4A26-A26D-EF410E2098CD}" srcOrd="0" destOrd="0" presId="urn:microsoft.com/office/officeart/2005/8/layout/lProcess1"/>
    <dgm:cxn modelId="{474E9F3D-843F-4893-997D-044B3E162664}" srcId="{E16063C3-0DC9-4CB5-AF17-6900838C36DC}" destId="{919F52D9-3387-49E9-BBE4-CD7F9CBAFF65}" srcOrd="0" destOrd="0" parTransId="{01811592-8C07-4C1A-A466-16811D58CF21}" sibTransId="{BDD282F3-DF45-40AF-A741-500059FB97E5}"/>
    <dgm:cxn modelId="{9F8D094C-95CA-4196-95B9-15121D6801A5}" srcId="{019EB208-2629-47AD-BF0C-9F423DCB623A}" destId="{4242916B-732F-4BDF-9992-90F31AE84799}" srcOrd="2" destOrd="0" parTransId="{A0A8202A-D588-4D99-A989-DC907B87731E}" sibTransId="{A6A8DC81-66A3-46B2-8139-4F2354B3EA8C}"/>
    <dgm:cxn modelId="{E2442951-F28E-4E55-A080-404C9A1EE3C2}" srcId="{019EB208-2629-47AD-BF0C-9F423DCB623A}" destId="{D8C9B85C-9676-4BC6-8A06-8F2BF7309D1A}" srcOrd="0" destOrd="0" parTransId="{3B102805-BCEF-44C7-B6AE-459FF766F84C}" sibTransId="{0E05264D-8FF1-4D75-A465-7FEDB6EED82E}"/>
    <dgm:cxn modelId="{3DA9AB51-1AAE-4DC3-8008-3B7688DAD54B}" srcId="{019EB208-2629-47AD-BF0C-9F423DCB623A}" destId="{E16063C3-0DC9-4CB5-AF17-6900838C36DC}" srcOrd="3" destOrd="0" parTransId="{32F279C5-E2AB-42C0-A2A7-F4FBC1A41EA6}" sibTransId="{AC652DE8-309C-4731-80A4-8052EB3C1266}"/>
    <dgm:cxn modelId="{30252078-066A-4703-A065-C8F70041BD90}" type="presOf" srcId="{BFB1545D-9488-4FA5-9492-D184E487E3B8}" destId="{CF7E9010-DC90-418A-94A6-4B6191B2D7A6}" srcOrd="0" destOrd="0" presId="urn:microsoft.com/office/officeart/2005/8/layout/lProcess1"/>
    <dgm:cxn modelId="{30CC5C59-0EE4-442A-8556-F4846BA89C21}" srcId="{BBBD4018-A175-4500-8BEB-F75722334C0F}" destId="{11FAE724-3059-4CCC-97C1-08AE092905A4}" srcOrd="0" destOrd="0" parTransId="{2A13A8B2-E30C-4637-A975-D801AAB22F63}" sibTransId="{35CEC54C-68A0-4108-9D2E-FAC379BBA95C}"/>
    <dgm:cxn modelId="{F218B17C-CEC2-448A-B053-62FF0AA6F66E}" type="presOf" srcId="{6AD753C0-811B-42A4-8511-3FA0BA97100F}" destId="{5B0BFE40-1A5C-45DC-817D-BF386D28EBDC}" srcOrd="0" destOrd="0" presId="urn:microsoft.com/office/officeart/2005/8/layout/lProcess1"/>
    <dgm:cxn modelId="{BE41E17D-627C-4793-9ACB-E8A38ABB62E2}" type="presOf" srcId="{59D3CA4E-A615-4399-ADC1-984B3577FB82}" destId="{6B371A3A-4AD2-4CE1-B424-99B609D28BD9}" srcOrd="0" destOrd="0" presId="urn:microsoft.com/office/officeart/2005/8/layout/lProcess1"/>
    <dgm:cxn modelId="{D1F18A7E-5DBD-4B55-B69B-9F32E4464EDA}" type="presOf" srcId="{87145659-AE59-4476-9B70-C52E2ACECBC0}" destId="{2B141F77-FADF-4F97-BE4D-1343F0B1D660}" srcOrd="0" destOrd="0" presId="urn:microsoft.com/office/officeart/2005/8/layout/lProcess1"/>
    <dgm:cxn modelId="{C688798E-7082-4D57-8022-2B00AD63CC65}" type="presOf" srcId="{1E372B27-6292-44F5-9799-B0B48BF988F7}" destId="{5AE1E577-4450-47A5-8832-6C87DF2E2B55}" srcOrd="0" destOrd="0" presId="urn:microsoft.com/office/officeart/2005/8/layout/lProcess1"/>
    <dgm:cxn modelId="{C829EA94-2939-41E7-B214-090BEF44C403}" type="presOf" srcId="{E16063C3-0DC9-4CB5-AF17-6900838C36DC}" destId="{8133F5F3-51A4-43A1-9D86-8473891D9378}" srcOrd="0" destOrd="0" presId="urn:microsoft.com/office/officeart/2005/8/layout/lProcess1"/>
    <dgm:cxn modelId="{B5E0369A-BAEF-40F5-ADD3-465EA0914F45}" srcId="{D8C9B85C-9676-4BC6-8A06-8F2BF7309D1A}" destId="{4B24523F-66DF-49FD-A03F-95891B58359A}" srcOrd="1" destOrd="0" parTransId="{12BD840A-90E5-45C4-875D-76220F82F7C2}" sibTransId="{1CF0D380-6C0C-4252-A0FB-9229E2697FF2}"/>
    <dgm:cxn modelId="{AC7AA59D-E131-4ABC-AE38-029DA045BF50}" type="presOf" srcId="{82CFC8AD-639F-43FF-85D2-628FC9D45314}" destId="{38AFA217-19ED-4E24-8093-545E66FFA875}" srcOrd="0" destOrd="0" presId="urn:microsoft.com/office/officeart/2005/8/layout/lProcess1"/>
    <dgm:cxn modelId="{D3F35B9E-52C3-4B3B-8FCC-AEED209CF004}" type="presOf" srcId="{1D006CAD-C695-4671-8454-F3A57C62AE56}" destId="{8164FA09-9D79-4953-90E4-14B6F468AD88}" srcOrd="0" destOrd="0" presId="urn:microsoft.com/office/officeart/2005/8/layout/lProcess1"/>
    <dgm:cxn modelId="{9EA5699E-0B62-4EC6-AE8F-B35F455A24E5}" type="presOf" srcId="{4242916B-732F-4BDF-9992-90F31AE84799}" destId="{26C4FF7D-A928-461A-B5F9-D7B4EA471188}" srcOrd="0" destOrd="0" presId="urn:microsoft.com/office/officeart/2005/8/layout/lProcess1"/>
    <dgm:cxn modelId="{3FAC42A5-9689-4F49-AC0D-A7BD3A5A6BFD}" srcId="{D8C9B85C-9676-4BC6-8A06-8F2BF7309D1A}" destId="{3389185A-8968-49A2-BDB7-07F51BCAD772}" srcOrd="0" destOrd="0" parTransId="{BFB1545D-9488-4FA5-9492-D184E487E3B8}" sibTransId="{59D3CA4E-A615-4399-ADC1-984B3577FB82}"/>
    <dgm:cxn modelId="{14AB3AA6-78DD-40C1-8425-BB4D48D57667}" type="presOf" srcId="{019EB208-2629-47AD-BF0C-9F423DCB623A}" destId="{CC6B72B6-4F87-4465-80A4-8FADFF6E4580}" srcOrd="0" destOrd="0" presId="urn:microsoft.com/office/officeart/2005/8/layout/lProcess1"/>
    <dgm:cxn modelId="{05CDF2A8-6C0C-466C-A3BA-DE49792885C0}" type="presOf" srcId="{919F52D9-3387-49E9-BBE4-CD7F9CBAFF65}" destId="{9A748F53-55CB-46B3-A538-A393DA7D93FB}" srcOrd="0" destOrd="0" presId="urn:microsoft.com/office/officeart/2005/8/layout/lProcess1"/>
    <dgm:cxn modelId="{3D979FAD-C756-4A7D-A067-89B7B876D49A}" srcId="{1D006CAD-C695-4671-8454-F3A57C62AE56}" destId="{B6D6BA1C-1FF8-47CB-B282-3CEB01F17897}" srcOrd="1" destOrd="0" parTransId="{2767417B-9014-4B76-A5B9-BC099F271712}" sibTransId="{4BC0D34D-7169-4FA3-9C1E-4FB5C9887057}"/>
    <dgm:cxn modelId="{AB1FD2BB-B5C2-44C8-B20B-BFF70872DE22}" type="presOf" srcId="{4BE5A942-9CA4-484C-8E39-13E508885924}" destId="{C80CD14D-0C79-4D6F-AB78-F8FD91C8E7A6}" srcOrd="0" destOrd="0" presId="urn:microsoft.com/office/officeart/2005/8/layout/lProcess1"/>
    <dgm:cxn modelId="{15FBFABB-CFF6-46B9-86ED-379B1DCC8D54}" srcId="{1D006CAD-C695-4671-8454-F3A57C62AE56}" destId="{6EDB3E0D-867C-462A-94EC-4A9A7A85A7DC}" srcOrd="0" destOrd="0" parTransId="{82CFC8AD-639F-43FF-85D2-628FC9D45314}" sibTransId="{514B71DC-3AF1-4855-99BD-67F6B6433FAF}"/>
    <dgm:cxn modelId="{330111C1-04E7-4659-969C-05D78B553B9E}" srcId="{019EB208-2629-47AD-BF0C-9F423DCB623A}" destId="{BBBD4018-A175-4500-8BEB-F75722334C0F}" srcOrd="1" destOrd="0" parTransId="{3D109ABB-F835-4C3E-9DC0-6A9BB69972E7}" sibTransId="{1249047E-93A9-4143-BA3E-BF6DC7D0758A}"/>
    <dgm:cxn modelId="{5F5B09C3-56AF-4C52-AE9E-E9A954A64BFD}" srcId="{E16063C3-0DC9-4CB5-AF17-6900838C36DC}" destId="{87145659-AE59-4476-9B70-C52E2ACECBC0}" srcOrd="1" destOrd="0" parTransId="{9EEBD651-C2C0-470D-945A-63AE4A350006}" sibTransId="{C8E20F07-59BE-45E1-9D7B-E2A3D25757C3}"/>
    <dgm:cxn modelId="{053E1CC8-8029-483B-BE59-D3CDD360BE89}" srcId="{BBBD4018-A175-4500-8BEB-F75722334C0F}" destId="{1E372B27-6292-44F5-9799-B0B48BF988F7}" srcOrd="1" destOrd="0" parTransId="{56F95FD6-2829-47CC-9EB8-1CD5B724E1E2}" sibTransId="{383822C8-F0AF-40FE-BCDB-238D3B1C8494}"/>
    <dgm:cxn modelId="{70257DCC-81C7-4FEA-B9B2-B4BD324CC26B}" type="presOf" srcId="{35CEC54C-68A0-4108-9D2E-FAC379BBA95C}" destId="{043346CB-ABDA-4532-B0CC-DE84D4D89BD3}" srcOrd="0" destOrd="0" presId="urn:microsoft.com/office/officeart/2005/8/layout/lProcess1"/>
    <dgm:cxn modelId="{8E8448CD-3F3B-4841-9B9F-A910A8146EE0}" type="presOf" srcId="{BDD282F3-DF45-40AF-A741-500059FB97E5}" destId="{59A424B7-6E36-4C38-820E-269837507792}" srcOrd="0" destOrd="0" presId="urn:microsoft.com/office/officeart/2005/8/layout/lProcess1"/>
    <dgm:cxn modelId="{AD52FFCF-9202-4C38-BB06-1130528A68ED}" type="presOf" srcId="{2A13A8B2-E30C-4637-A975-D801AAB22F63}" destId="{500BD097-AA87-45F2-88EF-DD0C0DB94506}" srcOrd="0" destOrd="0" presId="urn:microsoft.com/office/officeart/2005/8/layout/lProcess1"/>
    <dgm:cxn modelId="{49C23EDC-4392-405B-8F45-22D3D52906B3}" srcId="{019EB208-2629-47AD-BF0C-9F423DCB623A}" destId="{1D006CAD-C695-4671-8454-F3A57C62AE56}" srcOrd="4" destOrd="0" parTransId="{A7182E33-C382-4DB1-8278-EA1F52299D57}" sibTransId="{3F1E6377-1F4D-486C-AEA2-E6A4C1BDCBDA}"/>
    <dgm:cxn modelId="{5F5AFADE-C025-4B55-9609-81C94EF58E12}" type="presOf" srcId="{11FAE724-3059-4CCC-97C1-08AE092905A4}" destId="{9C328884-02EA-4523-9DA7-61479271F557}" srcOrd="0" destOrd="0" presId="urn:microsoft.com/office/officeart/2005/8/layout/lProcess1"/>
    <dgm:cxn modelId="{154925E1-1654-4765-AD51-BCC051D4685F}" type="presOf" srcId="{514B71DC-3AF1-4855-99BD-67F6B6433FAF}" destId="{E2B26EA3-B43A-4A2F-88A0-FA137423F1E3}" srcOrd="0" destOrd="0" presId="urn:microsoft.com/office/officeart/2005/8/layout/lProcess1"/>
    <dgm:cxn modelId="{33B07FF3-A755-4A39-BF80-2D8E333F12D8}" srcId="{4242916B-732F-4BDF-9992-90F31AE84799}" destId="{4BE5A942-9CA4-484C-8E39-13E508885924}" srcOrd="0" destOrd="0" parTransId="{1E4FFA16-E2C6-4697-B4EF-D6E8CC15D8D0}" sibTransId="{EDEA9362-4E95-41F3-811B-F33BC892B00F}"/>
    <dgm:cxn modelId="{6C2C55F9-21F8-46B4-AA3C-6B382F0213B1}" type="presOf" srcId="{01811592-8C07-4C1A-A466-16811D58CF21}" destId="{34EFC8B8-FCB1-411D-8338-E4557109F44E}" srcOrd="0" destOrd="0" presId="urn:microsoft.com/office/officeart/2005/8/layout/lProcess1"/>
    <dgm:cxn modelId="{52D980FE-6870-43BA-AF9B-CC6A698BB2FE}" type="presOf" srcId="{EDEA9362-4E95-41F3-811B-F33BC892B00F}" destId="{81F6E9B5-AB1E-4C18-BC2A-A6E507B4215B}" srcOrd="0" destOrd="0" presId="urn:microsoft.com/office/officeart/2005/8/layout/lProcess1"/>
    <dgm:cxn modelId="{CD829518-142A-44CB-AD4B-0C097FC1324A}" type="presParOf" srcId="{CC6B72B6-4F87-4465-80A4-8FADFF6E4580}" destId="{7D806DF3-76C8-4BEA-91E0-4804A2A4F5BE}" srcOrd="0" destOrd="0" presId="urn:microsoft.com/office/officeart/2005/8/layout/lProcess1"/>
    <dgm:cxn modelId="{FABE5520-BD80-43E2-8C11-FA1DAD353B21}" type="presParOf" srcId="{7D806DF3-76C8-4BEA-91E0-4804A2A4F5BE}" destId="{35E32FD8-882E-4613-8583-3152D3993F26}" srcOrd="0" destOrd="0" presId="urn:microsoft.com/office/officeart/2005/8/layout/lProcess1"/>
    <dgm:cxn modelId="{BBBEC3C0-7072-4ECC-8FF9-049D18EA3AB7}" type="presParOf" srcId="{7D806DF3-76C8-4BEA-91E0-4804A2A4F5BE}" destId="{CF7E9010-DC90-418A-94A6-4B6191B2D7A6}" srcOrd="1" destOrd="0" presId="urn:microsoft.com/office/officeart/2005/8/layout/lProcess1"/>
    <dgm:cxn modelId="{911C45BA-E347-4268-A916-7967DBF69B5F}" type="presParOf" srcId="{7D806DF3-76C8-4BEA-91E0-4804A2A4F5BE}" destId="{39B339D9-3D72-48BE-979A-AD9258A6C843}" srcOrd="2" destOrd="0" presId="urn:microsoft.com/office/officeart/2005/8/layout/lProcess1"/>
    <dgm:cxn modelId="{97BD1823-56A9-4124-AF19-B3220323E5B4}" type="presParOf" srcId="{7D806DF3-76C8-4BEA-91E0-4804A2A4F5BE}" destId="{6B371A3A-4AD2-4CE1-B424-99B609D28BD9}" srcOrd="3" destOrd="0" presId="urn:microsoft.com/office/officeart/2005/8/layout/lProcess1"/>
    <dgm:cxn modelId="{37673ADC-DFE5-436B-B9BD-4AF3559B24DB}" type="presParOf" srcId="{7D806DF3-76C8-4BEA-91E0-4804A2A4F5BE}" destId="{28F37F07-D4B8-4A26-A26D-EF410E2098CD}" srcOrd="4" destOrd="0" presId="urn:microsoft.com/office/officeart/2005/8/layout/lProcess1"/>
    <dgm:cxn modelId="{28373ECF-47FE-4C44-923D-3DE808F62E8C}" type="presParOf" srcId="{CC6B72B6-4F87-4465-80A4-8FADFF6E4580}" destId="{B24BF5A7-0019-4ADA-9949-B9C2DA907E7B}" srcOrd="1" destOrd="0" presId="urn:microsoft.com/office/officeart/2005/8/layout/lProcess1"/>
    <dgm:cxn modelId="{743D4D18-BB3B-47DA-BFFE-BF12DCD9319C}" type="presParOf" srcId="{CC6B72B6-4F87-4465-80A4-8FADFF6E4580}" destId="{FA58C765-80A5-4EAE-BB25-FD5F41B7054E}" srcOrd="2" destOrd="0" presId="urn:microsoft.com/office/officeart/2005/8/layout/lProcess1"/>
    <dgm:cxn modelId="{EC272E10-765D-490C-9ED3-3FAD9C8FAC03}" type="presParOf" srcId="{FA58C765-80A5-4EAE-BB25-FD5F41B7054E}" destId="{97A01075-B7AD-4785-9300-64D1AA425CC2}" srcOrd="0" destOrd="0" presId="urn:microsoft.com/office/officeart/2005/8/layout/lProcess1"/>
    <dgm:cxn modelId="{1285EA11-A39C-4CCB-9634-40DA257897B9}" type="presParOf" srcId="{FA58C765-80A5-4EAE-BB25-FD5F41B7054E}" destId="{500BD097-AA87-45F2-88EF-DD0C0DB94506}" srcOrd="1" destOrd="0" presId="urn:microsoft.com/office/officeart/2005/8/layout/lProcess1"/>
    <dgm:cxn modelId="{E150206C-90D5-4341-A893-B2114E2FD63A}" type="presParOf" srcId="{FA58C765-80A5-4EAE-BB25-FD5F41B7054E}" destId="{9C328884-02EA-4523-9DA7-61479271F557}" srcOrd="2" destOrd="0" presId="urn:microsoft.com/office/officeart/2005/8/layout/lProcess1"/>
    <dgm:cxn modelId="{CB0F08FD-136F-47DD-A289-AADB7DF82408}" type="presParOf" srcId="{FA58C765-80A5-4EAE-BB25-FD5F41B7054E}" destId="{043346CB-ABDA-4532-B0CC-DE84D4D89BD3}" srcOrd="3" destOrd="0" presId="urn:microsoft.com/office/officeart/2005/8/layout/lProcess1"/>
    <dgm:cxn modelId="{2058264B-EAEC-49C0-B4CD-8E6C73B7A6E6}" type="presParOf" srcId="{FA58C765-80A5-4EAE-BB25-FD5F41B7054E}" destId="{5AE1E577-4450-47A5-8832-6C87DF2E2B55}" srcOrd="4" destOrd="0" presId="urn:microsoft.com/office/officeart/2005/8/layout/lProcess1"/>
    <dgm:cxn modelId="{BCFE966B-BB33-40DC-9F49-2F681B6D713D}" type="presParOf" srcId="{CC6B72B6-4F87-4465-80A4-8FADFF6E4580}" destId="{ECA116CA-1AEE-420E-8CBF-A51756460C77}" srcOrd="3" destOrd="0" presId="urn:microsoft.com/office/officeart/2005/8/layout/lProcess1"/>
    <dgm:cxn modelId="{BB770398-0AAC-457D-8BF4-D4A69AE25E64}" type="presParOf" srcId="{CC6B72B6-4F87-4465-80A4-8FADFF6E4580}" destId="{7C784A97-5183-4FDF-AAA3-F2C1A1E2D04A}" srcOrd="4" destOrd="0" presId="urn:microsoft.com/office/officeart/2005/8/layout/lProcess1"/>
    <dgm:cxn modelId="{A5DE856D-B749-4C02-B94E-951D2C170BF1}" type="presParOf" srcId="{7C784A97-5183-4FDF-AAA3-F2C1A1E2D04A}" destId="{26C4FF7D-A928-461A-B5F9-D7B4EA471188}" srcOrd="0" destOrd="0" presId="urn:microsoft.com/office/officeart/2005/8/layout/lProcess1"/>
    <dgm:cxn modelId="{00C76AD5-8421-47E9-BB0F-709D1E5B11F0}" type="presParOf" srcId="{7C784A97-5183-4FDF-AAA3-F2C1A1E2D04A}" destId="{870C9D83-5F2F-409B-8013-868451F0EC52}" srcOrd="1" destOrd="0" presId="urn:microsoft.com/office/officeart/2005/8/layout/lProcess1"/>
    <dgm:cxn modelId="{4471B2DF-75CA-44D2-B897-811A59451C44}" type="presParOf" srcId="{7C784A97-5183-4FDF-AAA3-F2C1A1E2D04A}" destId="{C80CD14D-0C79-4D6F-AB78-F8FD91C8E7A6}" srcOrd="2" destOrd="0" presId="urn:microsoft.com/office/officeart/2005/8/layout/lProcess1"/>
    <dgm:cxn modelId="{83A65E2B-20C4-410F-8180-AD6C8A804F79}" type="presParOf" srcId="{7C784A97-5183-4FDF-AAA3-F2C1A1E2D04A}" destId="{81F6E9B5-AB1E-4C18-BC2A-A6E507B4215B}" srcOrd="3" destOrd="0" presId="urn:microsoft.com/office/officeart/2005/8/layout/lProcess1"/>
    <dgm:cxn modelId="{A7D5956A-C8AE-428E-98DD-4627D1210F06}" type="presParOf" srcId="{7C784A97-5183-4FDF-AAA3-F2C1A1E2D04A}" destId="{5B0BFE40-1A5C-45DC-817D-BF386D28EBDC}" srcOrd="4" destOrd="0" presId="urn:microsoft.com/office/officeart/2005/8/layout/lProcess1"/>
    <dgm:cxn modelId="{B990A006-0A31-45A7-97CE-5541651CA0C0}" type="presParOf" srcId="{CC6B72B6-4F87-4465-80A4-8FADFF6E4580}" destId="{435FB0A3-EB6D-48E3-A0A2-34F90569C7CB}" srcOrd="5" destOrd="0" presId="urn:microsoft.com/office/officeart/2005/8/layout/lProcess1"/>
    <dgm:cxn modelId="{885902A3-67DC-42A5-BE30-FAA57EB29AFA}" type="presParOf" srcId="{CC6B72B6-4F87-4465-80A4-8FADFF6E4580}" destId="{60BDD74E-2666-432E-B93D-7DF38D6D3F95}" srcOrd="6" destOrd="0" presId="urn:microsoft.com/office/officeart/2005/8/layout/lProcess1"/>
    <dgm:cxn modelId="{C8CB6BAB-B10A-4961-9948-426ADEEF53EC}" type="presParOf" srcId="{60BDD74E-2666-432E-B93D-7DF38D6D3F95}" destId="{8133F5F3-51A4-43A1-9D86-8473891D9378}" srcOrd="0" destOrd="0" presId="urn:microsoft.com/office/officeart/2005/8/layout/lProcess1"/>
    <dgm:cxn modelId="{68CD0FAA-775F-497C-9E4E-992162480A82}" type="presParOf" srcId="{60BDD74E-2666-432E-B93D-7DF38D6D3F95}" destId="{34EFC8B8-FCB1-411D-8338-E4557109F44E}" srcOrd="1" destOrd="0" presId="urn:microsoft.com/office/officeart/2005/8/layout/lProcess1"/>
    <dgm:cxn modelId="{3B9FC219-467C-4CDB-8258-8B54F95BAF5B}" type="presParOf" srcId="{60BDD74E-2666-432E-B93D-7DF38D6D3F95}" destId="{9A748F53-55CB-46B3-A538-A393DA7D93FB}" srcOrd="2" destOrd="0" presId="urn:microsoft.com/office/officeart/2005/8/layout/lProcess1"/>
    <dgm:cxn modelId="{6A3FB233-FAEB-4D58-8A3F-04DB7FE840A6}" type="presParOf" srcId="{60BDD74E-2666-432E-B93D-7DF38D6D3F95}" destId="{59A424B7-6E36-4C38-820E-269837507792}" srcOrd="3" destOrd="0" presId="urn:microsoft.com/office/officeart/2005/8/layout/lProcess1"/>
    <dgm:cxn modelId="{13654192-6CB0-4208-84A7-CCD352BF3863}" type="presParOf" srcId="{60BDD74E-2666-432E-B93D-7DF38D6D3F95}" destId="{2B141F77-FADF-4F97-BE4D-1343F0B1D660}" srcOrd="4" destOrd="0" presId="urn:microsoft.com/office/officeart/2005/8/layout/lProcess1"/>
    <dgm:cxn modelId="{35AB1158-B023-4A0F-B5B8-C0ECB9E86437}" type="presParOf" srcId="{CC6B72B6-4F87-4465-80A4-8FADFF6E4580}" destId="{1954EA54-5E89-4093-B56C-6212EBCFF47C}" srcOrd="7" destOrd="0" presId="urn:microsoft.com/office/officeart/2005/8/layout/lProcess1"/>
    <dgm:cxn modelId="{17B79936-916A-4EF1-9D57-E5E73ED6881E}" type="presParOf" srcId="{CC6B72B6-4F87-4465-80A4-8FADFF6E4580}" destId="{036EFE2E-1204-4829-9635-61E042A573C1}" srcOrd="8" destOrd="0" presId="urn:microsoft.com/office/officeart/2005/8/layout/lProcess1"/>
    <dgm:cxn modelId="{41E0E6C9-53B5-4C00-84A9-9CCD37AD8537}" type="presParOf" srcId="{036EFE2E-1204-4829-9635-61E042A573C1}" destId="{8164FA09-9D79-4953-90E4-14B6F468AD88}" srcOrd="0" destOrd="0" presId="urn:microsoft.com/office/officeart/2005/8/layout/lProcess1"/>
    <dgm:cxn modelId="{BF9B2061-DD07-4062-B90B-3E1B840EA9D8}" type="presParOf" srcId="{036EFE2E-1204-4829-9635-61E042A573C1}" destId="{38AFA217-19ED-4E24-8093-545E66FFA875}" srcOrd="1" destOrd="0" presId="urn:microsoft.com/office/officeart/2005/8/layout/lProcess1"/>
    <dgm:cxn modelId="{1CDFAC70-FCB8-4D1C-A3E0-166DCF75DF28}" type="presParOf" srcId="{036EFE2E-1204-4829-9635-61E042A573C1}" destId="{FFBDC149-5D5D-45D6-BC3D-0F0AC820D4C9}" srcOrd="2" destOrd="0" presId="urn:microsoft.com/office/officeart/2005/8/layout/lProcess1"/>
    <dgm:cxn modelId="{3FB62E7D-1060-4016-AF56-DE0260F1515C}" type="presParOf" srcId="{036EFE2E-1204-4829-9635-61E042A573C1}" destId="{E2B26EA3-B43A-4A2F-88A0-FA137423F1E3}" srcOrd="3" destOrd="0" presId="urn:microsoft.com/office/officeart/2005/8/layout/lProcess1"/>
    <dgm:cxn modelId="{C88C32A1-7CF3-43C0-BAF0-436CE5666F70}" type="presParOf" srcId="{036EFE2E-1204-4829-9635-61E042A573C1}" destId="{9EA5C6FF-5704-4963-82B8-7859765574A7}"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926271-7470-4654-A412-6695EB49FA4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zh-CN" altLang="en-US"/>
        </a:p>
      </dgm:t>
    </dgm:pt>
    <dgm:pt modelId="{FB6E9CE3-BB2E-4178-B3A5-015F9C42D0CB}">
      <dgm:prSet phldrT="[文本]" custT="1"/>
      <dgm:spPr/>
      <dgm:t>
        <a:bodyPr/>
        <a:lstStyle/>
        <a:p>
          <a:r>
            <a:rPr lang="zh-CN" altLang="en-US" sz="2000" b="1" dirty="0">
              <a:latin typeface="微软雅黑" panose="020B0503020204020204" pitchFamily="34" charset="-122"/>
              <a:ea typeface="微软雅黑" panose="020B0503020204020204" pitchFamily="34" charset="-122"/>
            </a:rPr>
            <a:t>需求管理</a:t>
          </a:r>
        </a:p>
      </dgm:t>
    </dgm:pt>
    <dgm:pt modelId="{D3E47D06-EC1E-418D-B1AF-72BB87AB0A66}" type="parTrans" cxnId="{962E7B99-59C1-42F5-B686-36A4C88551A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4EE4C12-D5D7-4BC5-A31A-9A9A085EE9BA}" type="sibTrans" cxnId="{962E7B99-59C1-42F5-B686-36A4C88551A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C4F8596-2C31-4AB2-8B43-4A3C3E6A5FCD}">
      <dgm:prSet phldrT="[文本]" custT="1"/>
      <dgm:spPr/>
      <dgm:t>
        <a:bodyPr/>
        <a:lstStyle/>
        <a:p>
          <a:r>
            <a:rPr lang="zh-CN" altLang="en-US" sz="2000" b="1" dirty="0">
              <a:latin typeface="微软雅黑" panose="020B0503020204020204" pitchFamily="34" charset="-122"/>
              <a:ea typeface="微软雅黑" panose="020B0503020204020204" pitchFamily="34" charset="-122"/>
            </a:rPr>
            <a:t>项目管理</a:t>
          </a:r>
        </a:p>
      </dgm:t>
    </dgm:pt>
    <dgm:pt modelId="{05D7184A-B9B1-4153-BA28-43A5AFDE51A4}" type="parTrans" cxnId="{C1823405-2630-49BC-BEF1-C2217D00C7E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90D7007-D0A6-47C7-82F5-84CB85FF5BA7}" type="sibTrans" cxnId="{C1823405-2630-49BC-BEF1-C2217D00C7EA}">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183DCE7C-2ABD-495D-9F0F-2EEC2721F19E}">
      <dgm:prSet phldrT="[文本]" custT="1"/>
      <dgm:spPr/>
      <dgm:t>
        <a:bodyPr/>
        <a:lstStyle/>
        <a:p>
          <a:r>
            <a:rPr lang="zh-CN" altLang="en-US" sz="2000" b="1" dirty="0">
              <a:latin typeface="微软雅黑" panose="020B0503020204020204" pitchFamily="34" charset="-122"/>
              <a:ea typeface="微软雅黑" panose="020B0503020204020204" pitchFamily="34" charset="-122"/>
            </a:rPr>
            <a:t>品质管理</a:t>
          </a:r>
        </a:p>
      </dgm:t>
    </dgm:pt>
    <dgm:pt modelId="{C9AD112A-1FE7-49BA-B7C7-2DD2B9B76C8A}" type="parTrans" cxnId="{FF6864C7-7A39-487E-ABA8-EF39F5C5F2E1}">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D42A965-3940-490C-A05C-35CE6F0AF742}" type="sibTrans" cxnId="{FF6864C7-7A39-487E-ABA8-EF39F5C5F2E1}">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A772680-1770-44CB-9BF6-4E10AA1361EF}">
      <dgm:prSet phldrT="[文本]" custT="1"/>
      <dgm:spPr/>
      <dgm:t>
        <a:bodyPr/>
        <a:lstStyle/>
        <a:p>
          <a:r>
            <a:rPr lang="zh-CN" altLang="en-US" sz="2000" b="1" dirty="0">
              <a:latin typeface="微软雅黑" panose="020B0503020204020204" pitchFamily="34" charset="-122"/>
              <a:ea typeface="微软雅黑" panose="020B0503020204020204" pitchFamily="34" charset="-122"/>
            </a:rPr>
            <a:t>价值管理</a:t>
          </a:r>
        </a:p>
      </dgm:t>
    </dgm:pt>
    <dgm:pt modelId="{E3308F43-2EB8-4D92-97F0-D1737B41EE7E}" type="parTrans" cxnId="{19E42405-5FAF-49B6-BB36-9B26EA009B4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82BB6EC-877A-4654-9C67-FFB09B781EA3}" type="sibTrans" cxnId="{19E42405-5FAF-49B6-BB36-9B26EA009B4D}">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54B7E05-6061-430B-A3D6-D2B5FDAB9AF0}">
      <dgm:prSet phldrT="[文本]" custT="1"/>
      <dgm:spPr/>
      <dgm:t>
        <a:bodyPr/>
        <a:lstStyle/>
        <a:p>
          <a:r>
            <a:rPr lang="zh-CN" altLang="en-US" sz="2000" b="1" dirty="0">
              <a:latin typeface="微软雅黑" panose="020B0503020204020204" pitchFamily="34" charset="-122"/>
              <a:ea typeface="微软雅黑" panose="020B0503020204020204" pitchFamily="34" charset="-122"/>
            </a:rPr>
            <a:t>结果追踪</a:t>
          </a:r>
        </a:p>
      </dgm:t>
    </dgm:pt>
    <dgm:pt modelId="{62B61EE0-2C87-4BF7-8779-654EFBDC4081}" type="parTrans" cxnId="{3FE1E4B3-F241-4DB0-B589-90D9AB4B031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AC8FFAC-1311-4C47-BD8F-D7EDFD7C0E39}" type="sibTrans" cxnId="{3FE1E4B3-F241-4DB0-B589-90D9AB4B031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52FFD5F7-44CF-4C19-852C-F5A300EDE7A2}">
      <dgm:prSet phldrT="[文本]" custT="1"/>
      <dgm:spPr/>
      <dgm:t>
        <a:bodyPr/>
        <a:lstStyle/>
        <a:p>
          <a:r>
            <a:rPr lang="zh-CN" altLang="en-US" sz="2000" b="1" dirty="0">
              <a:latin typeface="微软雅黑" panose="020B0503020204020204" pitchFamily="34" charset="-122"/>
              <a:ea typeface="微软雅黑" panose="020B0503020204020204" pitchFamily="34" charset="-122"/>
            </a:rPr>
            <a:t>知识管理</a:t>
          </a:r>
        </a:p>
      </dgm:t>
    </dgm:pt>
    <dgm:pt modelId="{E5040573-D8AE-4D0F-AD72-504721ACA4EF}" type="parTrans" cxnId="{848616B5-99A6-462E-94BF-BD5A3AD4D87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17CAB4C-0B40-4466-AAC9-76C8FAD17CE8}" type="sibTrans" cxnId="{848616B5-99A6-462E-94BF-BD5A3AD4D87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095D241-6B62-407C-91A2-085EB8E79C5B}">
      <dgm:prSet phldrT="[文本]" custT="1"/>
      <dgm:spPr/>
      <dgm:t>
        <a:bodyPr/>
        <a:lstStyle/>
        <a:p>
          <a:r>
            <a:rPr lang="zh-CN" altLang="en-US" sz="2000" b="1" dirty="0">
              <a:latin typeface="微软雅黑" panose="020B0503020204020204" pitchFamily="34" charset="-122"/>
              <a:ea typeface="微软雅黑" panose="020B0503020204020204" pitchFamily="34" charset="-122"/>
            </a:rPr>
            <a:t>数据管理</a:t>
          </a:r>
        </a:p>
      </dgm:t>
    </dgm:pt>
    <dgm:pt modelId="{6315EBFF-23FD-4D5C-BEF8-96C8259DB979}" type="parTrans" cxnId="{40002002-8634-43C2-A08F-8498F369FAC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1DDF3747-449C-4E73-B78D-1BB7372DC45E}" type="sibTrans" cxnId="{40002002-8634-43C2-A08F-8498F369FAC8}">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6CEB9E3B-8FE7-4CED-B7C4-26A1DABC4DDC}">
      <dgm:prSet phldrT="[文本]" custT="1"/>
      <dgm:spPr/>
      <dgm:t>
        <a:bodyPr/>
        <a:lstStyle/>
        <a:p>
          <a:r>
            <a:rPr lang="zh-CN" altLang="en-US" sz="2000" b="1" dirty="0">
              <a:latin typeface="微软雅黑" panose="020B0503020204020204" pitchFamily="34" charset="-122"/>
              <a:ea typeface="微软雅黑" panose="020B0503020204020204" pitchFamily="34" charset="-122"/>
            </a:rPr>
            <a:t>落地管理</a:t>
          </a:r>
        </a:p>
      </dgm:t>
    </dgm:pt>
    <dgm:pt modelId="{7905D1F8-FE33-4DF3-86DD-26F15506DC69}" type="parTrans" cxnId="{196B2C8A-546F-4F71-BAD7-868608E75699}">
      <dgm:prSet/>
      <dgm:spPr/>
      <dgm:t>
        <a:bodyPr/>
        <a:lstStyle/>
        <a:p>
          <a:endParaRPr lang="zh-CN" altLang="en-US"/>
        </a:p>
      </dgm:t>
    </dgm:pt>
    <dgm:pt modelId="{6D8CA7DB-22F9-46F9-BE36-8584FD815776}" type="sibTrans" cxnId="{196B2C8A-546F-4F71-BAD7-868608E75699}">
      <dgm:prSet/>
      <dgm:spPr/>
      <dgm:t>
        <a:bodyPr/>
        <a:lstStyle/>
        <a:p>
          <a:endParaRPr lang="zh-CN" altLang="en-US"/>
        </a:p>
      </dgm:t>
    </dgm:pt>
    <dgm:pt modelId="{CF49107E-9D78-4C4E-B360-AB6A18434B35}" type="pres">
      <dgm:prSet presAssocID="{D8926271-7470-4654-A412-6695EB49FA47}" presName="cycle" presStyleCnt="0">
        <dgm:presLayoutVars>
          <dgm:dir/>
          <dgm:resizeHandles val="exact"/>
        </dgm:presLayoutVars>
      </dgm:prSet>
      <dgm:spPr/>
    </dgm:pt>
    <dgm:pt modelId="{54911584-DBCD-41B6-9082-87C47F1AA608}" type="pres">
      <dgm:prSet presAssocID="{FB6E9CE3-BB2E-4178-B3A5-015F9C42D0CB}" presName="dummy" presStyleCnt="0"/>
      <dgm:spPr/>
    </dgm:pt>
    <dgm:pt modelId="{F2631DB6-3C87-4320-B9C8-098B5B574A25}" type="pres">
      <dgm:prSet presAssocID="{FB6E9CE3-BB2E-4178-B3A5-015F9C42D0CB}" presName="node" presStyleLbl="revTx" presStyleIdx="0" presStyleCnt="8">
        <dgm:presLayoutVars>
          <dgm:bulletEnabled val="1"/>
        </dgm:presLayoutVars>
      </dgm:prSet>
      <dgm:spPr/>
    </dgm:pt>
    <dgm:pt modelId="{52EC71AB-2ADB-4E5C-A0E1-B88D45568B19}" type="pres">
      <dgm:prSet presAssocID="{B4EE4C12-D5D7-4BC5-A31A-9A9A085EE9BA}" presName="sibTrans" presStyleLbl="node1" presStyleIdx="0" presStyleCnt="8"/>
      <dgm:spPr/>
    </dgm:pt>
    <dgm:pt modelId="{A3CE8A93-DE55-43E1-A736-C9F439CB5528}" type="pres">
      <dgm:prSet presAssocID="{2C4F8596-2C31-4AB2-8B43-4A3C3E6A5FCD}" presName="dummy" presStyleCnt="0"/>
      <dgm:spPr/>
    </dgm:pt>
    <dgm:pt modelId="{02F8D883-6C60-4E64-A399-85EFB00D4D52}" type="pres">
      <dgm:prSet presAssocID="{2C4F8596-2C31-4AB2-8B43-4A3C3E6A5FCD}" presName="node" presStyleLbl="revTx" presStyleIdx="1" presStyleCnt="8">
        <dgm:presLayoutVars>
          <dgm:bulletEnabled val="1"/>
        </dgm:presLayoutVars>
      </dgm:prSet>
      <dgm:spPr/>
    </dgm:pt>
    <dgm:pt modelId="{CF8B2947-336A-4CC3-9DFA-45869C69D4F9}" type="pres">
      <dgm:prSet presAssocID="{C90D7007-D0A6-47C7-82F5-84CB85FF5BA7}" presName="sibTrans" presStyleLbl="node1" presStyleIdx="1" presStyleCnt="8"/>
      <dgm:spPr/>
    </dgm:pt>
    <dgm:pt modelId="{FD427A5B-6CB5-4854-901C-5057D5D5D0FB}" type="pres">
      <dgm:prSet presAssocID="{B095D241-6B62-407C-91A2-085EB8E79C5B}" presName="dummy" presStyleCnt="0"/>
      <dgm:spPr/>
    </dgm:pt>
    <dgm:pt modelId="{EA4DE321-D3BD-4797-B315-5D459B407C80}" type="pres">
      <dgm:prSet presAssocID="{B095D241-6B62-407C-91A2-085EB8E79C5B}" presName="node" presStyleLbl="revTx" presStyleIdx="2" presStyleCnt="8">
        <dgm:presLayoutVars>
          <dgm:bulletEnabled val="1"/>
        </dgm:presLayoutVars>
      </dgm:prSet>
      <dgm:spPr/>
    </dgm:pt>
    <dgm:pt modelId="{50AF87EB-BC3D-486D-891D-624034377774}" type="pres">
      <dgm:prSet presAssocID="{1DDF3747-449C-4E73-B78D-1BB7372DC45E}" presName="sibTrans" presStyleLbl="node1" presStyleIdx="2" presStyleCnt="8"/>
      <dgm:spPr/>
    </dgm:pt>
    <dgm:pt modelId="{C13DF2C0-1CDB-40C2-A636-AA24B05FA7AA}" type="pres">
      <dgm:prSet presAssocID="{52FFD5F7-44CF-4C19-852C-F5A300EDE7A2}" presName="dummy" presStyleCnt="0"/>
      <dgm:spPr/>
    </dgm:pt>
    <dgm:pt modelId="{8212660C-0100-4802-9E1C-6012535EAA9F}" type="pres">
      <dgm:prSet presAssocID="{52FFD5F7-44CF-4C19-852C-F5A300EDE7A2}" presName="node" presStyleLbl="revTx" presStyleIdx="3" presStyleCnt="8">
        <dgm:presLayoutVars>
          <dgm:bulletEnabled val="1"/>
        </dgm:presLayoutVars>
      </dgm:prSet>
      <dgm:spPr/>
    </dgm:pt>
    <dgm:pt modelId="{DF2475F1-6FC2-4A10-85F7-90FECD76949E}" type="pres">
      <dgm:prSet presAssocID="{E17CAB4C-0B40-4466-AAC9-76C8FAD17CE8}" presName="sibTrans" presStyleLbl="node1" presStyleIdx="3" presStyleCnt="8"/>
      <dgm:spPr/>
    </dgm:pt>
    <dgm:pt modelId="{199FBADB-C67C-4985-8FA0-87D03BF22B43}" type="pres">
      <dgm:prSet presAssocID="{183DCE7C-2ABD-495D-9F0F-2EEC2721F19E}" presName="dummy" presStyleCnt="0"/>
      <dgm:spPr/>
    </dgm:pt>
    <dgm:pt modelId="{137DD249-9BA4-46BF-8C9A-8D68958E33FA}" type="pres">
      <dgm:prSet presAssocID="{183DCE7C-2ABD-495D-9F0F-2EEC2721F19E}" presName="node" presStyleLbl="revTx" presStyleIdx="4" presStyleCnt="8">
        <dgm:presLayoutVars>
          <dgm:bulletEnabled val="1"/>
        </dgm:presLayoutVars>
      </dgm:prSet>
      <dgm:spPr/>
    </dgm:pt>
    <dgm:pt modelId="{B0957210-7A47-4A5B-9822-F9F7ACF42BB7}" type="pres">
      <dgm:prSet presAssocID="{2D42A965-3940-490C-A05C-35CE6F0AF742}" presName="sibTrans" presStyleLbl="node1" presStyleIdx="4" presStyleCnt="8"/>
      <dgm:spPr/>
    </dgm:pt>
    <dgm:pt modelId="{EEA076AA-C310-42E2-B759-36FA1BB988A5}" type="pres">
      <dgm:prSet presAssocID="{0A772680-1770-44CB-9BF6-4E10AA1361EF}" presName="dummy" presStyleCnt="0"/>
      <dgm:spPr/>
    </dgm:pt>
    <dgm:pt modelId="{A729F663-3B11-44F7-902F-42053A6FA03F}" type="pres">
      <dgm:prSet presAssocID="{0A772680-1770-44CB-9BF6-4E10AA1361EF}" presName="node" presStyleLbl="revTx" presStyleIdx="5" presStyleCnt="8">
        <dgm:presLayoutVars>
          <dgm:bulletEnabled val="1"/>
        </dgm:presLayoutVars>
      </dgm:prSet>
      <dgm:spPr/>
    </dgm:pt>
    <dgm:pt modelId="{5BAC87A6-8AE0-4DF9-B8F5-1AD719C62A03}" type="pres">
      <dgm:prSet presAssocID="{B82BB6EC-877A-4654-9C67-FFB09B781EA3}" presName="sibTrans" presStyleLbl="node1" presStyleIdx="5" presStyleCnt="8"/>
      <dgm:spPr/>
    </dgm:pt>
    <dgm:pt modelId="{95CC5508-970A-407C-88E3-946A56D33B31}" type="pres">
      <dgm:prSet presAssocID="{6CEB9E3B-8FE7-4CED-B7C4-26A1DABC4DDC}" presName="dummy" presStyleCnt="0"/>
      <dgm:spPr/>
    </dgm:pt>
    <dgm:pt modelId="{13963677-B2EB-4B62-8B28-550D08F9A208}" type="pres">
      <dgm:prSet presAssocID="{6CEB9E3B-8FE7-4CED-B7C4-26A1DABC4DDC}" presName="node" presStyleLbl="revTx" presStyleIdx="6" presStyleCnt="8">
        <dgm:presLayoutVars>
          <dgm:bulletEnabled val="1"/>
        </dgm:presLayoutVars>
      </dgm:prSet>
      <dgm:spPr/>
    </dgm:pt>
    <dgm:pt modelId="{641D62E4-BD8F-42B2-89A3-1C27563511E6}" type="pres">
      <dgm:prSet presAssocID="{6D8CA7DB-22F9-46F9-BE36-8584FD815776}" presName="sibTrans" presStyleLbl="node1" presStyleIdx="6" presStyleCnt="8"/>
      <dgm:spPr/>
    </dgm:pt>
    <dgm:pt modelId="{FECF3349-72F2-46B2-B96B-F19E6BA53757}" type="pres">
      <dgm:prSet presAssocID="{C54B7E05-6061-430B-A3D6-D2B5FDAB9AF0}" presName="dummy" presStyleCnt="0"/>
      <dgm:spPr/>
    </dgm:pt>
    <dgm:pt modelId="{D4339666-7124-477B-B779-6A1311C8F7B1}" type="pres">
      <dgm:prSet presAssocID="{C54B7E05-6061-430B-A3D6-D2B5FDAB9AF0}" presName="node" presStyleLbl="revTx" presStyleIdx="7" presStyleCnt="8">
        <dgm:presLayoutVars>
          <dgm:bulletEnabled val="1"/>
        </dgm:presLayoutVars>
      </dgm:prSet>
      <dgm:spPr/>
    </dgm:pt>
    <dgm:pt modelId="{55862D03-3D88-4A7E-AF26-8C7E800257C2}" type="pres">
      <dgm:prSet presAssocID="{BAC8FFAC-1311-4C47-BD8F-D7EDFD7C0E39}" presName="sibTrans" presStyleLbl="node1" presStyleIdx="7" presStyleCnt="8"/>
      <dgm:spPr/>
    </dgm:pt>
  </dgm:ptLst>
  <dgm:cxnLst>
    <dgm:cxn modelId="{40002002-8634-43C2-A08F-8498F369FAC8}" srcId="{D8926271-7470-4654-A412-6695EB49FA47}" destId="{B095D241-6B62-407C-91A2-085EB8E79C5B}" srcOrd="2" destOrd="0" parTransId="{6315EBFF-23FD-4D5C-BEF8-96C8259DB979}" sibTransId="{1DDF3747-449C-4E73-B78D-1BB7372DC45E}"/>
    <dgm:cxn modelId="{87843E04-A43E-45AC-82A9-E8047027DA3A}" type="presOf" srcId="{0A772680-1770-44CB-9BF6-4E10AA1361EF}" destId="{A729F663-3B11-44F7-902F-42053A6FA03F}" srcOrd="0" destOrd="0" presId="urn:microsoft.com/office/officeart/2005/8/layout/cycle1"/>
    <dgm:cxn modelId="{19E42405-5FAF-49B6-BB36-9B26EA009B4D}" srcId="{D8926271-7470-4654-A412-6695EB49FA47}" destId="{0A772680-1770-44CB-9BF6-4E10AA1361EF}" srcOrd="5" destOrd="0" parTransId="{E3308F43-2EB8-4D92-97F0-D1737B41EE7E}" sibTransId="{B82BB6EC-877A-4654-9C67-FFB09B781EA3}"/>
    <dgm:cxn modelId="{C1823405-2630-49BC-BEF1-C2217D00C7EA}" srcId="{D8926271-7470-4654-A412-6695EB49FA47}" destId="{2C4F8596-2C31-4AB2-8B43-4A3C3E6A5FCD}" srcOrd="1" destOrd="0" parTransId="{05D7184A-B9B1-4153-BA28-43A5AFDE51A4}" sibTransId="{C90D7007-D0A6-47C7-82F5-84CB85FF5BA7}"/>
    <dgm:cxn modelId="{C0F50B1D-B693-45D3-9CB3-722BF3FD622F}" type="presOf" srcId="{52FFD5F7-44CF-4C19-852C-F5A300EDE7A2}" destId="{8212660C-0100-4802-9E1C-6012535EAA9F}" srcOrd="0" destOrd="0" presId="urn:microsoft.com/office/officeart/2005/8/layout/cycle1"/>
    <dgm:cxn modelId="{BD45CD5E-DB1A-4959-ABE0-9D6172DF4BC7}" type="presOf" srcId="{1DDF3747-449C-4E73-B78D-1BB7372DC45E}" destId="{50AF87EB-BC3D-486D-891D-624034377774}" srcOrd="0" destOrd="0" presId="urn:microsoft.com/office/officeart/2005/8/layout/cycle1"/>
    <dgm:cxn modelId="{6D640C43-22F9-43BB-BFC2-AFD5FC7C6AC4}" type="presOf" srcId="{6D8CA7DB-22F9-46F9-BE36-8584FD815776}" destId="{641D62E4-BD8F-42B2-89A3-1C27563511E6}" srcOrd="0" destOrd="0" presId="urn:microsoft.com/office/officeart/2005/8/layout/cycle1"/>
    <dgm:cxn modelId="{23A14174-14A1-4CC9-B712-D21FDD6B0F40}" type="presOf" srcId="{B4EE4C12-D5D7-4BC5-A31A-9A9A085EE9BA}" destId="{52EC71AB-2ADB-4E5C-A0E1-B88D45568B19}" srcOrd="0" destOrd="0" presId="urn:microsoft.com/office/officeart/2005/8/layout/cycle1"/>
    <dgm:cxn modelId="{E28DBA59-509D-46FB-BE4A-DA58F6814BFB}" type="presOf" srcId="{BAC8FFAC-1311-4C47-BD8F-D7EDFD7C0E39}" destId="{55862D03-3D88-4A7E-AF26-8C7E800257C2}" srcOrd="0" destOrd="0" presId="urn:microsoft.com/office/officeart/2005/8/layout/cycle1"/>
    <dgm:cxn modelId="{1D24B682-DFF9-4F24-BDB4-DEF317AAE2D9}" type="presOf" srcId="{183DCE7C-2ABD-495D-9F0F-2EEC2721F19E}" destId="{137DD249-9BA4-46BF-8C9A-8D68958E33FA}" srcOrd="0" destOrd="0" presId="urn:microsoft.com/office/officeart/2005/8/layout/cycle1"/>
    <dgm:cxn modelId="{196B2C8A-546F-4F71-BAD7-868608E75699}" srcId="{D8926271-7470-4654-A412-6695EB49FA47}" destId="{6CEB9E3B-8FE7-4CED-B7C4-26A1DABC4DDC}" srcOrd="6" destOrd="0" parTransId="{7905D1F8-FE33-4DF3-86DD-26F15506DC69}" sibTransId="{6D8CA7DB-22F9-46F9-BE36-8584FD815776}"/>
    <dgm:cxn modelId="{5522A397-3852-4473-84DA-6C4D1A7FACA6}" type="presOf" srcId="{B82BB6EC-877A-4654-9C67-FFB09B781EA3}" destId="{5BAC87A6-8AE0-4DF9-B8F5-1AD719C62A03}" srcOrd="0" destOrd="0" presId="urn:microsoft.com/office/officeart/2005/8/layout/cycle1"/>
    <dgm:cxn modelId="{962E7B99-59C1-42F5-B686-36A4C88551AF}" srcId="{D8926271-7470-4654-A412-6695EB49FA47}" destId="{FB6E9CE3-BB2E-4178-B3A5-015F9C42D0CB}" srcOrd="0" destOrd="0" parTransId="{D3E47D06-EC1E-418D-B1AF-72BB87AB0A66}" sibTransId="{B4EE4C12-D5D7-4BC5-A31A-9A9A085EE9BA}"/>
    <dgm:cxn modelId="{E19007AD-937E-4F6D-8BCA-6C215698723B}" type="presOf" srcId="{B095D241-6B62-407C-91A2-085EB8E79C5B}" destId="{EA4DE321-D3BD-4797-B315-5D459B407C80}" srcOrd="0" destOrd="0" presId="urn:microsoft.com/office/officeart/2005/8/layout/cycle1"/>
    <dgm:cxn modelId="{872BACB2-843C-4A3D-A39E-C86B56097311}" type="presOf" srcId="{6CEB9E3B-8FE7-4CED-B7C4-26A1DABC4DDC}" destId="{13963677-B2EB-4B62-8B28-550D08F9A208}" srcOrd="0" destOrd="0" presId="urn:microsoft.com/office/officeart/2005/8/layout/cycle1"/>
    <dgm:cxn modelId="{3FE1E4B3-F241-4DB0-B589-90D9AB4B0317}" srcId="{D8926271-7470-4654-A412-6695EB49FA47}" destId="{C54B7E05-6061-430B-A3D6-D2B5FDAB9AF0}" srcOrd="7" destOrd="0" parTransId="{62B61EE0-2C87-4BF7-8779-654EFBDC4081}" sibTransId="{BAC8FFAC-1311-4C47-BD8F-D7EDFD7C0E39}"/>
    <dgm:cxn modelId="{848616B5-99A6-462E-94BF-BD5A3AD4D873}" srcId="{D8926271-7470-4654-A412-6695EB49FA47}" destId="{52FFD5F7-44CF-4C19-852C-F5A300EDE7A2}" srcOrd="3" destOrd="0" parTransId="{E5040573-D8AE-4D0F-AD72-504721ACA4EF}" sibTransId="{E17CAB4C-0B40-4466-AAC9-76C8FAD17CE8}"/>
    <dgm:cxn modelId="{FF6864C7-7A39-487E-ABA8-EF39F5C5F2E1}" srcId="{D8926271-7470-4654-A412-6695EB49FA47}" destId="{183DCE7C-2ABD-495D-9F0F-2EEC2721F19E}" srcOrd="4" destOrd="0" parTransId="{C9AD112A-1FE7-49BA-B7C7-2DD2B9B76C8A}" sibTransId="{2D42A965-3940-490C-A05C-35CE6F0AF742}"/>
    <dgm:cxn modelId="{4F1F17CA-13DE-44C6-B0F6-4A11D62A1A0A}" type="presOf" srcId="{2D42A965-3940-490C-A05C-35CE6F0AF742}" destId="{B0957210-7A47-4A5B-9822-F9F7ACF42BB7}" srcOrd="0" destOrd="0" presId="urn:microsoft.com/office/officeart/2005/8/layout/cycle1"/>
    <dgm:cxn modelId="{CFF83ECB-8571-4F09-8D6B-CB2C5E224F7A}" type="presOf" srcId="{FB6E9CE3-BB2E-4178-B3A5-015F9C42D0CB}" destId="{F2631DB6-3C87-4320-B9C8-098B5B574A25}" srcOrd="0" destOrd="0" presId="urn:microsoft.com/office/officeart/2005/8/layout/cycle1"/>
    <dgm:cxn modelId="{EB7E3DE3-940A-4307-8A0F-39D7C8B8E835}" type="presOf" srcId="{2C4F8596-2C31-4AB2-8B43-4A3C3E6A5FCD}" destId="{02F8D883-6C60-4E64-A399-85EFB00D4D52}" srcOrd="0" destOrd="0" presId="urn:microsoft.com/office/officeart/2005/8/layout/cycle1"/>
    <dgm:cxn modelId="{892ED7E4-36CE-4F6F-9219-97F77571CCB9}" type="presOf" srcId="{D8926271-7470-4654-A412-6695EB49FA47}" destId="{CF49107E-9D78-4C4E-B360-AB6A18434B35}" srcOrd="0" destOrd="0" presId="urn:microsoft.com/office/officeart/2005/8/layout/cycle1"/>
    <dgm:cxn modelId="{FE3387EC-4E80-4C4E-AADB-4847F82784A1}" type="presOf" srcId="{C54B7E05-6061-430B-A3D6-D2B5FDAB9AF0}" destId="{D4339666-7124-477B-B779-6A1311C8F7B1}" srcOrd="0" destOrd="0" presId="urn:microsoft.com/office/officeart/2005/8/layout/cycle1"/>
    <dgm:cxn modelId="{F4B195ED-E0E1-4074-8135-C4493FA9BC9C}" type="presOf" srcId="{E17CAB4C-0B40-4466-AAC9-76C8FAD17CE8}" destId="{DF2475F1-6FC2-4A10-85F7-90FECD76949E}" srcOrd="0" destOrd="0" presId="urn:microsoft.com/office/officeart/2005/8/layout/cycle1"/>
    <dgm:cxn modelId="{D8BE21F8-54E4-42D7-A2B6-9F03E91BEC59}" type="presOf" srcId="{C90D7007-D0A6-47C7-82F5-84CB85FF5BA7}" destId="{CF8B2947-336A-4CC3-9DFA-45869C69D4F9}" srcOrd="0" destOrd="0" presId="urn:microsoft.com/office/officeart/2005/8/layout/cycle1"/>
    <dgm:cxn modelId="{AAFF79E4-EEA8-4D79-938A-EC851084FD31}" type="presParOf" srcId="{CF49107E-9D78-4C4E-B360-AB6A18434B35}" destId="{54911584-DBCD-41B6-9082-87C47F1AA608}" srcOrd="0" destOrd="0" presId="urn:microsoft.com/office/officeart/2005/8/layout/cycle1"/>
    <dgm:cxn modelId="{7B5BA9A4-21A3-47D0-A740-E9EBF820632A}" type="presParOf" srcId="{CF49107E-9D78-4C4E-B360-AB6A18434B35}" destId="{F2631DB6-3C87-4320-B9C8-098B5B574A25}" srcOrd="1" destOrd="0" presId="urn:microsoft.com/office/officeart/2005/8/layout/cycle1"/>
    <dgm:cxn modelId="{26737682-5876-4B01-A6ED-A2705D0B1A4C}" type="presParOf" srcId="{CF49107E-9D78-4C4E-B360-AB6A18434B35}" destId="{52EC71AB-2ADB-4E5C-A0E1-B88D45568B19}" srcOrd="2" destOrd="0" presId="urn:microsoft.com/office/officeart/2005/8/layout/cycle1"/>
    <dgm:cxn modelId="{4C99393F-1200-4D66-A1D3-B9D205507AD2}" type="presParOf" srcId="{CF49107E-9D78-4C4E-B360-AB6A18434B35}" destId="{A3CE8A93-DE55-43E1-A736-C9F439CB5528}" srcOrd="3" destOrd="0" presId="urn:microsoft.com/office/officeart/2005/8/layout/cycle1"/>
    <dgm:cxn modelId="{7DA6B2E1-56EC-47A3-BE50-9ACF57A6681D}" type="presParOf" srcId="{CF49107E-9D78-4C4E-B360-AB6A18434B35}" destId="{02F8D883-6C60-4E64-A399-85EFB00D4D52}" srcOrd="4" destOrd="0" presId="urn:microsoft.com/office/officeart/2005/8/layout/cycle1"/>
    <dgm:cxn modelId="{66E036B6-7E8B-4221-896D-96CB7295C03C}" type="presParOf" srcId="{CF49107E-9D78-4C4E-B360-AB6A18434B35}" destId="{CF8B2947-336A-4CC3-9DFA-45869C69D4F9}" srcOrd="5" destOrd="0" presId="urn:microsoft.com/office/officeart/2005/8/layout/cycle1"/>
    <dgm:cxn modelId="{210096EF-F1DA-4F25-9EA4-A185932FC14F}" type="presParOf" srcId="{CF49107E-9D78-4C4E-B360-AB6A18434B35}" destId="{FD427A5B-6CB5-4854-901C-5057D5D5D0FB}" srcOrd="6" destOrd="0" presId="urn:microsoft.com/office/officeart/2005/8/layout/cycle1"/>
    <dgm:cxn modelId="{1F4AAE9D-4913-40DB-B412-AC6DAF4707FD}" type="presParOf" srcId="{CF49107E-9D78-4C4E-B360-AB6A18434B35}" destId="{EA4DE321-D3BD-4797-B315-5D459B407C80}" srcOrd="7" destOrd="0" presId="urn:microsoft.com/office/officeart/2005/8/layout/cycle1"/>
    <dgm:cxn modelId="{62553EEB-395A-4A1E-9013-1D50BFDDFAA1}" type="presParOf" srcId="{CF49107E-9D78-4C4E-B360-AB6A18434B35}" destId="{50AF87EB-BC3D-486D-891D-624034377774}" srcOrd="8" destOrd="0" presId="urn:microsoft.com/office/officeart/2005/8/layout/cycle1"/>
    <dgm:cxn modelId="{46BDB87B-3036-49D5-8171-280583AF1A38}" type="presParOf" srcId="{CF49107E-9D78-4C4E-B360-AB6A18434B35}" destId="{C13DF2C0-1CDB-40C2-A636-AA24B05FA7AA}" srcOrd="9" destOrd="0" presId="urn:microsoft.com/office/officeart/2005/8/layout/cycle1"/>
    <dgm:cxn modelId="{B2F9744C-E161-4B95-A665-8BB69E20B50E}" type="presParOf" srcId="{CF49107E-9D78-4C4E-B360-AB6A18434B35}" destId="{8212660C-0100-4802-9E1C-6012535EAA9F}" srcOrd="10" destOrd="0" presId="urn:microsoft.com/office/officeart/2005/8/layout/cycle1"/>
    <dgm:cxn modelId="{D01970E8-835B-4320-AB12-2CE0087B350F}" type="presParOf" srcId="{CF49107E-9D78-4C4E-B360-AB6A18434B35}" destId="{DF2475F1-6FC2-4A10-85F7-90FECD76949E}" srcOrd="11" destOrd="0" presId="urn:microsoft.com/office/officeart/2005/8/layout/cycle1"/>
    <dgm:cxn modelId="{099D2662-7CED-46DF-94AE-2D6C80C77058}" type="presParOf" srcId="{CF49107E-9D78-4C4E-B360-AB6A18434B35}" destId="{199FBADB-C67C-4985-8FA0-87D03BF22B43}" srcOrd="12" destOrd="0" presId="urn:microsoft.com/office/officeart/2005/8/layout/cycle1"/>
    <dgm:cxn modelId="{78590411-E629-43F6-AD34-11148EF71664}" type="presParOf" srcId="{CF49107E-9D78-4C4E-B360-AB6A18434B35}" destId="{137DD249-9BA4-46BF-8C9A-8D68958E33FA}" srcOrd="13" destOrd="0" presId="urn:microsoft.com/office/officeart/2005/8/layout/cycle1"/>
    <dgm:cxn modelId="{27C4A4E6-7397-4823-9849-AF1E6B2EDF1E}" type="presParOf" srcId="{CF49107E-9D78-4C4E-B360-AB6A18434B35}" destId="{B0957210-7A47-4A5B-9822-F9F7ACF42BB7}" srcOrd="14" destOrd="0" presId="urn:microsoft.com/office/officeart/2005/8/layout/cycle1"/>
    <dgm:cxn modelId="{A9254AA0-F5D7-409B-AB03-FB9F77675FED}" type="presParOf" srcId="{CF49107E-9D78-4C4E-B360-AB6A18434B35}" destId="{EEA076AA-C310-42E2-B759-36FA1BB988A5}" srcOrd="15" destOrd="0" presId="urn:microsoft.com/office/officeart/2005/8/layout/cycle1"/>
    <dgm:cxn modelId="{B271C131-F924-482F-A647-7DB246E4CC2C}" type="presParOf" srcId="{CF49107E-9D78-4C4E-B360-AB6A18434B35}" destId="{A729F663-3B11-44F7-902F-42053A6FA03F}" srcOrd="16" destOrd="0" presId="urn:microsoft.com/office/officeart/2005/8/layout/cycle1"/>
    <dgm:cxn modelId="{92633C17-AC71-4D12-B628-A430964A9878}" type="presParOf" srcId="{CF49107E-9D78-4C4E-B360-AB6A18434B35}" destId="{5BAC87A6-8AE0-4DF9-B8F5-1AD719C62A03}" srcOrd="17" destOrd="0" presId="urn:microsoft.com/office/officeart/2005/8/layout/cycle1"/>
    <dgm:cxn modelId="{4ACA4577-787A-4B6F-A75A-3AD5E6849090}" type="presParOf" srcId="{CF49107E-9D78-4C4E-B360-AB6A18434B35}" destId="{95CC5508-970A-407C-88E3-946A56D33B31}" srcOrd="18" destOrd="0" presId="urn:microsoft.com/office/officeart/2005/8/layout/cycle1"/>
    <dgm:cxn modelId="{8294D733-3ED1-44A8-8E5A-80B241C6CDCC}" type="presParOf" srcId="{CF49107E-9D78-4C4E-B360-AB6A18434B35}" destId="{13963677-B2EB-4B62-8B28-550D08F9A208}" srcOrd="19" destOrd="0" presId="urn:microsoft.com/office/officeart/2005/8/layout/cycle1"/>
    <dgm:cxn modelId="{054CDCA7-5F75-4329-9051-DB489D7ACC20}" type="presParOf" srcId="{CF49107E-9D78-4C4E-B360-AB6A18434B35}" destId="{641D62E4-BD8F-42B2-89A3-1C27563511E6}" srcOrd="20" destOrd="0" presId="urn:microsoft.com/office/officeart/2005/8/layout/cycle1"/>
    <dgm:cxn modelId="{B3CE53F2-DC61-47D8-8020-DE225E08535F}" type="presParOf" srcId="{CF49107E-9D78-4C4E-B360-AB6A18434B35}" destId="{FECF3349-72F2-46B2-B96B-F19E6BA53757}" srcOrd="21" destOrd="0" presId="urn:microsoft.com/office/officeart/2005/8/layout/cycle1"/>
    <dgm:cxn modelId="{428BB5FD-CEDA-4A54-8FB8-5CAAF3930C56}" type="presParOf" srcId="{CF49107E-9D78-4C4E-B360-AB6A18434B35}" destId="{D4339666-7124-477B-B779-6A1311C8F7B1}" srcOrd="22" destOrd="0" presId="urn:microsoft.com/office/officeart/2005/8/layout/cycle1"/>
    <dgm:cxn modelId="{A2514FCC-D71F-4AB0-BBAC-966D72F74F7E}" type="presParOf" srcId="{CF49107E-9D78-4C4E-B360-AB6A18434B35}" destId="{55862D03-3D88-4A7E-AF26-8C7E800257C2}"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90A3E2-8DB5-44E6-8F4A-106CE37B1449}"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zh-CN" altLang="en-US"/>
        </a:p>
      </dgm:t>
    </dgm:pt>
    <dgm:pt modelId="{1428773D-8A30-4F69-85D3-C13999C14A32}">
      <dgm:prSet phldrT="[文本]" custT="1"/>
      <dgm:spPr/>
      <dgm:t>
        <a:bodyPr/>
        <a:lstStyle/>
        <a:p>
          <a:r>
            <a:rPr lang="zh-CN" altLang="en-US" sz="2000" dirty="0">
              <a:latin typeface="微软雅黑" panose="020B0503020204020204" pitchFamily="34" charset="-122"/>
              <a:ea typeface="微软雅黑" panose="020B0503020204020204" pitchFamily="34" charset="-122"/>
            </a:rPr>
            <a:t>培训机制</a:t>
          </a:r>
        </a:p>
      </dgm:t>
    </dgm:pt>
    <dgm:pt modelId="{6C428E23-5682-4470-A002-69550C69E737}" type="parTrans" cxnId="{0A4A21D0-B36F-4707-8F30-ABB1B337C89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665AD8FC-9AF5-4175-BD5B-268BA39BBD15}" type="sibTrans" cxnId="{0A4A21D0-B36F-4707-8F30-ABB1B337C89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94673BE-CF9F-405A-B2F3-DD26A7C03860}">
      <dgm:prSet custT="1"/>
      <dgm:spPr/>
      <dgm:t>
        <a:bodyPr/>
        <a:lstStyle/>
        <a:p>
          <a:r>
            <a:rPr lang="zh-CN" altLang="en-US" sz="2000">
              <a:latin typeface="微软雅黑" panose="020B0503020204020204" pitchFamily="34" charset="-122"/>
              <a:ea typeface="微软雅黑" panose="020B0503020204020204" pitchFamily="34" charset="-122"/>
            </a:rPr>
            <a:t>轮岗机制</a:t>
          </a:r>
          <a:endParaRPr lang="en-US" altLang="zh-CN" sz="2000" dirty="0">
            <a:latin typeface="微软雅黑" panose="020B0503020204020204" pitchFamily="34" charset="-122"/>
            <a:ea typeface="微软雅黑" panose="020B0503020204020204" pitchFamily="34" charset="-122"/>
          </a:endParaRPr>
        </a:p>
      </dgm:t>
    </dgm:pt>
    <dgm:pt modelId="{28CE5EAA-FED3-42BB-B449-F2ED3EA3845D}" type="parTrans" cxnId="{D0B42980-4C81-408C-B34C-FCB33C869E9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E27B55E-5AA0-487B-AB9F-94C131424FF5}" type="sibTrans" cxnId="{D0B42980-4C81-408C-B34C-FCB33C869E9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8D38D98-7C3F-4698-82D7-A2A3400DE6E3}">
      <dgm:prSet custT="1"/>
      <dgm:spPr/>
      <dgm:t>
        <a:bodyPr/>
        <a:lstStyle/>
        <a:p>
          <a:r>
            <a:rPr lang="zh-CN" altLang="en-US" sz="2000" dirty="0">
              <a:latin typeface="微软雅黑" panose="020B0503020204020204" pitchFamily="34" charset="-122"/>
              <a:ea typeface="微软雅黑" panose="020B0503020204020204" pitchFamily="34" charset="-122"/>
            </a:rPr>
            <a:t>经验分享</a:t>
          </a:r>
          <a:br>
            <a:rPr lang="en-US" altLang="zh-CN"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机制</a:t>
          </a:r>
          <a:endParaRPr lang="en-US" altLang="zh-CN" sz="2000" dirty="0">
            <a:latin typeface="微软雅黑" panose="020B0503020204020204" pitchFamily="34" charset="-122"/>
            <a:ea typeface="微软雅黑" panose="020B0503020204020204" pitchFamily="34" charset="-122"/>
          </a:endParaRPr>
        </a:p>
      </dgm:t>
    </dgm:pt>
    <dgm:pt modelId="{7B943596-9744-460B-8E07-1C076D17D7E7}" type="parTrans" cxnId="{F4424CA7-5FBF-421D-9A03-6F6DF4E4F8D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8C537FD-159B-4C52-BFDB-46314CFED49A}" type="sibTrans" cxnId="{F4424CA7-5FBF-421D-9A03-6F6DF4E4F8D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5176577-4EA2-456D-B529-E1B77FBB3690}">
      <dgm:prSet custT="1"/>
      <dgm:spPr/>
      <dgm:t>
        <a:bodyPr/>
        <a:lstStyle/>
        <a:p>
          <a:r>
            <a:rPr lang="zh-CN" altLang="en-US" sz="2000" dirty="0">
              <a:latin typeface="微软雅黑" panose="020B0503020204020204" pitchFamily="34" charset="-122"/>
              <a:ea typeface="微软雅黑" panose="020B0503020204020204" pitchFamily="34" charset="-122"/>
            </a:rPr>
            <a:t>跨部门交流机制</a:t>
          </a:r>
        </a:p>
      </dgm:t>
    </dgm:pt>
    <dgm:pt modelId="{0097671A-9B8A-4EE8-84D1-781739FA1DC6}" type="parTrans" cxnId="{EADD7375-1461-47B6-982D-3589095E66A0}">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04A35C9-A491-4A84-989E-B461237F9298}" type="sibTrans" cxnId="{EADD7375-1461-47B6-982D-3589095E66A0}">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5D49F10-A116-4A66-91D7-FD7BBC5F3CD3}" type="pres">
      <dgm:prSet presAssocID="{6990A3E2-8DB5-44E6-8F4A-106CE37B1449}" presName="diagram" presStyleCnt="0">
        <dgm:presLayoutVars>
          <dgm:dir/>
          <dgm:resizeHandles val="exact"/>
        </dgm:presLayoutVars>
      </dgm:prSet>
      <dgm:spPr/>
    </dgm:pt>
    <dgm:pt modelId="{8A47EDA0-553F-4C06-9351-21E18FB0485A}" type="pres">
      <dgm:prSet presAssocID="{1428773D-8A30-4F69-85D3-C13999C14A32}" presName="node" presStyleLbl="node1" presStyleIdx="0" presStyleCnt="4">
        <dgm:presLayoutVars>
          <dgm:bulletEnabled val="1"/>
        </dgm:presLayoutVars>
      </dgm:prSet>
      <dgm:spPr/>
    </dgm:pt>
    <dgm:pt modelId="{2AF04CC3-5B30-4367-B27A-DEA12E97A65D}" type="pres">
      <dgm:prSet presAssocID="{665AD8FC-9AF5-4175-BD5B-268BA39BBD15}" presName="sibTrans" presStyleCnt="0"/>
      <dgm:spPr/>
    </dgm:pt>
    <dgm:pt modelId="{9BF8BE76-0C1C-40A9-8E41-23F0FCE66EE7}" type="pres">
      <dgm:prSet presAssocID="{194673BE-CF9F-405A-B2F3-DD26A7C03860}" presName="node" presStyleLbl="node1" presStyleIdx="1" presStyleCnt="4">
        <dgm:presLayoutVars>
          <dgm:bulletEnabled val="1"/>
        </dgm:presLayoutVars>
      </dgm:prSet>
      <dgm:spPr/>
    </dgm:pt>
    <dgm:pt modelId="{CEFDBF47-E9AA-48CF-A465-36A63DBADD00}" type="pres">
      <dgm:prSet presAssocID="{8E27B55E-5AA0-487B-AB9F-94C131424FF5}" presName="sibTrans" presStyleCnt="0"/>
      <dgm:spPr/>
    </dgm:pt>
    <dgm:pt modelId="{0891FC19-AF76-472A-A2B6-8E3A091E42F5}" type="pres">
      <dgm:prSet presAssocID="{58D38D98-7C3F-4698-82D7-A2A3400DE6E3}" presName="node" presStyleLbl="node1" presStyleIdx="2" presStyleCnt="4">
        <dgm:presLayoutVars>
          <dgm:bulletEnabled val="1"/>
        </dgm:presLayoutVars>
      </dgm:prSet>
      <dgm:spPr/>
    </dgm:pt>
    <dgm:pt modelId="{28CE0185-9A1B-41DF-9A88-70A0C1421570}" type="pres">
      <dgm:prSet presAssocID="{58C537FD-159B-4C52-BFDB-46314CFED49A}" presName="sibTrans" presStyleCnt="0"/>
      <dgm:spPr/>
    </dgm:pt>
    <dgm:pt modelId="{352EE5A6-87E8-4CEF-A443-95489CE72F6B}" type="pres">
      <dgm:prSet presAssocID="{95176577-4EA2-456D-B529-E1B77FBB3690}" presName="node" presStyleLbl="node1" presStyleIdx="3" presStyleCnt="4">
        <dgm:presLayoutVars>
          <dgm:bulletEnabled val="1"/>
        </dgm:presLayoutVars>
      </dgm:prSet>
      <dgm:spPr/>
    </dgm:pt>
  </dgm:ptLst>
  <dgm:cxnLst>
    <dgm:cxn modelId="{D68EA332-4D87-40CF-8C0E-87A851E1CA36}" type="presOf" srcId="{194673BE-CF9F-405A-B2F3-DD26A7C03860}" destId="{9BF8BE76-0C1C-40A9-8E41-23F0FCE66EE7}" srcOrd="0" destOrd="0" presId="urn:microsoft.com/office/officeart/2005/8/layout/default"/>
    <dgm:cxn modelId="{A045D866-C05C-4A75-95C0-12B75087BB50}" type="presOf" srcId="{6990A3E2-8DB5-44E6-8F4A-106CE37B1449}" destId="{25D49F10-A116-4A66-91D7-FD7BBC5F3CD3}" srcOrd="0" destOrd="0" presId="urn:microsoft.com/office/officeart/2005/8/layout/default"/>
    <dgm:cxn modelId="{EADD7375-1461-47B6-982D-3589095E66A0}" srcId="{6990A3E2-8DB5-44E6-8F4A-106CE37B1449}" destId="{95176577-4EA2-456D-B529-E1B77FBB3690}" srcOrd="3" destOrd="0" parTransId="{0097671A-9B8A-4EE8-84D1-781739FA1DC6}" sibTransId="{D04A35C9-A491-4A84-989E-B461237F9298}"/>
    <dgm:cxn modelId="{1CCB957E-9B11-4A80-840C-F79789486C96}" type="presOf" srcId="{58D38D98-7C3F-4698-82D7-A2A3400DE6E3}" destId="{0891FC19-AF76-472A-A2B6-8E3A091E42F5}" srcOrd="0" destOrd="0" presId="urn:microsoft.com/office/officeart/2005/8/layout/default"/>
    <dgm:cxn modelId="{D0B42980-4C81-408C-B34C-FCB33C869E9B}" srcId="{6990A3E2-8DB5-44E6-8F4A-106CE37B1449}" destId="{194673BE-CF9F-405A-B2F3-DD26A7C03860}" srcOrd="1" destOrd="0" parTransId="{28CE5EAA-FED3-42BB-B449-F2ED3EA3845D}" sibTransId="{8E27B55E-5AA0-487B-AB9F-94C131424FF5}"/>
    <dgm:cxn modelId="{AAAF2F97-EB37-4688-B4E0-7FE833ABA471}" type="presOf" srcId="{1428773D-8A30-4F69-85D3-C13999C14A32}" destId="{8A47EDA0-553F-4C06-9351-21E18FB0485A}" srcOrd="0" destOrd="0" presId="urn:microsoft.com/office/officeart/2005/8/layout/default"/>
    <dgm:cxn modelId="{F4424CA7-5FBF-421D-9A03-6F6DF4E4F8DB}" srcId="{6990A3E2-8DB5-44E6-8F4A-106CE37B1449}" destId="{58D38D98-7C3F-4698-82D7-A2A3400DE6E3}" srcOrd="2" destOrd="0" parTransId="{7B943596-9744-460B-8E07-1C076D17D7E7}" sibTransId="{58C537FD-159B-4C52-BFDB-46314CFED49A}"/>
    <dgm:cxn modelId="{0A4A21D0-B36F-4707-8F30-ABB1B337C896}" srcId="{6990A3E2-8DB5-44E6-8F4A-106CE37B1449}" destId="{1428773D-8A30-4F69-85D3-C13999C14A32}" srcOrd="0" destOrd="0" parTransId="{6C428E23-5682-4470-A002-69550C69E737}" sibTransId="{665AD8FC-9AF5-4175-BD5B-268BA39BBD15}"/>
    <dgm:cxn modelId="{9CCAECF8-6554-4A0E-97AB-F155C41ABB7B}" type="presOf" srcId="{95176577-4EA2-456D-B529-E1B77FBB3690}" destId="{352EE5A6-87E8-4CEF-A443-95489CE72F6B}" srcOrd="0" destOrd="0" presId="urn:microsoft.com/office/officeart/2005/8/layout/default"/>
    <dgm:cxn modelId="{41F67A7B-EDF4-457A-9841-2BB648E2CD80}" type="presParOf" srcId="{25D49F10-A116-4A66-91D7-FD7BBC5F3CD3}" destId="{8A47EDA0-553F-4C06-9351-21E18FB0485A}" srcOrd="0" destOrd="0" presId="urn:microsoft.com/office/officeart/2005/8/layout/default"/>
    <dgm:cxn modelId="{864763A5-ACF3-4DD3-B870-C8C87A6F2F9D}" type="presParOf" srcId="{25D49F10-A116-4A66-91D7-FD7BBC5F3CD3}" destId="{2AF04CC3-5B30-4367-B27A-DEA12E97A65D}" srcOrd="1" destOrd="0" presId="urn:microsoft.com/office/officeart/2005/8/layout/default"/>
    <dgm:cxn modelId="{90E7E7A4-E2A8-4832-BCC8-1011286AA7F1}" type="presParOf" srcId="{25D49F10-A116-4A66-91D7-FD7BBC5F3CD3}" destId="{9BF8BE76-0C1C-40A9-8E41-23F0FCE66EE7}" srcOrd="2" destOrd="0" presId="urn:microsoft.com/office/officeart/2005/8/layout/default"/>
    <dgm:cxn modelId="{D445E17B-B70D-446E-BF11-B5BA8A6E7A76}" type="presParOf" srcId="{25D49F10-A116-4A66-91D7-FD7BBC5F3CD3}" destId="{CEFDBF47-E9AA-48CF-A465-36A63DBADD00}" srcOrd="3" destOrd="0" presId="urn:microsoft.com/office/officeart/2005/8/layout/default"/>
    <dgm:cxn modelId="{31388B00-1B8B-434E-887F-7369F26C9FEB}" type="presParOf" srcId="{25D49F10-A116-4A66-91D7-FD7BBC5F3CD3}" destId="{0891FC19-AF76-472A-A2B6-8E3A091E42F5}" srcOrd="4" destOrd="0" presId="urn:microsoft.com/office/officeart/2005/8/layout/default"/>
    <dgm:cxn modelId="{D75F842C-4DCF-46F6-B2DE-37D25F35453C}" type="presParOf" srcId="{25D49F10-A116-4A66-91D7-FD7BBC5F3CD3}" destId="{28CE0185-9A1B-41DF-9A88-70A0C1421570}" srcOrd="5" destOrd="0" presId="urn:microsoft.com/office/officeart/2005/8/layout/default"/>
    <dgm:cxn modelId="{786E5FEE-5F0F-453B-8AF3-DDE75A44DBA4}" type="presParOf" srcId="{25D49F10-A116-4A66-91D7-FD7BBC5F3CD3}" destId="{352EE5A6-87E8-4CEF-A443-95489CE72F6B}"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E9AF9D-C797-4B92-B573-19700FBFE5EC}" type="doc">
      <dgm:prSet loTypeId="urn:microsoft.com/office/officeart/2005/8/layout/orgChart1" loCatId="hierarchy" qsTypeId="urn:microsoft.com/office/officeart/2005/8/quickstyle/simple4" qsCatId="simple" csTypeId="urn:microsoft.com/office/officeart/2005/8/colors/colorful2" csCatId="colorful" phldr="1"/>
      <dgm:spPr/>
      <dgm:t>
        <a:bodyPr/>
        <a:lstStyle/>
        <a:p>
          <a:endParaRPr lang="zh-CN" altLang="en-US"/>
        </a:p>
      </dgm:t>
    </dgm:pt>
    <dgm:pt modelId="{6B77E11C-2A99-4C7E-AA26-B75263A22A28}">
      <dgm:prSet phldrT="[文本]" custT="1"/>
      <dgm:spPr/>
      <dgm:t>
        <a:bodyPr/>
        <a:lstStyle/>
        <a:p>
          <a:r>
            <a:rPr lang="zh-CN" altLang="en-US" sz="3200" b="1" dirty="0">
              <a:latin typeface="方正姚体" panose="02010601030101010101" pitchFamily="2" charset="-122"/>
              <a:ea typeface="方正姚体" panose="02010601030101010101" pitchFamily="2" charset="-122"/>
            </a:rPr>
            <a:t>风控决策科学部</a:t>
          </a:r>
        </a:p>
      </dgm:t>
    </dgm:pt>
    <dgm:pt modelId="{9E1E6820-F5AF-4EE5-BBEC-9C4AC51FD50A}" type="parTrans" cxnId="{1835F3A8-247C-42FC-8E48-CC0C95CACD51}">
      <dgm:prSet/>
      <dgm:spPr/>
      <dgm:t>
        <a:bodyPr/>
        <a:lstStyle/>
        <a:p>
          <a:endParaRPr lang="zh-CN" altLang="en-US">
            <a:latin typeface="方正姚体" panose="02010601030101010101" pitchFamily="2" charset="-122"/>
            <a:ea typeface="方正姚体" panose="02010601030101010101" pitchFamily="2" charset="-122"/>
          </a:endParaRPr>
        </a:p>
      </dgm:t>
    </dgm:pt>
    <dgm:pt modelId="{985718EA-8872-46F5-B35B-059E9166CE82}" type="sibTrans" cxnId="{1835F3A8-247C-42FC-8E48-CC0C95CACD51}">
      <dgm:prSet/>
      <dgm:spPr/>
      <dgm:t>
        <a:bodyPr/>
        <a:lstStyle/>
        <a:p>
          <a:endParaRPr lang="zh-CN" altLang="en-US">
            <a:latin typeface="方正姚体" panose="02010601030101010101" pitchFamily="2" charset="-122"/>
            <a:ea typeface="方正姚体" panose="02010601030101010101" pitchFamily="2" charset="-122"/>
          </a:endParaRPr>
        </a:p>
      </dgm:t>
    </dgm:pt>
    <dgm:pt modelId="{4EC0F7AB-307C-4BA2-A982-73E2A213CA56}">
      <dgm:prSet phldrT="[文本]"/>
      <dgm:spPr/>
      <dgm:t>
        <a:bodyPr/>
        <a:lstStyle/>
        <a:p>
          <a:r>
            <a:rPr lang="zh-CN" altLang="en-US" b="1" dirty="0">
              <a:latin typeface="方正姚体" panose="02010601030101010101" pitchFamily="2" charset="-122"/>
              <a:ea typeface="方正姚体" panose="02010601030101010101" pitchFamily="2" charset="-122"/>
            </a:rPr>
            <a:t>数据科学组</a:t>
          </a:r>
        </a:p>
      </dgm:t>
    </dgm:pt>
    <dgm:pt modelId="{E8C5A298-A9B3-4691-BAEC-865AA8D02D1B}" type="parTrans" cxnId="{7B4517BF-BF9D-448A-A480-FB504D754276}">
      <dgm:prSet/>
      <dgm:spPr/>
      <dgm:t>
        <a:bodyPr/>
        <a:lstStyle/>
        <a:p>
          <a:endParaRPr lang="zh-CN" altLang="en-US">
            <a:latin typeface="方正姚体" panose="02010601030101010101" pitchFamily="2" charset="-122"/>
            <a:ea typeface="方正姚体" panose="02010601030101010101" pitchFamily="2" charset="-122"/>
          </a:endParaRPr>
        </a:p>
      </dgm:t>
    </dgm:pt>
    <dgm:pt modelId="{5743EBC7-96EC-4E7B-9891-515C14F02828}" type="sibTrans" cxnId="{7B4517BF-BF9D-448A-A480-FB504D754276}">
      <dgm:prSet/>
      <dgm:spPr/>
      <dgm:t>
        <a:bodyPr/>
        <a:lstStyle/>
        <a:p>
          <a:endParaRPr lang="zh-CN" altLang="en-US">
            <a:latin typeface="方正姚体" panose="02010601030101010101" pitchFamily="2" charset="-122"/>
            <a:ea typeface="方正姚体" panose="02010601030101010101" pitchFamily="2" charset="-122"/>
          </a:endParaRPr>
        </a:p>
      </dgm:t>
    </dgm:pt>
    <dgm:pt modelId="{9D1252DF-24BA-4EA7-8BEC-F89B046376A7}">
      <dgm:prSet phldrT="[文本]"/>
      <dgm:spPr/>
      <dgm:t>
        <a:bodyPr/>
        <a:lstStyle/>
        <a:p>
          <a:r>
            <a:rPr lang="zh-CN" altLang="en-US" b="1" dirty="0">
              <a:latin typeface="方正姚体" panose="02010601030101010101" pitchFamily="2" charset="-122"/>
              <a:ea typeface="方正姚体" panose="02010601030101010101" pitchFamily="2" charset="-122"/>
            </a:rPr>
            <a:t>数据工程组</a:t>
          </a:r>
        </a:p>
      </dgm:t>
    </dgm:pt>
    <dgm:pt modelId="{793E30F9-3B1A-447B-A9A0-1A256B6BE847}" type="parTrans" cxnId="{8E62988A-B18B-4CA7-B57F-5581B65EFB8C}">
      <dgm:prSet/>
      <dgm:spPr/>
      <dgm:t>
        <a:bodyPr/>
        <a:lstStyle/>
        <a:p>
          <a:endParaRPr lang="zh-CN" altLang="en-US">
            <a:latin typeface="方正姚体" panose="02010601030101010101" pitchFamily="2" charset="-122"/>
            <a:ea typeface="方正姚体" panose="02010601030101010101" pitchFamily="2" charset="-122"/>
          </a:endParaRPr>
        </a:p>
      </dgm:t>
    </dgm:pt>
    <dgm:pt modelId="{0DCA68B9-4608-4DC0-AECE-C3F4FFB7D6AD}" type="sibTrans" cxnId="{8E62988A-B18B-4CA7-B57F-5581B65EFB8C}">
      <dgm:prSet/>
      <dgm:spPr/>
      <dgm:t>
        <a:bodyPr/>
        <a:lstStyle/>
        <a:p>
          <a:endParaRPr lang="zh-CN" altLang="en-US">
            <a:latin typeface="方正姚体" panose="02010601030101010101" pitchFamily="2" charset="-122"/>
            <a:ea typeface="方正姚体" panose="02010601030101010101" pitchFamily="2" charset="-122"/>
          </a:endParaRPr>
        </a:p>
      </dgm:t>
    </dgm:pt>
    <dgm:pt modelId="{BACCF423-D2E8-4EE8-8B7C-0E548AFC42B5}">
      <dgm:prSet phldrT="[文本]"/>
      <dgm:spPr/>
      <dgm:t>
        <a:bodyPr/>
        <a:lstStyle/>
        <a:p>
          <a:r>
            <a:rPr lang="zh-CN" altLang="en-US" b="1" dirty="0">
              <a:latin typeface="方正姚体" panose="02010601030101010101" pitchFamily="2" charset="-122"/>
              <a:ea typeface="方正姚体" panose="02010601030101010101" pitchFamily="2" charset="-122"/>
            </a:rPr>
            <a:t>决策管理组</a:t>
          </a:r>
        </a:p>
      </dgm:t>
    </dgm:pt>
    <dgm:pt modelId="{6FE06B5E-7697-4371-9BAD-830AAB76CC19}" type="parTrans" cxnId="{BA587A59-9311-49D5-91D7-C60ECD754762}">
      <dgm:prSet/>
      <dgm:spPr/>
      <dgm:t>
        <a:bodyPr/>
        <a:lstStyle/>
        <a:p>
          <a:endParaRPr lang="zh-CN" altLang="en-US">
            <a:latin typeface="方正姚体" panose="02010601030101010101" pitchFamily="2" charset="-122"/>
            <a:ea typeface="方正姚体" panose="02010601030101010101" pitchFamily="2" charset="-122"/>
          </a:endParaRPr>
        </a:p>
      </dgm:t>
    </dgm:pt>
    <dgm:pt modelId="{6CEBEE78-4796-452A-8142-FFF7266ACC4B}" type="sibTrans" cxnId="{BA587A59-9311-49D5-91D7-C60ECD754762}">
      <dgm:prSet/>
      <dgm:spPr/>
      <dgm:t>
        <a:bodyPr/>
        <a:lstStyle/>
        <a:p>
          <a:endParaRPr lang="zh-CN" altLang="en-US">
            <a:latin typeface="方正姚体" panose="02010601030101010101" pitchFamily="2" charset="-122"/>
            <a:ea typeface="方正姚体" panose="02010601030101010101" pitchFamily="2" charset="-122"/>
          </a:endParaRPr>
        </a:p>
      </dgm:t>
    </dgm:pt>
    <dgm:pt modelId="{AAEC41E2-E660-403D-A0AA-7C29931C9336}" type="pres">
      <dgm:prSet presAssocID="{88E9AF9D-C797-4B92-B573-19700FBFE5EC}" presName="hierChild1" presStyleCnt="0">
        <dgm:presLayoutVars>
          <dgm:orgChart val="1"/>
          <dgm:chPref val="1"/>
          <dgm:dir/>
          <dgm:animOne val="branch"/>
          <dgm:animLvl val="lvl"/>
          <dgm:resizeHandles/>
        </dgm:presLayoutVars>
      </dgm:prSet>
      <dgm:spPr/>
    </dgm:pt>
    <dgm:pt modelId="{FA67B233-63CE-471B-A2F6-71DDAD75D6D0}" type="pres">
      <dgm:prSet presAssocID="{6B77E11C-2A99-4C7E-AA26-B75263A22A28}" presName="hierRoot1" presStyleCnt="0">
        <dgm:presLayoutVars>
          <dgm:hierBranch val="init"/>
        </dgm:presLayoutVars>
      </dgm:prSet>
      <dgm:spPr/>
    </dgm:pt>
    <dgm:pt modelId="{E9659C96-1A22-4D02-ACDD-04D83BF901C3}" type="pres">
      <dgm:prSet presAssocID="{6B77E11C-2A99-4C7E-AA26-B75263A22A28}" presName="rootComposite1" presStyleCnt="0"/>
      <dgm:spPr/>
    </dgm:pt>
    <dgm:pt modelId="{BB6FAEA6-C490-4085-B867-CB00E0F1975D}" type="pres">
      <dgm:prSet presAssocID="{6B77E11C-2A99-4C7E-AA26-B75263A22A28}" presName="rootText1" presStyleLbl="node0" presStyleIdx="0" presStyleCnt="1" custScaleX="211563">
        <dgm:presLayoutVars>
          <dgm:chPref val="3"/>
        </dgm:presLayoutVars>
      </dgm:prSet>
      <dgm:spPr/>
    </dgm:pt>
    <dgm:pt modelId="{780FD4C4-B2F3-4920-A8AF-8E04B0DF069F}" type="pres">
      <dgm:prSet presAssocID="{6B77E11C-2A99-4C7E-AA26-B75263A22A28}" presName="rootConnector1" presStyleLbl="node1" presStyleIdx="0" presStyleCnt="0"/>
      <dgm:spPr/>
    </dgm:pt>
    <dgm:pt modelId="{C04FB787-C02F-40C8-BE39-9034833491E5}" type="pres">
      <dgm:prSet presAssocID="{6B77E11C-2A99-4C7E-AA26-B75263A22A28}" presName="hierChild2" presStyleCnt="0"/>
      <dgm:spPr/>
    </dgm:pt>
    <dgm:pt modelId="{CA7CAE99-F0D9-4C89-BA03-E16D2BD99A55}" type="pres">
      <dgm:prSet presAssocID="{E8C5A298-A9B3-4691-BAEC-865AA8D02D1B}" presName="Name37" presStyleLbl="parChTrans1D2" presStyleIdx="0" presStyleCnt="3"/>
      <dgm:spPr/>
    </dgm:pt>
    <dgm:pt modelId="{E9577950-DAC8-43C1-883D-6632A5450D80}" type="pres">
      <dgm:prSet presAssocID="{4EC0F7AB-307C-4BA2-A982-73E2A213CA56}" presName="hierRoot2" presStyleCnt="0">
        <dgm:presLayoutVars>
          <dgm:hierBranch val="init"/>
        </dgm:presLayoutVars>
      </dgm:prSet>
      <dgm:spPr/>
    </dgm:pt>
    <dgm:pt modelId="{1CE3A7F4-0D0A-4B32-8B62-D726CC460A02}" type="pres">
      <dgm:prSet presAssocID="{4EC0F7AB-307C-4BA2-A982-73E2A213CA56}" presName="rootComposite" presStyleCnt="0"/>
      <dgm:spPr/>
    </dgm:pt>
    <dgm:pt modelId="{01DA700B-6643-4293-91C0-8880F237CEBB}" type="pres">
      <dgm:prSet presAssocID="{4EC0F7AB-307C-4BA2-A982-73E2A213CA56}" presName="rootText" presStyleLbl="node2" presStyleIdx="0" presStyleCnt="3">
        <dgm:presLayoutVars>
          <dgm:chPref val="3"/>
        </dgm:presLayoutVars>
      </dgm:prSet>
      <dgm:spPr/>
    </dgm:pt>
    <dgm:pt modelId="{22B43EAE-EDF0-4E85-8F09-49DA464CB93C}" type="pres">
      <dgm:prSet presAssocID="{4EC0F7AB-307C-4BA2-A982-73E2A213CA56}" presName="rootConnector" presStyleLbl="node2" presStyleIdx="0" presStyleCnt="3"/>
      <dgm:spPr/>
    </dgm:pt>
    <dgm:pt modelId="{CE36DB8E-8A1F-4447-8488-C509C6007FB9}" type="pres">
      <dgm:prSet presAssocID="{4EC0F7AB-307C-4BA2-A982-73E2A213CA56}" presName="hierChild4" presStyleCnt="0"/>
      <dgm:spPr/>
    </dgm:pt>
    <dgm:pt modelId="{031F92DA-8257-4A69-9DAC-90CC87D2BD6D}" type="pres">
      <dgm:prSet presAssocID="{4EC0F7AB-307C-4BA2-A982-73E2A213CA56}" presName="hierChild5" presStyleCnt="0"/>
      <dgm:spPr/>
    </dgm:pt>
    <dgm:pt modelId="{B7EE096F-FBA2-481A-BEE7-AE98666DE9F9}" type="pres">
      <dgm:prSet presAssocID="{793E30F9-3B1A-447B-A9A0-1A256B6BE847}" presName="Name37" presStyleLbl="parChTrans1D2" presStyleIdx="1" presStyleCnt="3"/>
      <dgm:spPr/>
    </dgm:pt>
    <dgm:pt modelId="{4E0B8F4A-28DF-4A93-A60B-4798AB2CD77B}" type="pres">
      <dgm:prSet presAssocID="{9D1252DF-24BA-4EA7-8BEC-F89B046376A7}" presName="hierRoot2" presStyleCnt="0">
        <dgm:presLayoutVars>
          <dgm:hierBranch val="init"/>
        </dgm:presLayoutVars>
      </dgm:prSet>
      <dgm:spPr/>
    </dgm:pt>
    <dgm:pt modelId="{51A5AAE5-2960-4BE3-A7DA-70643453CF5D}" type="pres">
      <dgm:prSet presAssocID="{9D1252DF-24BA-4EA7-8BEC-F89B046376A7}" presName="rootComposite" presStyleCnt="0"/>
      <dgm:spPr/>
    </dgm:pt>
    <dgm:pt modelId="{777A5513-AD04-40FD-A658-BEC511D9FF8B}" type="pres">
      <dgm:prSet presAssocID="{9D1252DF-24BA-4EA7-8BEC-F89B046376A7}" presName="rootText" presStyleLbl="node2" presStyleIdx="1" presStyleCnt="3">
        <dgm:presLayoutVars>
          <dgm:chPref val="3"/>
        </dgm:presLayoutVars>
      </dgm:prSet>
      <dgm:spPr/>
    </dgm:pt>
    <dgm:pt modelId="{45BDBD3E-550F-48AF-A7ED-E50CFD33132A}" type="pres">
      <dgm:prSet presAssocID="{9D1252DF-24BA-4EA7-8BEC-F89B046376A7}" presName="rootConnector" presStyleLbl="node2" presStyleIdx="1" presStyleCnt="3"/>
      <dgm:spPr/>
    </dgm:pt>
    <dgm:pt modelId="{351992EA-871C-41E8-A597-F9DCCDB492F8}" type="pres">
      <dgm:prSet presAssocID="{9D1252DF-24BA-4EA7-8BEC-F89B046376A7}" presName="hierChild4" presStyleCnt="0"/>
      <dgm:spPr/>
    </dgm:pt>
    <dgm:pt modelId="{14C3EE3D-0DEF-4759-9CDA-7BFC9F96701C}" type="pres">
      <dgm:prSet presAssocID="{9D1252DF-24BA-4EA7-8BEC-F89B046376A7}" presName="hierChild5" presStyleCnt="0"/>
      <dgm:spPr/>
    </dgm:pt>
    <dgm:pt modelId="{30EE2B67-0E3D-4E70-9324-6493303F039A}" type="pres">
      <dgm:prSet presAssocID="{6FE06B5E-7697-4371-9BAD-830AAB76CC19}" presName="Name37" presStyleLbl="parChTrans1D2" presStyleIdx="2" presStyleCnt="3"/>
      <dgm:spPr/>
    </dgm:pt>
    <dgm:pt modelId="{194AEB45-943E-41DB-BD88-330B8307B54D}" type="pres">
      <dgm:prSet presAssocID="{BACCF423-D2E8-4EE8-8B7C-0E548AFC42B5}" presName="hierRoot2" presStyleCnt="0">
        <dgm:presLayoutVars>
          <dgm:hierBranch val="init"/>
        </dgm:presLayoutVars>
      </dgm:prSet>
      <dgm:spPr/>
    </dgm:pt>
    <dgm:pt modelId="{57C7ACA5-364B-491C-A74F-03A2F4779DAB}" type="pres">
      <dgm:prSet presAssocID="{BACCF423-D2E8-4EE8-8B7C-0E548AFC42B5}" presName="rootComposite" presStyleCnt="0"/>
      <dgm:spPr/>
    </dgm:pt>
    <dgm:pt modelId="{E9205CE6-490A-4348-B35C-622E0CE1AC9C}" type="pres">
      <dgm:prSet presAssocID="{BACCF423-D2E8-4EE8-8B7C-0E548AFC42B5}" presName="rootText" presStyleLbl="node2" presStyleIdx="2" presStyleCnt="3">
        <dgm:presLayoutVars>
          <dgm:chPref val="3"/>
        </dgm:presLayoutVars>
      </dgm:prSet>
      <dgm:spPr/>
    </dgm:pt>
    <dgm:pt modelId="{4C111550-9DEE-4EA6-8F31-580948A7299D}" type="pres">
      <dgm:prSet presAssocID="{BACCF423-D2E8-4EE8-8B7C-0E548AFC42B5}" presName="rootConnector" presStyleLbl="node2" presStyleIdx="2" presStyleCnt="3"/>
      <dgm:spPr/>
    </dgm:pt>
    <dgm:pt modelId="{DC160C5B-057F-4A30-BBB4-5FF084D801F1}" type="pres">
      <dgm:prSet presAssocID="{BACCF423-D2E8-4EE8-8B7C-0E548AFC42B5}" presName="hierChild4" presStyleCnt="0"/>
      <dgm:spPr/>
    </dgm:pt>
    <dgm:pt modelId="{987FA8BA-AE29-4718-99DC-38E83F31BC01}" type="pres">
      <dgm:prSet presAssocID="{BACCF423-D2E8-4EE8-8B7C-0E548AFC42B5}" presName="hierChild5" presStyleCnt="0"/>
      <dgm:spPr/>
    </dgm:pt>
    <dgm:pt modelId="{B7EF80F7-AEFE-4BC1-B42E-B6B42F83292E}" type="pres">
      <dgm:prSet presAssocID="{6B77E11C-2A99-4C7E-AA26-B75263A22A28}" presName="hierChild3" presStyleCnt="0"/>
      <dgm:spPr/>
    </dgm:pt>
  </dgm:ptLst>
  <dgm:cxnLst>
    <dgm:cxn modelId="{637DEE09-8598-4A7C-9642-FF9A79D5FF1B}" type="presOf" srcId="{BACCF423-D2E8-4EE8-8B7C-0E548AFC42B5}" destId="{4C111550-9DEE-4EA6-8F31-580948A7299D}" srcOrd="1" destOrd="0" presId="urn:microsoft.com/office/officeart/2005/8/layout/orgChart1"/>
    <dgm:cxn modelId="{EB7FE00F-AA08-413E-9B80-87CD92EDC9D1}" type="presOf" srcId="{88E9AF9D-C797-4B92-B573-19700FBFE5EC}" destId="{AAEC41E2-E660-403D-A0AA-7C29931C9336}" srcOrd="0" destOrd="0" presId="urn:microsoft.com/office/officeart/2005/8/layout/orgChart1"/>
    <dgm:cxn modelId="{1296A42C-7352-4B32-8C54-56E45EE4B309}" type="presOf" srcId="{9D1252DF-24BA-4EA7-8BEC-F89B046376A7}" destId="{45BDBD3E-550F-48AF-A7ED-E50CFD33132A}" srcOrd="1" destOrd="0" presId="urn:microsoft.com/office/officeart/2005/8/layout/orgChart1"/>
    <dgm:cxn modelId="{919EB55B-A892-4890-AFB6-993C4E971CBD}" type="presOf" srcId="{4EC0F7AB-307C-4BA2-A982-73E2A213CA56}" destId="{22B43EAE-EDF0-4E85-8F09-49DA464CB93C}" srcOrd="1" destOrd="0" presId="urn:microsoft.com/office/officeart/2005/8/layout/orgChart1"/>
    <dgm:cxn modelId="{7647775D-1CD9-41EA-901F-999175F604D5}" type="presOf" srcId="{6B77E11C-2A99-4C7E-AA26-B75263A22A28}" destId="{BB6FAEA6-C490-4085-B867-CB00E0F1975D}" srcOrd="0" destOrd="0" presId="urn:microsoft.com/office/officeart/2005/8/layout/orgChart1"/>
    <dgm:cxn modelId="{879A1445-3DD7-4FDE-BA92-AA02F5BE8C6E}" type="presOf" srcId="{E8C5A298-A9B3-4691-BAEC-865AA8D02D1B}" destId="{CA7CAE99-F0D9-4C89-BA03-E16D2BD99A55}" srcOrd="0" destOrd="0" presId="urn:microsoft.com/office/officeart/2005/8/layout/orgChart1"/>
    <dgm:cxn modelId="{685C736C-D563-4B92-9EC4-7DF2CBCF7DA8}" type="presOf" srcId="{6B77E11C-2A99-4C7E-AA26-B75263A22A28}" destId="{780FD4C4-B2F3-4920-A8AF-8E04B0DF069F}" srcOrd="1" destOrd="0" presId="urn:microsoft.com/office/officeart/2005/8/layout/orgChart1"/>
    <dgm:cxn modelId="{7E557670-B9EF-4CF3-9265-B0ABFB2C9D7A}" type="presOf" srcId="{BACCF423-D2E8-4EE8-8B7C-0E548AFC42B5}" destId="{E9205CE6-490A-4348-B35C-622E0CE1AC9C}" srcOrd="0" destOrd="0" presId="urn:microsoft.com/office/officeart/2005/8/layout/orgChart1"/>
    <dgm:cxn modelId="{BA587A59-9311-49D5-91D7-C60ECD754762}" srcId="{6B77E11C-2A99-4C7E-AA26-B75263A22A28}" destId="{BACCF423-D2E8-4EE8-8B7C-0E548AFC42B5}" srcOrd="2" destOrd="0" parTransId="{6FE06B5E-7697-4371-9BAD-830AAB76CC19}" sibTransId="{6CEBEE78-4796-452A-8142-FFF7266ACC4B}"/>
    <dgm:cxn modelId="{8E62988A-B18B-4CA7-B57F-5581B65EFB8C}" srcId="{6B77E11C-2A99-4C7E-AA26-B75263A22A28}" destId="{9D1252DF-24BA-4EA7-8BEC-F89B046376A7}" srcOrd="1" destOrd="0" parTransId="{793E30F9-3B1A-447B-A9A0-1A256B6BE847}" sibTransId="{0DCA68B9-4608-4DC0-AECE-C3F4FFB7D6AD}"/>
    <dgm:cxn modelId="{1835F3A8-247C-42FC-8E48-CC0C95CACD51}" srcId="{88E9AF9D-C797-4B92-B573-19700FBFE5EC}" destId="{6B77E11C-2A99-4C7E-AA26-B75263A22A28}" srcOrd="0" destOrd="0" parTransId="{9E1E6820-F5AF-4EE5-BBEC-9C4AC51FD50A}" sibTransId="{985718EA-8872-46F5-B35B-059E9166CE82}"/>
    <dgm:cxn modelId="{26FC08BD-A0F4-4933-A421-04E5D149F238}" type="presOf" srcId="{793E30F9-3B1A-447B-A9A0-1A256B6BE847}" destId="{B7EE096F-FBA2-481A-BEE7-AE98666DE9F9}" srcOrd="0" destOrd="0" presId="urn:microsoft.com/office/officeart/2005/8/layout/orgChart1"/>
    <dgm:cxn modelId="{FCEFD1BD-80B4-4FDB-B591-F1E3CC5FB6F1}" type="presOf" srcId="{4EC0F7AB-307C-4BA2-A982-73E2A213CA56}" destId="{01DA700B-6643-4293-91C0-8880F237CEBB}" srcOrd="0" destOrd="0" presId="urn:microsoft.com/office/officeart/2005/8/layout/orgChart1"/>
    <dgm:cxn modelId="{7B4517BF-BF9D-448A-A480-FB504D754276}" srcId="{6B77E11C-2A99-4C7E-AA26-B75263A22A28}" destId="{4EC0F7AB-307C-4BA2-A982-73E2A213CA56}" srcOrd="0" destOrd="0" parTransId="{E8C5A298-A9B3-4691-BAEC-865AA8D02D1B}" sibTransId="{5743EBC7-96EC-4E7B-9891-515C14F02828}"/>
    <dgm:cxn modelId="{C4DCD9EE-C7FF-4437-BD55-A5D5A381C0DA}" type="presOf" srcId="{6FE06B5E-7697-4371-9BAD-830AAB76CC19}" destId="{30EE2B67-0E3D-4E70-9324-6493303F039A}" srcOrd="0" destOrd="0" presId="urn:microsoft.com/office/officeart/2005/8/layout/orgChart1"/>
    <dgm:cxn modelId="{CF9E82FD-F89E-4D8F-9D0C-AE94F07CB870}" type="presOf" srcId="{9D1252DF-24BA-4EA7-8BEC-F89B046376A7}" destId="{777A5513-AD04-40FD-A658-BEC511D9FF8B}" srcOrd="0" destOrd="0" presId="urn:microsoft.com/office/officeart/2005/8/layout/orgChart1"/>
    <dgm:cxn modelId="{342612BD-CA35-4370-B568-60E8032D1831}" type="presParOf" srcId="{AAEC41E2-E660-403D-A0AA-7C29931C9336}" destId="{FA67B233-63CE-471B-A2F6-71DDAD75D6D0}" srcOrd="0" destOrd="0" presId="urn:microsoft.com/office/officeart/2005/8/layout/orgChart1"/>
    <dgm:cxn modelId="{1D948D25-25E1-4043-8378-7CBEE5392F53}" type="presParOf" srcId="{FA67B233-63CE-471B-A2F6-71DDAD75D6D0}" destId="{E9659C96-1A22-4D02-ACDD-04D83BF901C3}" srcOrd="0" destOrd="0" presId="urn:microsoft.com/office/officeart/2005/8/layout/orgChart1"/>
    <dgm:cxn modelId="{0E64655C-0A11-4ABF-AFAF-4B3BB84325FE}" type="presParOf" srcId="{E9659C96-1A22-4D02-ACDD-04D83BF901C3}" destId="{BB6FAEA6-C490-4085-B867-CB00E0F1975D}" srcOrd="0" destOrd="0" presId="urn:microsoft.com/office/officeart/2005/8/layout/orgChart1"/>
    <dgm:cxn modelId="{63FC7927-9C57-4DC2-AD5C-B161F5BFF31E}" type="presParOf" srcId="{E9659C96-1A22-4D02-ACDD-04D83BF901C3}" destId="{780FD4C4-B2F3-4920-A8AF-8E04B0DF069F}" srcOrd="1" destOrd="0" presId="urn:microsoft.com/office/officeart/2005/8/layout/orgChart1"/>
    <dgm:cxn modelId="{06ED109E-B293-4692-982D-C15DBE12137D}" type="presParOf" srcId="{FA67B233-63CE-471B-A2F6-71DDAD75D6D0}" destId="{C04FB787-C02F-40C8-BE39-9034833491E5}" srcOrd="1" destOrd="0" presId="urn:microsoft.com/office/officeart/2005/8/layout/orgChart1"/>
    <dgm:cxn modelId="{67B8EFBF-F827-48CD-A82B-69907382C54E}" type="presParOf" srcId="{C04FB787-C02F-40C8-BE39-9034833491E5}" destId="{CA7CAE99-F0D9-4C89-BA03-E16D2BD99A55}" srcOrd="0" destOrd="0" presId="urn:microsoft.com/office/officeart/2005/8/layout/orgChart1"/>
    <dgm:cxn modelId="{88782C43-8147-4781-B68D-47A73DE52DFA}" type="presParOf" srcId="{C04FB787-C02F-40C8-BE39-9034833491E5}" destId="{E9577950-DAC8-43C1-883D-6632A5450D80}" srcOrd="1" destOrd="0" presId="urn:microsoft.com/office/officeart/2005/8/layout/orgChart1"/>
    <dgm:cxn modelId="{F6BDD055-C320-4670-85C2-5682939A80D5}" type="presParOf" srcId="{E9577950-DAC8-43C1-883D-6632A5450D80}" destId="{1CE3A7F4-0D0A-4B32-8B62-D726CC460A02}" srcOrd="0" destOrd="0" presId="urn:microsoft.com/office/officeart/2005/8/layout/orgChart1"/>
    <dgm:cxn modelId="{F37F9362-FE5C-4AD9-8905-13E6055B4EBC}" type="presParOf" srcId="{1CE3A7F4-0D0A-4B32-8B62-D726CC460A02}" destId="{01DA700B-6643-4293-91C0-8880F237CEBB}" srcOrd="0" destOrd="0" presId="urn:microsoft.com/office/officeart/2005/8/layout/orgChart1"/>
    <dgm:cxn modelId="{414DFCC1-DC6E-4FD2-B46A-8D36300E7B30}" type="presParOf" srcId="{1CE3A7F4-0D0A-4B32-8B62-D726CC460A02}" destId="{22B43EAE-EDF0-4E85-8F09-49DA464CB93C}" srcOrd="1" destOrd="0" presId="urn:microsoft.com/office/officeart/2005/8/layout/orgChart1"/>
    <dgm:cxn modelId="{E7FACDFE-E633-4439-84A2-449DE194A33D}" type="presParOf" srcId="{E9577950-DAC8-43C1-883D-6632A5450D80}" destId="{CE36DB8E-8A1F-4447-8488-C509C6007FB9}" srcOrd="1" destOrd="0" presId="urn:microsoft.com/office/officeart/2005/8/layout/orgChart1"/>
    <dgm:cxn modelId="{A3F80D2D-F298-4F98-B874-473588D7D0EB}" type="presParOf" srcId="{E9577950-DAC8-43C1-883D-6632A5450D80}" destId="{031F92DA-8257-4A69-9DAC-90CC87D2BD6D}" srcOrd="2" destOrd="0" presId="urn:microsoft.com/office/officeart/2005/8/layout/orgChart1"/>
    <dgm:cxn modelId="{82E61B51-75B4-4F9B-B663-6F3FC8107612}" type="presParOf" srcId="{C04FB787-C02F-40C8-BE39-9034833491E5}" destId="{B7EE096F-FBA2-481A-BEE7-AE98666DE9F9}" srcOrd="2" destOrd="0" presId="urn:microsoft.com/office/officeart/2005/8/layout/orgChart1"/>
    <dgm:cxn modelId="{3C09B66E-F366-4138-AE2A-7E0E8516AB39}" type="presParOf" srcId="{C04FB787-C02F-40C8-BE39-9034833491E5}" destId="{4E0B8F4A-28DF-4A93-A60B-4798AB2CD77B}" srcOrd="3" destOrd="0" presId="urn:microsoft.com/office/officeart/2005/8/layout/orgChart1"/>
    <dgm:cxn modelId="{C04FEB77-0CCB-4B02-9C93-C6F167D11837}" type="presParOf" srcId="{4E0B8F4A-28DF-4A93-A60B-4798AB2CD77B}" destId="{51A5AAE5-2960-4BE3-A7DA-70643453CF5D}" srcOrd="0" destOrd="0" presId="urn:microsoft.com/office/officeart/2005/8/layout/orgChart1"/>
    <dgm:cxn modelId="{A7B08692-F219-47C3-A3A3-75686E61FBE4}" type="presParOf" srcId="{51A5AAE5-2960-4BE3-A7DA-70643453CF5D}" destId="{777A5513-AD04-40FD-A658-BEC511D9FF8B}" srcOrd="0" destOrd="0" presId="urn:microsoft.com/office/officeart/2005/8/layout/orgChart1"/>
    <dgm:cxn modelId="{A9F8018C-ADEC-48F3-A5CC-5E7B00A34615}" type="presParOf" srcId="{51A5AAE5-2960-4BE3-A7DA-70643453CF5D}" destId="{45BDBD3E-550F-48AF-A7ED-E50CFD33132A}" srcOrd="1" destOrd="0" presId="urn:microsoft.com/office/officeart/2005/8/layout/orgChart1"/>
    <dgm:cxn modelId="{CC5EA83E-02AE-408E-98C6-DE0F54BADE3D}" type="presParOf" srcId="{4E0B8F4A-28DF-4A93-A60B-4798AB2CD77B}" destId="{351992EA-871C-41E8-A597-F9DCCDB492F8}" srcOrd="1" destOrd="0" presId="urn:microsoft.com/office/officeart/2005/8/layout/orgChart1"/>
    <dgm:cxn modelId="{C66C35B0-59BA-4D94-B4F4-9ECFC1DE957E}" type="presParOf" srcId="{4E0B8F4A-28DF-4A93-A60B-4798AB2CD77B}" destId="{14C3EE3D-0DEF-4759-9CDA-7BFC9F96701C}" srcOrd="2" destOrd="0" presId="urn:microsoft.com/office/officeart/2005/8/layout/orgChart1"/>
    <dgm:cxn modelId="{C361BD3F-153F-492E-93AE-55756A7B7886}" type="presParOf" srcId="{C04FB787-C02F-40C8-BE39-9034833491E5}" destId="{30EE2B67-0E3D-4E70-9324-6493303F039A}" srcOrd="4" destOrd="0" presId="urn:microsoft.com/office/officeart/2005/8/layout/orgChart1"/>
    <dgm:cxn modelId="{F985DDB6-D10F-4BE9-8E05-36F96CA1E65E}" type="presParOf" srcId="{C04FB787-C02F-40C8-BE39-9034833491E5}" destId="{194AEB45-943E-41DB-BD88-330B8307B54D}" srcOrd="5" destOrd="0" presId="urn:microsoft.com/office/officeart/2005/8/layout/orgChart1"/>
    <dgm:cxn modelId="{59153391-D31F-4308-A2A3-1CC260C9C479}" type="presParOf" srcId="{194AEB45-943E-41DB-BD88-330B8307B54D}" destId="{57C7ACA5-364B-491C-A74F-03A2F4779DAB}" srcOrd="0" destOrd="0" presId="urn:microsoft.com/office/officeart/2005/8/layout/orgChart1"/>
    <dgm:cxn modelId="{AEDD0C85-A74B-47A5-AB9E-B741398955E6}" type="presParOf" srcId="{57C7ACA5-364B-491C-A74F-03A2F4779DAB}" destId="{E9205CE6-490A-4348-B35C-622E0CE1AC9C}" srcOrd="0" destOrd="0" presId="urn:microsoft.com/office/officeart/2005/8/layout/orgChart1"/>
    <dgm:cxn modelId="{E3F07519-48F3-4A25-91BA-6DBF6677EBD1}" type="presParOf" srcId="{57C7ACA5-364B-491C-A74F-03A2F4779DAB}" destId="{4C111550-9DEE-4EA6-8F31-580948A7299D}" srcOrd="1" destOrd="0" presId="urn:microsoft.com/office/officeart/2005/8/layout/orgChart1"/>
    <dgm:cxn modelId="{74BE7EA9-7AE4-4BB7-B4E5-A621EFAAC7FB}" type="presParOf" srcId="{194AEB45-943E-41DB-BD88-330B8307B54D}" destId="{DC160C5B-057F-4A30-BBB4-5FF084D801F1}" srcOrd="1" destOrd="0" presId="urn:microsoft.com/office/officeart/2005/8/layout/orgChart1"/>
    <dgm:cxn modelId="{07D95D4A-AB87-45E5-89D3-2D4EC1AFC0E2}" type="presParOf" srcId="{194AEB45-943E-41DB-BD88-330B8307B54D}" destId="{987FA8BA-AE29-4718-99DC-38E83F31BC01}" srcOrd="2" destOrd="0" presId="urn:microsoft.com/office/officeart/2005/8/layout/orgChart1"/>
    <dgm:cxn modelId="{BF2DF11A-F0A7-4E35-8E1D-150447B5FD13}" type="presParOf" srcId="{FA67B233-63CE-471B-A2F6-71DDAD75D6D0}" destId="{B7EF80F7-AEFE-4BC1-B42E-B6B42F83292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FD85C-8FF6-4D1B-B62A-B8E1C70BABF2}">
      <dsp:nvSpPr>
        <dsp:cNvPr id="0" name=""/>
        <dsp:cNvSpPr/>
      </dsp:nvSpPr>
      <dsp:spPr>
        <a:xfrm>
          <a:off x="924958" y="373"/>
          <a:ext cx="1286334" cy="1286334"/>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方正姚体" panose="02010601030101010101" pitchFamily="2" charset="-122"/>
              <a:ea typeface="方正姚体" panose="02010601030101010101" pitchFamily="2" charset="-122"/>
            </a:rPr>
            <a:t>模型部</a:t>
          </a:r>
        </a:p>
      </dsp:txBody>
      <dsp:txXfrm>
        <a:off x="1113337" y="188752"/>
        <a:ext cx="909576" cy="909576"/>
      </dsp:txXfrm>
    </dsp:sp>
    <dsp:sp modelId="{B9C32A44-882F-43DD-9C6D-6BF294273D59}">
      <dsp:nvSpPr>
        <dsp:cNvPr id="0" name=""/>
        <dsp:cNvSpPr/>
      </dsp:nvSpPr>
      <dsp:spPr>
        <a:xfrm>
          <a:off x="1195088" y="1391158"/>
          <a:ext cx="746073" cy="746073"/>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latin typeface="方正姚体" panose="02010601030101010101" pitchFamily="2" charset="-122"/>
            <a:ea typeface="方正姚体" panose="02010601030101010101" pitchFamily="2" charset="-122"/>
          </a:endParaRPr>
        </a:p>
      </dsp:txBody>
      <dsp:txXfrm>
        <a:off x="1293980" y="1676456"/>
        <a:ext cx="548289" cy="175477"/>
      </dsp:txXfrm>
    </dsp:sp>
    <dsp:sp modelId="{8536A0CE-DCB2-4FED-ACD6-2FCEA6960A8F}">
      <dsp:nvSpPr>
        <dsp:cNvPr id="0" name=""/>
        <dsp:cNvSpPr/>
      </dsp:nvSpPr>
      <dsp:spPr>
        <a:xfrm>
          <a:off x="924958" y="2241682"/>
          <a:ext cx="1286334" cy="1286334"/>
        </a:xfrm>
        <a:prstGeom prst="ellipse">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方正姚体" panose="02010601030101010101" pitchFamily="2" charset="-122"/>
              <a:ea typeface="方正姚体" panose="02010601030101010101" pitchFamily="2" charset="-122"/>
            </a:rPr>
            <a:t>数据管理组</a:t>
          </a:r>
        </a:p>
      </dsp:txBody>
      <dsp:txXfrm>
        <a:off x="1113337" y="2430061"/>
        <a:ext cx="909576" cy="909576"/>
      </dsp:txXfrm>
    </dsp:sp>
    <dsp:sp modelId="{35BFD897-4AD6-4D00-886D-03E2A1278F36}">
      <dsp:nvSpPr>
        <dsp:cNvPr id="0" name=""/>
        <dsp:cNvSpPr/>
      </dsp:nvSpPr>
      <dsp:spPr>
        <a:xfrm>
          <a:off x="2404242" y="1524937"/>
          <a:ext cx="409054" cy="478516"/>
        </a:xfrm>
        <a:prstGeom prst="righ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latin typeface="方正姚体" panose="02010601030101010101" pitchFamily="2" charset="-122"/>
            <a:ea typeface="方正姚体" panose="02010601030101010101" pitchFamily="2" charset="-122"/>
          </a:endParaRPr>
        </a:p>
      </dsp:txBody>
      <dsp:txXfrm>
        <a:off x="2404242" y="1620640"/>
        <a:ext cx="286338" cy="287110"/>
      </dsp:txXfrm>
    </dsp:sp>
    <dsp:sp modelId="{3EA14FBF-713E-4F0C-A7C9-FFFE69ADC649}">
      <dsp:nvSpPr>
        <dsp:cNvPr id="0" name=""/>
        <dsp:cNvSpPr/>
      </dsp:nvSpPr>
      <dsp:spPr>
        <a:xfrm>
          <a:off x="2983093" y="477861"/>
          <a:ext cx="2572668" cy="2572668"/>
        </a:xfrm>
        <a:prstGeom prst="ellipse">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latin typeface="方正姚体" panose="02010601030101010101" pitchFamily="2" charset="-122"/>
              <a:ea typeface="方正姚体" panose="02010601030101010101" pitchFamily="2" charset="-122"/>
            </a:rPr>
            <a:t>决策科学部</a:t>
          </a:r>
        </a:p>
      </dsp:txBody>
      <dsp:txXfrm>
        <a:off x="3359852" y="854620"/>
        <a:ext cx="1819150" cy="1819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E2B67-0E3D-4E70-9324-6493303F039A}">
      <dsp:nvSpPr>
        <dsp:cNvPr id="0" name=""/>
        <dsp:cNvSpPr/>
      </dsp:nvSpPr>
      <dsp:spPr>
        <a:xfrm>
          <a:off x="3276364" y="835021"/>
          <a:ext cx="2018011" cy="350233"/>
        </a:xfrm>
        <a:custGeom>
          <a:avLst/>
          <a:gdLst/>
          <a:ahLst/>
          <a:cxnLst/>
          <a:rect l="0" t="0" r="0" b="0"/>
          <a:pathLst>
            <a:path>
              <a:moveTo>
                <a:pt x="0" y="0"/>
              </a:moveTo>
              <a:lnTo>
                <a:pt x="0" y="175116"/>
              </a:lnTo>
              <a:lnTo>
                <a:pt x="2018011" y="175116"/>
              </a:lnTo>
              <a:lnTo>
                <a:pt x="2018011" y="350233"/>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EE096F-FBA2-481A-BEE7-AE98666DE9F9}">
      <dsp:nvSpPr>
        <dsp:cNvPr id="0" name=""/>
        <dsp:cNvSpPr/>
      </dsp:nvSpPr>
      <dsp:spPr>
        <a:xfrm>
          <a:off x="3230644" y="835021"/>
          <a:ext cx="91440" cy="350233"/>
        </a:xfrm>
        <a:custGeom>
          <a:avLst/>
          <a:gdLst/>
          <a:ahLst/>
          <a:cxnLst/>
          <a:rect l="0" t="0" r="0" b="0"/>
          <a:pathLst>
            <a:path>
              <a:moveTo>
                <a:pt x="45720" y="0"/>
              </a:moveTo>
              <a:lnTo>
                <a:pt x="45720" y="350233"/>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7CAE99-F0D9-4C89-BA03-E16D2BD99A55}">
      <dsp:nvSpPr>
        <dsp:cNvPr id="0" name=""/>
        <dsp:cNvSpPr/>
      </dsp:nvSpPr>
      <dsp:spPr>
        <a:xfrm>
          <a:off x="1258352" y="835021"/>
          <a:ext cx="2018011" cy="350233"/>
        </a:xfrm>
        <a:custGeom>
          <a:avLst/>
          <a:gdLst/>
          <a:ahLst/>
          <a:cxnLst/>
          <a:rect l="0" t="0" r="0" b="0"/>
          <a:pathLst>
            <a:path>
              <a:moveTo>
                <a:pt x="2018011" y="0"/>
              </a:moveTo>
              <a:lnTo>
                <a:pt x="2018011" y="175116"/>
              </a:lnTo>
              <a:lnTo>
                <a:pt x="0" y="175116"/>
              </a:lnTo>
              <a:lnTo>
                <a:pt x="0" y="350233"/>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6FAEA6-C490-4085-B867-CB00E0F1975D}">
      <dsp:nvSpPr>
        <dsp:cNvPr id="0" name=""/>
        <dsp:cNvSpPr/>
      </dsp:nvSpPr>
      <dsp:spPr>
        <a:xfrm>
          <a:off x="1512163" y="1132"/>
          <a:ext cx="3528401" cy="83388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latin typeface="方正姚体" panose="02010601030101010101" pitchFamily="2" charset="-122"/>
              <a:ea typeface="方正姚体" panose="02010601030101010101" pitchFamily="2" charset="-122"/>
            </a:rPr>
            <a:t>风控决策科学部</a:t>
          </a:r>
        </a:p>
      </dsp:txBody>
      <dsp:txXfrm>
        <a:off x="1512163" y="1132"/>
        <a:ext cx="3528401" cy="833889"/>
      </dsp:txXfrm>
    </dsp:sp>
    <dsp:sp modelId="{01DA700B-6643-4293-91C0-8880F237CEBB}">
      <dsp:nvSpPr>
        <dsp:cNvPr id="0" name=""/>
        <dsp:cNvSpPr/>
      </dsp:nvSpPr>
      <dsp:spPr>
        <a:xfrm>
          <a:off x="424463" y="1185254"/>
          <a:ext cx="1667778" cy="83388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latin typeface="方正姚体" panose="02010601030101010101" pitchFamily="2" charset="-122"/>
              <a:ea typeface="方正姚体" panose="02010601030101010101" pitchFamily="2" charset="-122"/>
            </a:rPr>
            <a:t>数据科学组</a:t>
          </a:r>
        </a:p>
      </dsp:txBody>
      <dsp:txXfrm>
        <a:off x="424463" y="1185254"/>
        <a:ext cx="1667778" cy="833889"/>
      </dsp:txXfrm>
    </dsp:sp>
    <dsp:sp modelId="{777A5513-AD04-40FD-A658-BEC511D9FF8B}">
      <dsp:nvSpPr>
        <dsp:cNvPr id="0" name=""/>
        <dsp:cNvSpPr/>
      </dsp:nvSpPr>
      <dsp:spPr>
        <a:xfrm>
          <a:off x="2442474" y="1185254"/>
          <a:ext cx="1667778" cy="83388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latin typeface="方正姚体" panose="02010601030101010101" pitchFamily="2" charset="-122"/>
              <a:ea typeface="方正姚体" panose="02010601030101010101" pitchFamily="2" charset="-122"/>
            </a:rPr>
            <a:t>数据工程组</a:t>
          </a:r>
        </a:p>
      </dsp:txBody>
      <dsp:txXfrm>
        <a:off x="2442474" y="1185254"/>
        <a:ext cx="1667778" cy="833889"/>
      </dsp:txXfrm>
    </dsp:sp>
    <dsp:sp modelId="{E9205CE6-490A-4348-B35C-622E0CE1AC9C}">
      <dsp:nvSpPr>
        <dsp:cNvPr id="0" name=""/>
        <dsp:cNvSpPr/>
      </dsp:nvSpPr>
      <dsp:spPr>
        <a:xfrm>
          <a:off x="4460486" y="1185254"/>
          <a:ext cx="1667778" cy="83388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latin typeface="方正姚体" panose="02010601030101010101" pitchFamily="2" charset="-122"/>
              <a:ea typeface="方正姚体" panose="02010601030101010101" pitchFamily="2" charset="-122"/>
            </a:rPr>
            <a:t>决策管理组</a:t>
          </a:r>
        </a:p>
      </dsp:txBody>
      <dsp:txXfrm>
        <a:off x="4460486" y="1185254"/>
        <a:ext cx="1667778" cy="8338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FAEA6-C490-4085-B867-CB00E0F1975D}">
      <dsp:nvSpPr>
        <dsp:cNvPr id="0" name=""/>
        <dsp:cNvSpPr/>
      </dsp:nvSpPr>
      <dsp:spPr>
        <a:xfrm>
          <a:off x="161" y="587696"/>
          <a:ext cx="2989650" cy="88568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b="1" i="0" kern="1200" dirty="0">
              <a:latin typeface="方正姚体" panose="02010601030101010101" pitchFamily="2" charset="-122"/>
              <a:ea typeface="方正姚体" panose="02010601030101010101" pitchFamily="2" charset="-122"/>
            </a:rPr>
            <a:t>风控模型部</a:t>
          </a:r>
          <a:endParaRPr lang="zh-CN" altLang="en-US" sz="2000" b="1" i="0" kern="1200" dirty="0">
            <a:latin typeface="方正姚体" panose="02010601030101010101" pitchFamily="2" charset="-122"/>
            <a:ea typeface="方正姚体" panose="02010601030101010101" pitchFamily="2" charset="-122"/>
          </a:endParaRPr>
        </a:p>
      </dsp:txBody>
      <dsp:txXfrm>
        <a:off x="161" y="587696"/>
        <a:ext cx="2989650" cy="885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FAEA6-C490-4085-B867-CB00E0F1975D}">
      <dsp:nvSpPr>
        <dsp:cNvPr id="0" name=""/>
        <dsp:cNvSpPr/>
      </dsp:nvSpPr>
      <dsp:spPr>
        <a:xfrm>
          <a:off x="120" y="640899"/>
          <a:ext cx="2226781" cy="659687"/>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i="0" kern="1200" dirty="0">
              <a:latin typeface="方正姚体" panose="02010601030101010101" pitchFamily="2" charset="-122"/>
              <a:ea typeface="方正姚体" panose="02010601030101010101" pitchFamily="2" charset="-122"/>
            </a:rPr>
            <a:t>数据管理组</a:t>
          </a:r>
        </a:p>
      </dsp:txBody>
      <dsp:txXfrm>
        <a:off x="120" y="640899"/>
        <a:ext cx="2226781" cy="6596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2FD8-882E-4613-8583-3152D3993F26}">
      <dsp:nvSpPr>
        <dsp:cNvPr id="0" name=""/>
        <dsp:cNvSpPr/>
      </dsp:nvSpPr>
      <dsp:spPr>
        <a:xfrm>
          <a:off x="9763" y="1052438"/>
          <a:ext cx="2120561" cy="5301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基础建设</a:t>
          </a:r>
        </a:p>
      </dsp:txBody>
      <dsp:txXfrm>
        <a:off x="25290" y="1067965"/>
        <a:ext cx="2089507" cy="499086"/>
      </dsp:txXfrm>
    </dsp:sp>
    <dsp:sp modelId="{CF7E9010-DC90-418A-94A6-4B6191B2D7A6}">
      <dsp:nvSpPr>
        <dsp:cNvPr id="0" name=""/>
        <dsp:cNvSpPr/>
      </dsp:nvSpPr>
      <dsp:spPr>
        <a:xfrm rot="5400000">
          <a:off x="1023657" y="1628965"/>
          <a:ext cx="92774" cy="92774"/>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339D9-3D72-48BE-979A-AD9258A6C843}">
      <dsp:nvSpPr>
        <dsp:cNvPr id="0" name=""/>
        <dsp:cNvSpPr/>
      </dsp:nvSpPr>
      <dsp:spPr>
        <a:xfrm>
          <a:off x="9763" y="1768127"/>
          <a:ext cx="2120561" cy="530140"/>
        </a:xfrm>
        <a:prstGeom prst="roundRect">
          <a:avLst>
            <a:gd name="adj" fmla="val 1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数据加工机器</a:t>
          </a:r>
        </a:p>
      </dsp:txBody>
      <dsp:txXfrm>
        <a:off x="25290" y="1783654"/>
        <a:ext cx="2089507" cy="499086"/>
      </dsp:txXfrm>
    </dsp:sp>
    <dsp:sp modelId="{6B371A3A-4AD2-4CE1-B424-99B609D28BD9}">
      <dsp:nvSpPr>
        <dsp:cNvPr id="0" name=""/>
        <dsp:cNvSpPr/>
      </dsp:nvSpPr>
      <dsp:spPr>
        <a:xfrm rot="5400000">
          <a:off x="1023657" y="2344655"/>
          <a:ext cx="92774" cy="92774"/>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F37F07-D4B8-4A26-A26D-EF410E2098CD}">
      <dsp:nvSpPr>
        <dsp:cNvPr id="0" name=""/>
        <dsp:cNvSpPr/>
      </dsp:nvSpPr>
      <dsp:spPr>
        <a:xfrm>
          <a:off x="9763" y="2483817"/>
          <a:ext cx="2120561" cy="530140"/>
        </a:xfrm>
        <a:prstGeom prst="roundRect">
          <a:avLst>
            <a:gd name="adj" fmla="val 1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数据质量管理</a:t>
          </a:r>
        </a:p>
      </dsp:txBody>
      <dsp:txXfrm>
        <a:off x="25290" y="2499344"/>
        <a:ext cx="2089507" cy="499086"/>
      </dsp:txXfrm>
    </dsp:sp>
    <dsp:sp modelId="{97A01075-B7AD-4785-9300-64D1AA425CC2}">
      <dsp:nvSpPr>
        <dsp:cNvPr id="0" name=""/>
        <dsp:cNvSpPr/>
      </dsp:nvSpPr>
      <dsp:spPr>
        <a:xfrm>
          <a:off x="2427204" y="1052438"/>
          <a:ext cx="2120561" cy="53014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专业建设</a:t>
          </a:r>
        </a:p>
      </dsp:txBody>
      <dsp:txXfrm>
        <a:off x="2442731" y="1067965"/>
        <a:ext cx="2089507" cy="499086"/>
      </dsp:txXfrm>
    </dsp:sp>
    <dsp:sp modelId="{500BD097-AA87-45F2-88EF-DD0C0DB94506}">
      <dsp:nvSpPr>
        <dsp:cNvPr id="0" name=""/>
        <dsp:cNvSpPr/>
      </dsp:nvSpPr>
      <dsp:spPr>
        <a:xfrm rot="5400000">
          <a:off x="3441098" y="1628965"/>
          <a:ext cx="92774" cy="92774"/>
        </a:xfrm>
        <a:prstGeom prst="rightArrow">
          <a:avLst>
            <a:gd name="adj1" fmla="val 667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328884-02EA-4523-9DA7-61479271F557}">
      <dsp:nvSpPr>
        <dsp:cNvPr id="0" name=""/>
        <dsp:cNvSpPr/>
      </dsp:nvSpPr>
      <dsp:spPr>
        <a:xfrm>
          <a:off x="2427204" y="1768127"/>
          <a:ext cx="2120561" cy="530140"/>
        </a:xfrm>
        <a:prstGeom prst="roundRect">
          <a:avLst>
            <a:gd name="adj" fmla="val 1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决策科学体系</a:t>
          </a:r>
        </a:p>
      </dsp:txBody>
      <dsp:txXfrm>
        <a:off x="2442731" y="1783654"/>
        <a:ext cx="2089507" cy="499086"/>
      </dsp:txXfrm>
    </dsp:sp>
    <dsp:sp modelId="{043346CB-ABDA-4532-B0CC-DE84D4D89BD3}">
      <dsp:nvSpPr>
        <dsp:cNvPr id="0" name=""/>
        <dsp:cNvSpPr/>
      </dsp:nvSpPr>
      <dsp:spPr>
        <a:xfrm rot="5400000">
          <a:off x="3441098" y="2344655"/>
          <a:ext cx="92774" cy="92774"/>
        </a:xfrm>
        <a:prstGeom prst="rightArrow">
          <a:avLst>
            <a:gd name="adj1" fmla="val 667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E1E577-4450-47A5-8832-6C87DF2E2B55}">
      <dsp:nvSpPr>
        <dsp:cNvPr id="0" name=""/>
        <dsp:cNvSpPr/>
      </dsp:nvSpPr>
      <dsp:spPr>
        <a:xfrm>
          <a:off x="2427204" y="2483817"/>
          <a:ext cx="2120561" cy="530140"/>
        </a:xfrm>
        <a:prstGeom prst="roundRect">
          <a:avLst>
            <a:gd name="adj" fmla="val 1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数据工程建设</a:t>
          </a:r>
        </a:p>
      </dsp:txBody>
      <dsp:txXfrm>
        <a:off x="2442731" y="2499344"/>
        <a:ext cx="2089507" cy="499086"/>
      </dsp:txXfrm>
    </dsp:sp>
    <dsp:sp modelId="{26C4FF7D-A928-461A-B5F9-D7B4EA471188}">
      <dsp:nvSpPr>
        <dsp:cNvPr id="0" name=""/>
        <dsp:cNvSpPr/>
      </dsp:nvSpPr>
      <dsp:spPr>
        <a:xfrm>
          <a:off x="4844645" y="1052438"/>
          <a:ext cx="2120561" cy="53014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产品建设</a:t>
          </a:r>
        </a:p>
      </dsp:txBody>
      <dsp:txXfrm>
        <a:off x="4860172" y="1067965"/>
        <a:ext cx="2089507" cy="499086"/>
      </dsp:txXfrm>
    </dsp:sp>
    <dsp:sp modelId="{870C9D83-5F2F-409B-8013-868451F0EC52}">
      <dsp:nvSpPr>
        <dsp:cNvPr id="0" name=""/>
        <dsp:cNvSpPr/>
      </dsp:nvSpPr>
      <dsp:spPr>
        <a:xfrm rot="5400000">
          <a:off x="5858538" y="1628965"/>
          <a:ext cx="92774" cy="92774"/>
        </a:xfrm>
        <a:prstGeom prst="rightArrow">
          <a:avLst>
            <a:gd name="adj1" fmla="val 667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0CD14D-0C79-4D6F-AB78-F8FD91C8E7A6}">
      <dsp:nvSpPr>
        <dsp:cNvPr id="0" name=""/>
        <dsp:cNvSpPr/>
      </dsp:nvSpPr>
      <dsp:spPr>
        <a:xfrm>
          <a:off x="4844645" y="1768127"/>
          <a:ext cx="2120561" cy="530140"/>
        </a:xfrm>
        <a:prstGeom prst="roundRect">
          <a:avLst>
            <a:gd name="adj" fmla="val 10000"/>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决策工具开发</a:t>
          </a:r>
        </a:p>
      </dsp:txBody>
      <dsp:txXfrm>
        <a:off x="4860172" y="1783654"/>
        <a:ext cx="2089507" cy="499086"/>
      </dsp:txXfrm>
    </dsp:sp>
    <dsp:sp modelId="{81F6E9B5-AB1E-4C18-BC2A-A6E507B4215B}">
      <dsp:nvSpPr>
        <dsp:cNvPr id="0" name=""/>
        <dsp:cNvSpPr/>
      </dsp:nvSpPr>
      <dsp:spPr>
        <a:xfrm rot="5400000">
          <a:off x="5858538" y="2344655"/>
          <a:ext cx="92774" cy="92774"/>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0BFE40-1A5C-45DC-817D-BF386D28EBDC}">
      <dsp:nvSpPr>
        <dsp:cNvPr id="0" name=""/>
        <dsp:cNvSpPr/>
      </dsp:nvSpPr>
      <dsp:spPr>
        <a:xfrm>
          <a:off x="4844645" y="2483817"/>
          <a:ext cx="2120561" cy="530140"/>
        </a:xfrm>
        <a:prstGeom prst="roundRect">
          <a:avLst>
            <a:gd name="adj" fmla="val 1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决策监控开发</a:t>
          </a:r>
        </a:p>
      </dsp:txBody>
      <dsp:txXfrm>
        <a:off x="4860172" y="2499344"/>
        <a:ext cx="2089507" cy="499086"/>
      </dsp:txXfrm>
    </dsp:sp>
    <dsp:sp modelId="{8133F5F3-51A4-43A1-9D86-8473891D9378}">
      <dsp:nvSpPr>
        <dsp:cNvPr id="0" name=""/>
        <dsp:cNvSpPr/>
      </dsp:nvSpPr>
      <dsp:spPr>
        <a:xfrm>
          <a:off x="7262085" y="1052438"/>
          <a:ext cx="2120561" cy="5301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管理建设</a:t>
          </a:r>
        </a:p>
      </dsp:txBody>
      <dsp:txXfrm>
        <a:off x="7277612" y="1067965"/>
        <a:ext cx="2089507" cy="499086"/>
      </dsp:txXfrm>
    </dsp:sp>
    <dsp:sp modelId="{34EFC8B8-FCB1-411D-8338-E4557109F44E}">
      <dsp:nvSpPr>
        <dsp:cNvPr id="0" name=""/>
        <dsp:cNvSpPr/>
      </dsp:nvSpPr>
      <dsp:spPr>
        <a:xfrm rot="5400000">
          <a:off x="8275979" y="1628965"/>
          <a:ext cx="92774" cy="92774"/>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748F53-55CB-46B3-A538-A393DA7D93FB}">
      <dsp:nvSpPr>
        <dsp:cNvPr id="0" name=""/>
        <dsp:cNvSpPr/>
      </dsp:nvSpPr>
      <dsp:spPr>
        <a:xfrm>
          <a:off x="7262085" y="1768127"/>
          <a:ext cx="2120561" cy="530140"/>
        </a:xfrm>
        <a:prstGeom prst="roundRect">
          <a:avLst>
            <a:gd name="adj" fmla="val 1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组织架构变革</a:t>
          </a:r>
        </a:p>
      </dsp:txBody>
      <dsp:txXfrm>
        <a:off x="7277612" y="1783654"/>
        <a:ext cx="2089507" cy="499086"/>
      </dsp:txXfrm>
    </dsp:sp>
    <dsp:sp modelId="{59A424B7-6E36-4C38-820E-269837507792}">
      <dsp:nvSpPr>
        <dsp:cNvPr id="0" name=""/>
        <dsp:cNvSpPr/>
      </dsp:nvSpPr>
      <dsp:spPr>
        <a:xfrm rot="5400000">
          <a:off x="8275979" y="2344655"/>
          <a:ext cx="92774" cy="92774"/>
        </a:xfrm>
        <a:prstGeom prst="rightArrow">
          <a:avLst>
            <a:gd name="adj1" fmla="val 667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141F77-FADF-4F97-BE4D-1343F0B1D660}">
      <dsp:nvSpPr>
        <dsp:cNvPr id="0" name=""/>
        <dsp:cNvSpPr/>
      </dsp:nvSpPr>
      <dsp:spPr>
        <a:xfrm>
          <a:off x="7262085" y="2483817"/>
          <a:ext cx="2120561" cy="530140"/>
        </a:xfrm>
        <a:prstGeom prst="roundRect">
          <a:avLst>
            <a:gd name="adj" fmla="val 1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闭环管理体系</a:t>
          </a:r>
        </a:p>
      </dsp:txBody>
      <dsp:txXfrm>
        <a:off x="7277612" y="2499344"/>
        <a:ext cx="2089507" cy="499086"/>
      </dsp:txXfrm>
    </dsp:sp>
    <dsp:sp modelId="{8164FA09-9D79-4953-90E4-14B6F468AD88}">
      <dsp:nvSpPr>
        <dsp:cNvPr id="0" name=""/>
        <dsp:cNvSpPr/>
      </dsp:nvSpPr>
      <dsp:spPr>
        <a:xfrm>
          <a:off x="9679526" y="1052438"/>
          <a:ext cx="2120561" cy="53014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团队建设</a:t>
          </a:r>
        </a:p>
      </dsp:txBody>
      <dsp:txXfrm>
        <a:off x="9695053" y="1067965"/>
        <a:ext cx="2089507" cy="499086"/>
      </dsp:txXfrm>
    </dsp:sp>
    <dsp:sp modelId="{38AFA217-19ED-4E24-8093-545E66FFA875}">
      <dsp:nvSpPr>
        <dsp:cNvPr id="0" name=""/>
        <dsp:cNvSpPr/>
      </dsp:nvSpPr>
      <dsp:spPr>
        <a:xfrm rot="5400000">
          <a:off x="10693420" y="1628965"/>
          <a:ext cx="92774" cy="92774"/>
        </a:xfrm>
        <a:prstGeom prst="rightArrow">
          <a:avLst>
            <a:gd name="adj1" fmla="val 667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BDC149-5D5D-45D6-BC3D-0F0AC820D4C9}">
      <dsp:nvSpPr>
        <dsp:cNvPr id="0" name=""/>
        <dsp:cNvSpPr/>
      </dsp:nvSpPr>
      <dsp:spPr>
        <a:xfrm>
          <a:off x="9679526" y="1768127"/>
          <a:ext cx="2120561" cy="530140"/>
        </a:xfrm>
        <a:prstGeom prst="roundRect">
          <a:avLst>
            <a:gd name="adj" fmla="val 1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业务导向文化</a:t>
          </a:r>
        </a:p>
      </dsp:txBody>
      <dsp:txXfrm>
        <a:off x="9695053" y="1783654"/>
        <a:ext cx="2089507" cy="499086"/>
      </dsp:txXfrm>
    </dsp:sp>
    <dsp:sp modelId="{E2B26EA3-B43A-4A2F-88A0-FA137423F1E3}">
      <dsp:nvSpPr>
        <dsp:cNvPr id="0" name=""/>
        <dsp:cNvSpPr/>
      </dsp:nvSpPr>
      <dsp:spPr>
        <a:xfrm rot="5400000">
          <a:off x="10693420" y="2344655"/>
          <a:ext cx="92774" cy="92774"/>
        </a:xfrm>
        <a:prstGeom prst="rightArrow">
          <a:avLst>
            <a:gd name="adj1" fmla="val 667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A5C6FF-5704-4963-82B8-7859765574A7}">
      <dsp:nvSpPr>
        <dsp:cNvPr id="0" name=""/>
        <dsp:cNvSpPr/>
      </dsp:nvSpPr>
      <dsp:spPr>
        <a:xfrm>
          <a:off x="9679526" y="2483817"/>
          <a:ext cx="2120561" cy="530140"/>
        </a:xfrm>
        <a:prstGeom prst="roundRect">
          <a:avLst>
            <a:gd name="adj" fmla="val 10000"/>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人才培养机制</a:t>
          </a:r>
        </a:p>
      </dsp:txBody>
      <dsp:txXfrm>
        <a:off x="9695053" y="2499344"/>
        <a:ext cx="2089507" cy="4990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31DB6-3C87-4320-B9C8-098B5B574A25}">
      <dsp:nvSpPr>
        <dsp:cNvPr id="0" name=""/>
        <dsp:cNvSpPr/>
      </dsp:nvSpPr>
      <dsp:spPr>
        <a:xfrm>
          <a:off x="3502710" y="740"/>
          <a:ext cx="759056" cy="75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需求管理</a:t>
          </a:r>
        </a:p>
      </dsp:txBody>
      <dsp:txXfrm>
        <a:off x="3502710" y="740"/>
        <a:ext cx="759056" cy="759056"/>
      </dsp:txXfrm>
    </dsp:sp>
    <dsp:sp modelId="{52EC71AB-2ADB-4E5C-A0E1-B88D45568B19}">
      <dsp:nvSpPr>
        <dsp:cNvPr id="0" name=""/>
        <dsp:cNvSpPr/>
      </dsp:nvSpPr>
      <dsp:spPr>
        <a:xfrm>
          <a:off x="1019015" y="71117"/>
          <a:ext cx="4230305" cy="4230305"/>
        </a:xfrm>
        <a:prstGeom prst="circularArrow">
          <a:avLst>
            <a:gd name="adj1" fmla="val 3499"/>
            <a:gd name="adj2" fmla="val 216955"/>
            <a:gd name="adj3" fmla="val 19269350"/>
            <a:gd name="adj4" fmla="val 18313695"/>
            <a:gd name="adj5" fmla="val 408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F8D883-6C60-4E64-A399-85EFB00D4D52}">
      <dsp:nvSpPr>
        <dsp:cNvPr id="0" name=""/>
        <dsp:cNvSpPr/>
      </dsp:nvSpPr>
      <dsp:spPr>
        <a:xfrm>
          <a:off x="4560641" y="1058672"/>
          <a:ext cx="759056" cy="75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项目管理</a:t>
          </a:r>
        </a:p>
      </dsp:txBody>
      <dsp:txXfrm>
        <a:off x="4560641" y="1058672"/>
        <a:ext cx="759056" cy="759056"/>
      </dsp:txXfrm>
    </dsp:sp>
    <dsp:sp modelId="{CF8B2947-336A-4CC3-9DFA-45869C69D4F9}">
      <dsp:nvSpPr>
        <dsp:cNvPr id="0" name=""/>
        <dsp:cNvSpPr/>
      </dsp:nvSpPr>
      <dsp:spPr>
        <a:xfrm>
          <a:off x="1019015" y="71117"/>
          <a:ext cx="4230305" cy="4230305"/>
        </a:xfrm>
        <a:prstGeom prst="circularArrow">
          <a:avLst>
            <a:gd name="adj1" fmla="val 3499"/>
            <a:gd name="adj2" fmla="val 216955"/>
            <a:gd name="adj3" fmla="val 435071"/>
            <a:gd name="adj4" fmla="val 20947973"/>
            <a:gd name="adj5" fmla="val 408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DE321-D3BD-4797-B315-5D459B407C80}">
      <dsp:nvSpPr>
        <dsp:cNvPr id="0" name=""/>
        <dsp:cNvSpPr/>
      </dsp:nvSpPr>
      <dsp:spPr>
        <a:xfrm>
          <a:off x="4560641" y="2554812"/>
          <a:ext cx="759056" cy="75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数据管理</a:t>
          </a:r>
        </a:p>
      </dsp:txBody>
      <dsp:txXfrm>
        <a:off x="4560641" y="2554812"/>
        <a:ext cx="759056" cy="759056"/>
      </dsp:txXfrm>
    </dsp:sp>
    <dsp:sp modelId="{50AF87EB-BC3D-486D-891D-624034377774}">
      <dsp:nvSpPr>
        <dsp:cNvPr id="0" name=""/>
        <dsp:cNvSpPr/>
      </dsp:nvSpPr>
      <dsp:spPr>
        <a:xfrm>
          <a:off x="1019015" y="71117"/>
          <a:ext cx="4230305" cy="4230305"/>
        </a:xfrm>
        <a:prstGeom prst="circularArrow">
          <a:avLst>
            <a:gd name="adj1" fmla="val 3499"/>
            <a:gd name="adj2" fmla="val 216955"/>
            <a:gd name="adj3" fmla="val 3069350"/>
            <a:gd name="adj4" fmla="val 2113695"/>
            <a:gd name="adj5" fmla="val 408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12660C-0100-4802-9E1C-6012535EAA9F}">
      <dsp:nvSpPr>
        <dsp:cNvPr id="0" name=""/>
        <dsp:cNvSpPr/>
      </dsp:nvSpPr>
      <dsp:spPr>
        <a:xfrm>
          <a:off x="3502710" y="3612743"/>
          <a:ext cx="759056" cy="75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知识管理</a:t>
          </a:r>
        </a:p>
      </dsp:txBody>
      <dsp:txXfrm>
        <a:off x="3502710" y="3612743"/>
        <a:ext cx="759056" cy="759056"/>
      </dsp:txXfrm>
    </dsp:sp>
    <dsp:sp modelId="{DF2475F1-6FC2-4A10-85F7-90FECD76949E}">
      <dsp:nvSpPr>
        <dsp:cNvPr id="0" name=""/>
        <dsp:cNvSpPr/>
      </dsp:nvSpPr>
      <dsp:spPr>
        <a:xfrm>
          <a:off x="1019015" y="71117"/>
          <a:ext cx="4230305" cy="4230305"/>
        </a:xfrm>
        <a:prstGeom prst="circularArrow">
          <a:avLst>
            <a:gd name="adj1" fmla="val 3499"/>
            <a:gd name="adj2" fmla="val 216955"/>
            <a:gd name="adj3" fmla="val 5835071"/>
            <a:gd name="adj4" fmla="val 4747973"/>
            <a:gd name="adj5" fmla="val 408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DD249-9BA4-46BF-8C9A-8D68958E33FA}">
      <dsp:nvSpPr>
        <dsp:cNvPr id="0" name=""/>
        <dsp:cNvSpPr/>
      </dsp:nvSpPr>
      <dsp:spPr>
        <a:xfrm>
          <a:off x="2006569" y="3612743"/>
          <a:ext cx="759056" cy="75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品质管理</a:t>
          </a:r>
        </a:p>
      </dsp:txBody>
      <dsp:txXfrm>
        <a:off x="2006569" y="3612743"/>
        <a:ext cx="759056" cy="759056"/>
      </dsp:txXfrm>
    </dsp:sp>
    <dsp:sp modelId="{B0957210-7A47-4A5B-9822-F9F7ACF42BB7}">
      <dsp:nvSpPr>
        <dsp:cNvPr id="0" name=""/>
        <dsp:cNvSpPr/>
      </dsp:nvSpPr>
      <dsp:spPr>
        <a:xfrm>
          <a:off x="1019015" y="71117"/>
          <a:ext cx="4230305" cy="4230305"/>
        </a:xfrm>
        <a:prstGeom prst="circularArrow">
          <a:avLst>
            <a:gd name="adj1" fmla="val 3499"/>
            <a:gd name="adj2" fmla="val 216955"/>
            <a:gd name="adj3" fmla="val 8469350"/>
            <a:gd name="adj4" fmla="val 7513695"/>
            <a:gd name="adj5" fmla="val 408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9F663-3B11-44F7-902F-42053A6FA03F}">
      <dsp:nvSpPr>
        <dsp:cNvPr id="0" name=""/>
        <dsp:cNvSpPr/>
      </dsp:nvSpPr>
      <dsp:spPr>
        <a:xfrm>
          <a:off x="948638" y="2554812"/>
          <a:ext cx="759056" cy="75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价值管理</a:t>
          </a:r>
        </a:p>
      </dsp:txBody>
      <dsp:txXfrm>
        <a:off x="948638" y="2554812"/>
        <a:ext cx="759056" cy="759056"/>
      </dsp:txXfrm>
    </dsp:sp>
    <dsp:sp modelId="{5BAC87A6-8AE0-4DF9-B8F5-1AD719C62A03}">
      <dsp:nvSpPr>
        <dsp:cNvPr id="0" name=""/>
        <dsp:cNvSpPr/>
      </dsp:nvSpPr>
      <dsp:spPr>
        <a:xfrm>
          <a:off x="1019015" y="71117"/>
          <a:ext cx="4230305" cy="4230305"/>
        </a:xfrm>
        <a:prstGeom prst="circularArrow">
          <a:avLst>
            <a:gd name="adj1" fmla="val 3499"/>
            <a:gd name="adj2" fmla="val 216955"/>
            <a:gd name="adj3" fmla="val 11235071"/>
            <a:gd name="adj4" fmla="val 10147973"/>
            <a:gd name="adj5" fmla="val 408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963677-B2EB-4B62-8B28-550D08F9A208}">
      <dsp:nvSpPr>
        <dsp:cNvPr id="0" name=""/>
        <dsp:cNvSpPr/>
      </dsp:nvSpPr>
      <dsp:spPr>
        <a:xfrm>
          <a:off x="948638" y="1058672"/>
          <a:ext cx="759056" cy="75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落地管理</a:t>
          </a:r>
        </a:p>
      </dsp:txBody>
      <dsp:txXfrm>
        <a:off x="948638" y="1058672"/>
        <a:ext cx="759056" cy="759056"/>
      </dsp:txXfrm>
    </dsp:sp>
    <dsp:sp modelId="{641D62E4-BD8F-42B2-89A3-1C27563511E6}">
      <dsp:nvSpPr>
        <dsp:cNvPr id="0" name=""/>
        <dsp:cNvSpPr/>
      </dsp:nvSpPr>
      <dsp:spPr>
        <a:xfrm>
          <a:off x="1019015" y="71117"/>
          <a:ext cx="4230305" cy="4230305"/>
        </a:xfrm>
        <a:prstGeom prst="circularArrow">
          <a:avLst>
            <a:gd name="adj1" fmla="val 3499"/>
            <a:gd name="adj2" fmla="val 216955"/>
            <a:gd name="adj3" fmla="val 13869350"/>
            <a:gd name="adj4" fmla="val 12913695"/>
            <a:gd name="adj5" fmla="val 408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339666-7124-477B-B779-6A1311C8F7B1}">
      <dsp:nvSpPr>
        <dsp:cNvPr id="0" name=""/>
        <dsp:cNvSpPr/>
      </dsp:nvSpPr>
      <dsp:spPr>
        <a:xfrm>
          <a:off x="2006569" y="740"/>
          <a:ext cx="759056" cy="75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结果追踪</a:t>
          </a:r>
        </a:p>
      </dsp:txBody>
      <dsp:txXfrm>
        <a:off x="2006569" y="740"/>
        <a:ext cx="759056" cy="759056"/>
      </dsp:txXfrm>
    </dsp:sp>
    <dsp:sp modelId="{55862D03-3D88-4A7E-AF26-8C7E800257C2}">
      <dsp:nvSpPr>
        <dsp:cNvPr id="0" name=""/>
        <dsp:cNvSpPr/>
      </dsp:nvSpPr>
      <dsp:spPr>
        <a:xfrm>
          <a:off x="1019015" y="71117"/>
          <a:ext cx="4230305" cy="4230305"/>
        </a:xfrm>
        <a:prstGeom prst="circularArrow">
          <a:avLst>
            <a:gd name="adj1" fmla="val 3499"/>
            <a:gd name="adj2" fmla="val 216955"/>
            <a:gd name="adj3" fmla="val 16635071"/>
            <a:gd name="adj4" fmla="val 15547973"/>
            <a:gd name="adj5" fmla="val 408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7EDA0-553F-4C06-9351-21E18FB0485A}">
      <dsp:nvSpPr>
        <dsp:cNvPr id="0" name=""/>
        <dsp:cNvSpPr/>
      </dsp:nvSpPr>
      <dsp:spPr>
        <a:xfrm>
          <a:off x="808883" y="789"/>
          <a:ext cx="1549716" cy="92982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培训机制</a:t>
          </a:r>
        </a:p>
      </dsp:txBody>
      <dsp:txXfrm>
        <a:off x="808883" y="789"/>
        <a:ext cx="1549716" cy="929829"/>
      </dsp:txXfrm>
    </dsp:sp>
    <dsp:sp modelId="{9BF8BE76-0C1C-40A9-8E41-23F0FCE66EE7}">
      <dsp:nvSpPr>
        <dsp:cNvPr id="0" name=""/>
        <dsp:cNvSpPr/>
      </dsp:nvSpPr>
      <dsp:spPr>
        <a:xfrm>
          <a:off x="808883" y="1085590"/>
          <a:ext cx="1549716" cy="929829"/>
        </a:xfrm>
        <a:prstGeom prst="rect">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轮岗机制</a:t>
          </a:r>
          <a:endParaRPr lang="en-US" altLang="zh-CN" sz="2000" kern="1200" dirty="0">
            <a:latin typeface="微软雅黑" panose="020B0503020204020204" pitchFamily="34" charset="-122"/>
            <a:ea typeface="微软雅黑" panose="020B0503020204020204" pitchFamily="34" charset="-122"/>
          </a:endParaRPr>
        </a:p>
      </dsp:txBody>
      <dsp:txXfrm>
        <a:off x="808883" y="1085590"/>
        <a:ext cx="1549716" cy="929829"/>
      </dsp:txXfrm>
    </dsp:sp>
    <dsp:sp modelId="{0891FC19-AF76-472A-A2B6-8E3A091E42F5}">
      <dsp:nvSpPr>
        <dsp:cNvPr id="0" name=""/>
        <dsp:cNvSpPr/>
      </dsp:nvSpPr>
      <dsp:spPr>
        <a:xfrm>
          <a:off x="808883" y="2170391"/>
          <a:ext cx="1549716" cy="929829"/>
        </a:xfrm>
        <a:prstGeom prst="rect">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经验分享</a:t>
          </a:r>
          <a:br>
            <a:rPr lang="en-US" altLang="zh-CN" sz="2000" kern="1200" dirty="0">
              <a:latin typeface="微软雅黑" panose="020B0503020204020204" pitchFamily="34" charset="-122"/>
              <a:ea typeface="微软雅黑" panose="020B0503020204020204" pitchFamily="34" charset="-122"/>
            </a:rPr>
          </a:br>
          <a:r>
            <a:rPr lang="zh-CN" altLang="en-US" sz="2000" kern="1200" dirty="0">
              <a:latin typeface="微软雅黑" panose="020B0503020204020204" pitchFamily="34" charset="-122"/>
              <a:ea typeface="微软雅黑" panose="020B0503020204020204" pitchFamily="34" charset="-122"/>
            </a:rPr>
            <a:t>机制</a:t>
          </a:r>
          <a:endParaRPr lang="en-US" altLang="zh-CN" sz="2000" kern="1200" dirty="0">
            <a:latin typeface="微软雅黑" panose="020B0503020204020204" pitchFamily="34" charset="-122"/>
            <a:ea typeface="微软雅黑" panose="020B0503020204020204" pitchFamily="34" charset="-122"/>
          </a:endParaRPr>
        </a:p>
      </dsp:txBody>
      <dsp:txXfrm>
        <a:off x="808883" y="2170391"/>
        <a:ext cx="1549716" cy="929829"/>
      </dsp:txXfrm>
    </dsp:sp>
    <dsp:sp modelId="{352EE5A6-87E8-4CEF-A443-95489CE72F6B}">
      <dsp:nvSpPr>
        <dsp:cNvPr id="0" name=""/>
        <dsp:cNvSpPr/>
      </dsp:nvSpPr>
      <dsp:spPr>
        <a:xfrm>
          <a:off x="808883" y="3255193"/>
          <a:ext cx="1549716" cy="929829"/>
        </a:xfrm>
        <a:prstGeom prst="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跨部门交流机制</a:t>
          </a:r>
        </a:p>
      </dsp:txBody>
      <dsp:txXfrm>
        <a:off x="808883" y="3255193"/>
        <a:ext cx="1549716" cy="9298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E2B67-0E3D-4E70-9324-6493303F039A}">
      <dsp:nvSpPr>
        <dsp:cNvPr id="0" name=""/>
        <dsp:cNvSpPr/>
      </dsp:nvSpPr>
      <dsp:spPr>
        <a:xfrm>
          <a:off x="2988332" y="720683"/>
          <a:ext cx="1743497" cy="302590"/>
        </a:xfrm>
        <a:custGeom>
          <a:avLst/>
          <a:gdLst/>
          <a:ahLst/>
          <a:cxnLst/>
          <a:rect l="0" t="0" r="0" b="0"/>
          <a:pathLst>
            <a:path>
              <a:moveTo>
                <a:pt x="0" y="0"/>
              </a:moveTo>
              <a:lnTo>
                <a:pt x="0" y="151295"/>
              </a:lnTo>
              <a:lnTo>
                <a:pt x="1743497" y="151295"/>
              </a:lnTo>
              <a:lnTo>
                <a:pt x="1743497" y="302590"/>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EE096F-FBA2-481A-BEE7-AE98666DE9F9}">
      <dsp:nvSpPr>
        <dsp:cNvPr id="0" name=""/>
        <dsp:cNvSpPr/>
      </dsp:nvSpPr>
      <dsp:spPr>
        <a:xfrm>
          <a:off x="2942612" y="720683"/>
          <a:ext cx="91440" cy="302590"/>
        </a:xfrm>
        <a:custGeom>
          <a:avLst/>
          <a:gdLst/>
          <a:ahLst/>
          <a:cxnLst/>
          <a:rect l="0" t="0" r="0" b="0"/>
          <a:pathLst>
            <a:path>
              <a:moveTo>
                <a:pt x="45720" y="0"/>
              </a:moveTo>
              <a:lnTo>
                <a:pt x="45720" y="302590"/>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7CAE99-F0D9-4C89-BA03-E16D2BD99A55}">
      <dsp:nvSpPr>
        <dsp:cNvPr id="0" name=""/>
        <dsp:cNvSpPr/>
      </dsp:nvSpPr>
      <dsp:spPr>
        <a:xfrm>
          <a:off x="1244834" y="720683"/>
          <a:ext cx="1743497" cy="302590"/>
        </a:xfrm>
        <a:custGeom>
          <a:avLst/>
          <a:gdLst/>
          <a:ahLst/>
          <a:cxnLst/>
          <a:rect l="0" t="0" r="0" b="0"/>
          <a:pathLst>
            <a:path>
              <a:moveTo>
                <a:pt x="1743497" y="0"/>
              </a:moveTo>
              <a:lnTo>
                <a:pt x="1743497" y="151295"/>
              </a:lnTo>
              <a:lnTo>
                <a:pt x="0" y="151295"/>
              </a:lnTo>
              <a:lnTo>
                <a:pt x="0" y="302590"/>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6FAEA6-C490-4085-B867-CB00E0F1975D}">
      <dsp:nvSpPr>
        <dsp:cNvPr id="0" name=""/>
        <dsp:cNvSpPr/>
      </dsp:nvSpPr>
      <dsp:spPr>
        <a:xfrm>
          <a:off x="1464118" y="230"/>
          <a:ext cx="3048426" cy="72045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latin typeface="方正姚体" panose="02010601030101010101" pitchFamily="2" charset="-122"/>
              <a:ea typeface="方正姚体" panose="02010601030101010101" pitchFamily="2" charset="-122"/>
            </a:rPr>
            <a:t>风控决策科学部</a:t>
          </a:r>
        </a:p>
      </dsp:txBody>
      <dsp:txXfrm>
        <a:off x="1464118" y="230"/>
        <a:ext cx="3048426" cy="720453"/>
      </dsp:txXfrm>
    </dsp:sp>
    <dsp:sp modelId="{01DA700B-6643-4293-91C0-8880F237CEBB}">
      <dsp:nvSpPr>
        <dsp:cNvPr id="0" name=""/>
        <dsp:cNvSpPr/>
      </dsp:nvSpPr>
      <dsp:spPr>
        <a:xfrm>
          <a:off x="524380" y="1023274"/>
          <a:ext cx="1440907" cy="720453"/>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方正姚体" panose="02010601030101010101" pitchFamily="2" charset="-122"/>
              <a:ea typeface="方正姚体" panose="02010601030101010101" pitchFamily="2" charset="-122"/>
            </a:rPr>
            <a:t>数据科学组</a:t>
          </a:r>
        </a:p>
      </dsp:txBody>
      <dsp:txXfrm>
        <a:off x="524380" y="1023274"/>
        <a:ext cx="1440907" cy="720453"/>
      </dsp:txXfrm>
    </dsp:sp>
    <dsp:sp modelId="{777A5513-AD04-40FD-A658-BEC511D9FF8B}">
      <dsp:nvSpPr>
        <dsp:cNvPr id="0" name=""/>
        <dsp:cNvSpPr/>
      </dsp:nvSpPr>
      <dsp:spPr>
        <a:xfrm>
          <a:off x="2267878" y="1023274"/>
          <a:ext cx="1440907" cy="720453"/>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方正姚体" panose="02010601030101010101" pitchFamily="2" charset="-122"/>
              <a:ea typeface="方正姚体" panose="02010601030101010101" pitchFamily="2" charset="-122"/>
            </a:rPr>
            <a:t>数据工程组</a:t>
          </a:r>
        </a:p>
      </dsp:txBody>
      <dsp:txXfrm>
        <a:off x="2267878" y="1023274"/>
        <a:ext cx="1440907" cy="720453"/>
      </dsp:txXfrm>
    </dsp:sp>
    <dsp:sp modelId="{E9205CE6-490A-4348-B35C-622E0CE1AC9C}">
      <dsp:nvSpPr>
        <dsp:cNvPr id="0" name=""/>
        <dsp:cNvSpPr/>
      </dsp:nvSpPr>
      <dsp:spPr>
        <a:xfrm>
          <a:off x="4011376" y="1023274"/>
          <a:ext cx="1440907" cy="720453"/>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方正姚体" panose="02010601030101010101" pitchFamily="2" charset="-122"/>
              <a:ea typeface="方正姚体" panose="02010601030101010101" pitchFamily="2" charset="-122"/>
            </a:rPr>
            <a:t>决策管理组</a:t>
          </a:r>
        </a:p>
      </dsp:txBody>
      <dsp:txXfrm>
        <a:off x="4011376" y="1023274"/>
        <a:ext cx="1440907" cy="72045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0E2C6AF-4061-4050-B475-7AF57D88B0E1}" type="datetimeFigureOut">
              <a:rPr lang="zh-CN" altLang="en-US" smtClean="0"/>
              <a:pPr/>
              <a:t>2021/8/12</a:t>
            </a:fld>
            <a:endParaRPr lang="zh-CN" altLang="en-US"/>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ADB879F-D16B-4D60-A4F6-02DA709B8177}" type="slidenum">
              <a:rPr lang="zh-CN" altLang="en-US" smtClean="0"/>
              <a:pPr/>
              <a:t>‹#›</a:t>
            </a:fld>
            <a:endParaRPr lang="zh-CN" altLang="en-US"/>
          </a:p>
        </p:txBody>
      </p:sp>
    </p:spTree>
    <p:extLst>
      <p:ext uri="{BB962C8B-B14F-4D97-AF65-F5344CB8AC3E}">
        <p14:creationId xmlns:p14="http://schemas.microsoft.com/office/powerpoint/2010/main" val="358564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1</a:t>
            </a:fld>
            <a:endParaRPr lang="zh-CN" altLang="en-US"/>
          </a:p>
        </p:txBody>
      </p:sp>
    </p:spTree>
    <p:extLst>
      <p:ext uri="{BB962C8B-B14F-4D97-AF65-F5344CB8AC3E}">
        <p14:creationId xmlns:p14="http://schemas.microsoft.com/office/powerpoint/2010/main" val="3921977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3</a:t>
            </a:fld>
            <a:endParaRPr lang="zh-CN" altLang="en-US"/>
          </a:p>
        </p:txBody>
      </p:sp>
    </p:spTree>
    <p:extLst>
      <p:ext uri="{BB962C8B-B14F-4D97-AF65-F5344CB8AC3E}">
        <p14:creationId xmlns:p14="http://schemas.microsoft.com/office/powerpoint/2010/main" val="44795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没有根植业务的大数据是大忽悠</a:t>
            </a:r>
            <a:endParaRPr lang="en-US" altLang="zh-CN" dirty="0"/>
          </a:p>
          <a:p>
            <a:r>
              <a:rPr lang="zh-CN" altLang="en-US" dirty="0"/>
              <a:t>没有科学管理的大数据是大垃圾</a:t>
            </a:r>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4</a:t>
            </a:fld>
            <a:endParaRPr lang="zh-CN" altLang="en-US"/>
          </a:p>
        </p:txBody>
      </p:sp>
    </p:spTree>
    <p:extLst>
      <p:ext uri="{BB962C8B-B14F-4D97-AF65-F5344CB8AC3E}">
        <p14:creationId xmlns:p14="http://schemas.microsoft.com/office/powerpoint/2010/main" val="3471324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5</a:t>
            </a:fld>
            <a:endParaRPr lang="zh-CN" altLang="en-US"/>
          </a:p>
        </p:txBody>
      </p:sp>
    </p:spTree>
    <p:extLst>
      <p:ext uri="{BB962C8B-B14F-4D97-AF65-F5344CB8AC3E}">
        <p14:creationId xmlns:p14="http://schemas.microsoft.com/office/powerpoint/2010/main" val="3331576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6</a:t>
            </a:fld>
            <a:endParaRPr lang="zh-CN" altLang="en-US"/>
          </a:p>
        </p:txBody>
      </p:sp>
    </p:spTree>
    <p:extLst>
      <p:ext uri="{BB962C8B-B14F-4D97-AF65-F5344CB8AC3E}">
        <p14:creationId xmlns:p14="http://schemas.microsoft.com/office/powerpoint/2010/main" val="21414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7</a:t>
            </a:fld>
            <a:endParaRPr lang="zh-CN" altLang="en-US"/>
          </a:p>
        </p:txBody>
      </p:sp>
    </p:spTree>
    <p:extLst>
      <p:ext uri="{BB962C8B-B14F-4D97-AF65-F5344CB8AC3E}">
        <p14:creationId xmlns:p14="http://schemas.microsoft.com/office/powerpoint/2010/main" val="3404958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10</a:t>
            </a:fld>
            <a:endParaRPr lang="zh-CN" altLang="en-US"/>
          </a:p>
        </p:txBody>
      </p:sp>
    </p:spTree>
    <p:extLst>
      <p:ext uri="{BB962C8B-B14F-4D97-AF65-F5344CB8AC3E}">
        <p14:creationId xmlns:p14="http://schemas.microsoft.com/office/powerpoint/2010/main" val="1632752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12</a:t>
            </a:fld>
            <a:endParaRPr lang="zh-CN" altLang="en-US"/>
          </a:p>
        </p:txBody>
      </p:sp>
    </p:spTree>
    <p:extLst>
      <p:ext uri="{BB962C8B-B14F-4D97-AF65-F5344CB8AC3E}">
        <p14:creationId xmlns:p14="http://schemas.microsoft.com/office/powerpoint/2010/main" val="2018217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pic>
        <p:nvPicPr>
          <p:cNvPr id="7" name="图片 6" descr="PPT模板.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4_标题和内容 0">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728047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70264-66A7-4BD7-8A98-E7C3842D32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9.jpeg"/><Relationship Id="rId7" Type="http://schemas.openxmlformats.org/officeDocument/2006/relationships/diagramQuickStyle" Target="../diagrams/quickStyle7.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0.pn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1.jpg"/><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8" Type="http://schemas.openxmlformats.org/officeDocument/2006/relationships/image" Target="../media/image23.jpg"/><Relationship Id="rId13" Type="http://schemas.openxmlformats.org/officeDocument/2006/relationships/image" Target="../media/image25.png"/><Relationship Id="rId3" Type="http://schemas.openxmlformats.org/officeDocument/2006/relationships/hyperlink" Target="file:///\\dfs01\Risk(&#39118;&#25511;&#37096;)\17%20Risk%20Decision%20Science%20&#39118;&#25511;&#20915;&#31574;&#31185;&#23398;&#37096;\&#20844;&#20849;&#30446;&#24405;%20Departmental\&#27719;&#25253;&#32426;&#35201;%20Report%20&amp;%20MM\&#25253;&#34920;%20Report\ExCo%20Daily%20-%20Lyn.docx" TargetMode="External"/><Relationship Id="rId7" Type="http://schemas.openxmlformats.org/officeDocument/2006/relationships/image" Target="../media/image22.gif"/><Relationship Id="rId12"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file:///\\dfs01\Risk(&#39118;&#25511;&#37096;)\17%20Risk%20Decision%20Science%20&#39118;&#25511;&#20915;&#31574;&#31185;&#23398;&#37096;\&#20844;&#20849;&#30446;&#24405;%20Departmental\&#27719;&#25253;&#32426;&#35201;%20Report%20&amp;%20MM\&#25253;&#34920;%20Report\&#39118;&#25511;&#27169;&#22411;&#37096;&#21608;&#25253;%20Weekly%20Report%20of%20Risk%20Modeling%2020170710.pptx" TargetMode="External"/><Relationship Id="rId11" Type="http://schemas.openxmlformats.org/officeDocument/2006/relationships/hyperlink" Target="http://wiki.msxf.com/pages/viewpage.action?pageId=3944353" TargetMode="External"/><Relationship Id="rId5" Type="http://schemas.openxmlformats.org/officeDocument/2006/relationships/hyperlink" Target="file:///\\dfs01\Risk(&#39118;&#25511;&#37096;)\17%20Risk%20Decision%20Science%20&#39118;&#25511;&#20915;&#31574;&#31185;&#23398;&#37096;\&#20844;&#20849;&#30446;&#24405;%20Departmental\&#25991;&#20214;&#35760;&#24405;%20File%20Tracker\Daily%20Project%20Progress%20Report.xlsx" TargetMode="External"/><Relationship Id="rId10" Type="http://schemas.openxmlformats.org/officeDocument/2006/relationships/hyperlink" Target="file:///\\dfs01\Risk(&#39118;&#25511;&#37096;)\17%20Risk%20Decision%20Science%20&#39118;&#25511;&#20915;&#31574;&#31185;&#23398;&#37096;\&#20844;&#20849;&#30446;&#24405;%20Departmental\&#25991;&#20214;&#35760;&#24405;%20File%20Tracker\&#25991;&#20214;&#19978;&#20256;&#30003;&#35831;&#21644;&#25991;&#20214;&#19978;&#20256;&#25968;&#37327;&#32479;&#35745;&#33609;&#31295;&#23637;&#31034;%20File%20Uploading%20Request%20&amp;%20File%20Uploading%20Statistics%20Draft%20Demo.msg" TargetMode="External"/><Relationship Id="rId4" Type="http://schemas.openxmlformats.org/officeDocument/2006/relationships/hyperlink" Target="file:///\\dfs01\Risk(&#39118;&#25511;&#37096;)\17%20Risk%20Decision%20Science%20&#39118;&#25511;&#20915;&#31574;&#31185;&#23398;&#37096;\&#20844;&#20849;&#30446;&#24405;%20Departmental\&#25991;&#20214;&#35760;&#24405;%20File%20Tracker\&#39118;&#25511;&#27169;&#22411;&#22242;&#38431;&#26085;&#25253;&#26426;&#21046;%20-%20Daily%20Report%20Requirement%20for%20Risk%20Modeling%20Team.msg" TargetMode="External"/><Relationship Id="rId9" Type="http://schemas.openxmlformats.org/officeDocument/2006/relationships/hyperlink" Target="file:///\\DFS01\Risk(&#39118;&#25511;&#37096;)\17%20Risk%20Decision%20Science%20&#39118;&#25511;&#20915;&#31574;&#31185;&#23398;&#37096;\&#20844;&#20849;&#30446;&#24405;%20Departmental\&#25991;&#20214;&#35760;&#24405;%20File%20Tracker\&#20844;&#30424;&#30446;&#24405;&#32467;&#26500;%20Risk%20modeling%20document%20directory%20setting.pptx"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2.xml"/><Relationship Id="rId16" Type="http://schemas.openxmlformats.org/officeDocument/2006/relationships/diagramColors" Target="../diagrams/colors4.xml"/><Relationship Id="rId1" Type="http://schemas.openxmlformats.org/officeDocument/2006/relationships/slideLayout" Target="../slideLayouts/slideLayout1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image4.pdf"/>
          <p:cNvPicPr/>
          <p:nvPr/>
        </p:nvPicPr>
        <p:blipFill>
          <a:blip r:embed="rId3"/>
          <a:stretch>
            <a:fillRect/>
          </a:stretch>
        </p:blipFill>
        <p:spPr>
          <a:xfrm>
            <a:off x="-25824" y="-1"/>
            <a:ext cx="7041458" cy="6858001"/>
          </a:xfrm>
          <a:prstGeom prst="rect">
            <a:avLst/>
          </a:prstGeom>
          <a:ln w="12700">
            <a:miter lim="400000"/>
          </a:ln>
        </p:spPr>
      </p:pic>
      <p:sp>
        <p:nvSpPr>
          <p:cNvPr id="49" name="Shape 49"/>
          <p:cNvSpPr/>
          <p:nvPr/>
        </p:nvSpPr>
        <p:spPr>
          <a:xfrm>
            <a:off x="-850698" y="2623137"/>
            <a:ext cx="7736178" cy="132343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4800">
                <a:solidFill>
                  <a:srgbClr val="FFFFFF"/>
                </a:solidFill>
                <a:latin typeface="Microsoft YaHei"/>
                <a:ea typeface="Microsoft YaHei"/>
                <a:cs typeface="Microsoft YaHei"/>
                <a:sym typeface="Microsoft YaHei"/>
              </a:defRPr>
            </a:lvl1pPr>
          </a:lstStyle>
          <a:p>
            <a:pPr lvl="0" algn="ctr">
              <a:defRPr sz="1800">
                <a:solidFill>
                  <a:srgbClr val="000000"/>
                </a:solidFill>
              </a:defRPr>
            </a:pPr>
            <a:r>
              <a:rPr lang="zh-CN" altLang="en-US" sz="4400" b="1" dirty="0">
                <a:solidFill>
                  <a:schemeClr val="bg1"/>
                </a:solidFill>
              </a:rPr>
              <a:t>风控决策科学部成立会</a:t>
            </a:r>
            <a:br>
              <a:rPr lang="en-US" altLang="zh-CN" sz="3600" b="1" dirty="0">
                <a:solidFill>
                  <a:schemeClr val="bg1"/>
                </a:solidFill>
              </a:rPr>
            </a:br>
            <a:r>
              <a:rPr lang="zh-CN" altLang="en-US" sz="3600" b="1" dirty="0">
                <a:solidFill>
                  <a:schemeClr val="bg1"/>
                </a:solidFill>
              </a:rPr>
              <a:t>暨部门发展规划宣讲</a:t>
            </a:r>
            <a:endParaRPr lang="en-US" altLang="zh-CN" sz="3600" b="1" dirty="0">
              <a:solidFill>
                <a:schemeClr val="bg1"/>
              </a:solidFill>
            </a:endParaRPr>
          </a:p>
        </p:txBody>
      </p:sp>
      <p:pic>
        <p:nvPicPr>
          <p:cNvPr id="50" name="image5.pdf"/>
          <p:cNvPicPr/>
          <p:nvPr/>
        </p:nvPicPr>
        <p:blipFill>
          <a:blip r:embed="rId4"/>
          <a:stretch>
            <a:fillRect/>
          </a:stretch>
        </p:blipFill>
        <p:spPr>
          <a:xfrm>
            <a:off x="661290" y="397459"/>
            <a:ext cx="2653410" cy="740222"/>
          </a:xfrm>
          <a:prstGeom prst="rect">
            <a:avLst/>
          </a:prstGeom>
          <a:ln w="12700">
            <a:miter lim="400000"/>
          </a:ln>
        </p:spPr>
      </p:pic>
      <p:sp>
        <p:nvSpPr>
          <p:cNvPr id="51" name="Shape 51"/>
          <p:cNvSpPr/>
          <p:nvPr/>
        </p:nvSpPr>
        <p:spPr>
          <a:xfrm>
            <a:off x="661289" y="1200473"/>
            <a:ext cx="2618741"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银监会批准持牌金融机构</a:t>
            </a:r>
          </a:p>
        </p:txBody>
      </p:sp>
      <p:sp>
        <p:nvSpPr>
          <p:cNvPr id="6" name="Shape 49"/>
          <p:cNvSpPr/>
          <p:nvPr/>
        </p:nvSpPr>
        <p:spPr>
          <a:xfrm>
            <a:off x="1631504" y="5580529"/>
            <a:ext cx="2371801" cy="58477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800">
                <a:solidFill>
                  <a:srgbClr val="FFFFFF"/>
                </a:solidFill>
                <a:latin typeface="Microsoft YaHei"/>
                <a:ea typeface="Microsoft YaHei"/>
                <a:cs typeface="Microsoft YaHei"/>
                <a:sym typeface="Microsoft YaHei"/>
              </a:defRPr>
            </a:lvl1pPr>
          </a:lstStyle>
          <a:p>
            <a:pPr lvl="0">
              <a:defRPr sz="1800">
                <a:solidFill>
                  <a:srgbClr val="000000"/>
                </a:solidFill>
              </a:defRPr>
            </a:pPr>
            <a:r>
              <a:rPr lang="en-US" altLang="zh-CN" sz="3200" dirty="0">
                <a:solidFill>
                  <a:schemeClr val="bg1"/>
                </a:solidFill>
              </a:rPr>
              <a:t>2017-07-19</a:t>
            </a:r>
            <a:endParaRPr sz="7200" dirty="0">
              <a:solidFill>
                <a:schemeClr val="bg1"/>
              </a:solidFill>
            </a:endParaRPr>
          </a:p>
        </p:txBody>
      </p:sp>
      <p:sp>
        <p:nvSpPr>
          <p:cNvPr id="7" name="Shape 49"/>
          <p:cNvSpPr/>
          <p:nvPr/>
        </p:nvSpPr>
        <p:spPr>
          <a:xfrm>
            <a:off x="1209526" y="4972999"/>
            <a:ext cx="3615731"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800">
                <a:solidFill>
                  <a:srgbClr val="FFFFFF"/>
                </a:solidFill>
                <a:latin typeface="Microsoft YaHei"/>
                <a:ea typeface="Microsoft YaHei"/>
                <a:cs typeface="Microsoft YaHei"/>
                <a:sym typeface="Microsoft YaHei"/>
              </a:defRPr>
            </a:lvl1pPr>
          </a:lstStyle>
          <a:p>
            <a:pPr lvl="0" algn="ctr">
              <a:defRPr sz="1800">
                <a:solidFill>
                  <a:srgbClr val="000000"/>
                </a:solidFill>
              </a:defRPr>
            </a:pPr>
            <a:r>
              <a:rPr lang="zh-CN" altLang="en-US" sz="3600" b="1" dirty="0">
                <a:solidFill>
                  <a:schemeClr val="bg1"/>
                </a:solidFill>
              </a:rPr>
              <a:t>孙光辉（</a:t>
            </a:r>
            <a:r>
              <a:rPr lang="en-US" altLang="zh-CN" sz="3600" b="1" dirty="0">
                <a:solidFill>
                  <a:schemeClr val="bg1"/>
                </a:solidFill>
              </a:rPr>
              <a:t>Brian</a:t>
            </a:r>
            <a:r>
              <a:rPr lang="zh-CN" altLang="en-US" sz="3600" b="1" dirty="0">
                <a:solidFill>
                  <a:schemeClr val="bg1"/>
                </a:solidFill>
              </a:rPr>
              <a:t>）</a:t>
            </a:r>
            <a:endParaRPr sz="3600" b="1" dirty="0">
              <a:solidFill>
                <a:schemeClr val="bg1"/>
              </a:solidFill>
            </a:endParaRPr>
          </a:p>
        </p:txBody>
      </p:sp>
      <p:pic>
        <p:nvPicPr>
          <p:cNvPr id="9" name="Picture 2" descr="http://www.njsygc.com/upload/image/20160218/20160218161969186918.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2144" y="2414874"/>
            <a:ext cx="4557682" cy="1995061"/>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8923130" y="7101408"/>
            <a:ext cx="1439818" cy="584775"/>
          </a:xfrm>
          <a:prstGeom prst="rect">
            <a:avLst/>
          </a:prstGeom>
          <a:effectLst>
            <a:glow rad="139700">
              <a:srgbClr val="740100"/>
            </a:glow>
          </a:effectLst>
        </p:spPr>
        <p:txBody>
          <a:bodyPr wrap="none">
            <a:spAutoFit/>
          </a:bodyPr>
          <a:lstStyle/>
          <a:p>
            <a:r>
              <a:rPr lang="en-US" altLang="zh-CN" sz="3200" b="1" dirty="0">
                <a:ln w="38100">
                  <a:solidFill>
                    <a:srgbClr val="920001"/>
                  </a:solidFill>
                  <a:prstDash val="solid"/>
                </a:ln>
                <a:solidFill>
                  <a:srgbClr val="FFFFFF"/>
                </a:solidFill>
                <a:effectLst>
                  <a:glow rad="88900">
                    <a:schemeClr val="bg2">
                      <a:lumMod val="10000"/>
                      <a:alpha val="35000"/>
                    </a:schemeClr>
                  </a:glow>
                  <a:outerShdw blurRad="38100" dist="22860" dir="5400000" algn="tl" rotWithShape="0">
                    <a:srgbClr val="000000">
                      <a:alpha val="30000"/>
                    </a:srgbClr>
                  </a:outerShdw>
                </a:effectLst>
                <a:latin typeface="Gill Sans Ultra Bold" panose="020B0A02020104020203" pitchFamily="34" charset="0"/>
                <a:ea typeface="Tahoma" panose="020B0604030504040204" pitchFamily="34" charset="0"/>
                <a:cs typeface="Tahoma" panose="020B0604030504040204" pitchFamily="34" charset="0"/>
              </a:rPr>
              <a:t>RISK</a:t>
            </a:r>
            <a:endParaRPr lang="zh-CN" altLang="en-US" sz="4000" b="1" dirty="0">
              <a:ln w="38100">
                <a:solidFill>
                  <a:srgbClr val="920001"/>
                </a:solidFill>
                <a:prstDash val="solid"/>
              </a:ln>
              <a:solidFill>
                <a:srgbClr val="FFFFFF"/>
              </a:solidFill>
              <a:effectLst>
                <a:glow rad="88900">
                  <a:schemeClr val="bg2">
                    <a:lumMod val="10000"/>
                    <a:alpha val="35000"/>
                  </a:schemeClr>
                </a:glow>
                <a:outerShdw blurRad="38100" dist="22860" dir="5400000" algn="tl" rotWithShape="0">
                  <a:srgbClr val="000000">
                    <a:alpha val="30000"/>
                  </a:srgbClr>
                </a:outerShdw>
              </a:effectLst>
              <a:latin typeface="Gill Sans Ultra Bold" panose="020B0A02020104020203" pitchFamily="34" charset="0"/>
              <a:cs typeface="Tahoma" panose="020B0604030504040204" pitchFamily="34" charset="0"/>
            </a:endParaRPr>
          </a:p>
        </p:txBody>
      </p:sp>
      <p:pic>
        <p:nvPicPr>
          <p:cNvPr id="3" name="图片 2"/>
          <p:cNvPicPr>
            <a:picLocks noChangeAspect="1"/>
          </p:cNvPicPr>
          <p:nvPr/>
        </p:nvPicPr>
        <p:blipFill>
          <a:blip r:embed="rId6"/>
          <a:stretch>
            <a:fillRect/>
          </a:stretch>
        </p:blipFill>
        <p:spPr>
          <a:xfrm>
            <a:off x="8027963" y="2348880"/>
            <a:ext cx="1335435" cy="1059116"/>
          </a:xfrm>
          <a:prstGeom prst="rect">
            <a:avLst/>
          </a:prstGeom>
        </p:spPr>
      </p:pic>
    </p:spTree>
    <p:extLst>
      <p:ext uri="{BB962C8B-B14F-4D97-AF65-F5344CB8AC3E}">
        <p14:creationId xmlns:p14="http://schemas.microsoft.com/office/powerpoint/2010/main" val="400843987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12057" y="44624"/>
            <a:ext cx="951233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团队建设</a:t>
            </a:r>
            <a:endParaRPr lang="zh-CN" altLang="en-US" sz="2800" b="1" dirty="0">
              <a:latin typeface="Arial Narrow" panose="020B0606020202030204" pitchFamily="34" charset="0"/>
              <a:ea typeface="微软雅黑" panose="020B0503020204020204" pitchFamily="34" charset="-122"/>
            </a:endParaRPr>
          </a:p>
        </p:txBody>
      </p:sp>
      <p:sp>
        <p:nvSpPr>
          <p:cNvPr id="2" name="矩形 1"/>
          <p:cNvSpPr/>
          <p:nvPr/>
        </p:nvSpPr>
        <p:spPr>
          <a:xfrm>
            <a:off x="1092691" y="815329"/>
            <a:ext cx="3416320" cy="523220"/>
          </a:xfrm>
          <a:prstGeom prst="rect">
            <a:avLst/>
          </a:prstGeom>
        </p:spPr>
        <p:txBody>
          <a:bodyPr wrap="none">
            <a:spAutoFit/>
          </a:bodyPr>
          <a:lstStyle/>
          <a:p>
            <a:pPr lvl="0"/>
            <a:r>
              <a:rPr lang="zh-CN" altLang="en-US" sz="2800" b="1" dirty="0">
                <a:latin typeface="微软雅黑" panose="020B0503020204020204" pitchFamily="34" charset="-122"/>
                <a:ea typeface="微软雅黑" panose="020B0503020204020204" pitchFamily="34" charset="-122"/>
              </a:rPr>
              <a:t>业务导向的团队文化</a:t>
            </a:r>
          </a:p>
        </p:txBody>
      </p:sp>
      <p:sp>
        <p:nvSpPr>
          <p:cNvPr id="7" name="矩形 6"/>
          <p:cNvSpPr/>
          <p:nvPr/>
        </p:nvSpPr>
        <p:spPr>
          <a:xfrm>
            <a:off x="7896200" y="903040"/>
            <a:ext cx="2339102" cy="523220"/>
          </a:xfrm>
          <a:prstGeom prst="rect">
            <a:avLst/>
          </a:prstGeom>
        </p:spPr>
        <p:txBody>
          <a:bodyPr wrap="none">
            <a:spAutoFit/>
          </a:bodyPr>
          <a:lstStyle/>
          <a:p>
            <a:pPr lvl="0"/>
            <a:r>
              <a:rPr lang="zh-CN" altLang="en-US" sz="2800" b="1" dirty="0">
                <a:latin typeface="微软雅黑" panose="020B0503020204020204" pitchFamily="34" charset="-122"/>
                <a:ea typeface="微软雅黑" panose="020B0503020204020204" pitchFamily="34" charset="-122"/>
              </a:rPr>
              <a:t>人才培养机制</a:t>
            </a:r>
          </a:p>
        </p:txBody>
      </p:sp>
      <p:grpSp>
        <p:nvGrpSpPr>
          <p:cNvPr id="10" name="组合 9"/>
          <p:cNvGrpSpPr/>
          <p:nvPr/>
        </p:nvGrpSpPr>
        <p:grpSpPr>
          <a:xfrm>
            <a:off x="275918" y="1577278"/>
            <a:ext cx="5172011" cy="3699940"/>
            <a:chOff x="5754673" y="1340768"/>
            <a:chExt cx="6557311" cy="4676431"/>
          </a:xfrm>
        </p:grpSpPr>
        <p:pic>
          <p:nvPicPr>
            <p:cNvPr id="11" name="Picture 2" descr="https://timgsa.baidu.com/timg?image&amp;quality=80&amp;size=b9999_10000&amp;sec=1496737275478&amp;di=b870425798e5e24b05065a4d36dd6dc3&amp;imgtype=0&amp;src=http%3A%2F%2Fs13.sinaimg.cn%2Fmw690%2F001x1tKjzy75JYKvTMEcc%26690"/>
            <p:cNvPicPr>
              <a:picLocks noChangeAspect="1" noChangeArrowheads="1"/>
            </p:cNvPicPr>
            <p:nvPr/>
          </p:nvPicPr>
          <p:blipFill rotWithShape="1">
            <a:blip r:embed="rId3">
              <a:extLst>
                <a:ext uri="{28A0092B-C50C-407E-A947-70E740481C1C}">
                  <a14:useLocalDpi xmlns:a14="http://schemas.microsoft.com/office/drawing/2010/main" val="0"/>
                </a:ext>
              </a:extLst>
            </a:blip>
            <a:srcRect l="8392" t="2312" r="8307" b="4277"/>
            <a:stretch/>
          </p:blipFill>
          <p:spPr bwMode="auto">
            <a:xfrm>
              <a:off x="5807968" y="1340768"/>
              <a:ext cx="6236202" cy="4676431"/>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9718883" y="1459467"/>
              <a:ext cx="2593101" cy="505707"/>
            </a:xfrm>
            <a:prstGeom prst="rect">
              <a:avLst/>
            </a:prstGeom>
            <a:noFill/>
          </p:spPr>
          <p:txBody>
            <a:bodyPr wrap="square" rtlCol="0">
              <a:spAutoFit/>
            </a:bodyPr>
            <a:lstStyle/>
            <a:p>
              <a:r>
                <a:rPr lang="zh-CN" altLang="en-US" sz="2000" b="1" dirty="0">
                  <a:solidFill>
                    <a:schemeClr val="bg1">
                      <a:lumMod val="85000"/>
                    </a:schemeClr>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决策科学青年</a:t>
              </a:r>
            </a:p>
          </p:txBody>
        </p:sp>
        <p:sp>
          <p:nvSpPr>
            <p:cNvPr id="13" name="文本框 12"/>
            <p:cNvSpPr txBox="1"/>
            <p:nvPr/>
          </p:nvSpPr>
          <p:spPr>
            <a:xfrm>
              <a:off x="5754673" y="5151819"/>
              <a:ext cx="6328590" cy="8653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0" rIns="0" rtlCol="0" anchor="ctr" anchorCtr="0">
              <a:noAutofit/>
            </a:bodyPr>
            <a:lstStyle/>
            <a:p>
              <a:pPr algn="ctr"/>
              <a:r>
                <a:rPr lang="zh-CN" altLang="en-US" sz="3200" b="1" dirty="0">
                  <a:ln w="22225">
                    <a:solidFill>
                      <a:schemeClr val="accent2"/>
                    </a:solidFill>
                    <a:prstDash val="solid"/>
                  </a:ln>
                  <a:solidFill>
                    <a:schemeClr val="accent2">
                      <a:lumMod val="40000"/>
                      <a:lumOff val="60000"/>
                    </a:schemeClr>
                  </a:solidFill>
                  <a:latin typeface="方正姚体" panose="02010601030101010101" pitchFamily="2" charset="-122"/>
                  <a:ea typeface="方正姚体" panose="02010601030101010101" pitchFamily="2" charset="-122"/>
                </a:rPr>
                <a:t>决策科学青年到业务基层去</a:t>
              </a:r>
            </a:p>
          </p:txBody>
        </p:sp>
      </p:grpSp>
      <p:sp>
        <p:nvSpPr>
          <p:cNvPr id="14" name="矩形 13"/>
          <p:cNvSpPr/>
          <p:nvPr/>
        </p:nvSpPr>
        <p:spPr>
          <a:xfrm>
            <a:off x="551384" y="5502821"/>
            <a:ext cx="449893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决策科学青年“上山下乡”计划</a:t>
            </a:r>
          </a:p>
        </p:txBody>
      </p:sp>
      <p:sp>
        <p:nvSpPr>
          <p:cNvPr id="102" name="矩形 101"/>
          <p:cNvSpPr/>
          <p:nvPr/>
        </p:nvSpPr>
        <p:spPr>
          <a:xfrm>
            <a:off x="6431350" y="5337862"/>
            <a:ext cx="2634401" cy="830997"/>
          </a:xfrm>
          <a:prstGeom prst="rect">
            <a:avLst/>
          </a:prstGeom>
        </p:spPr>
        <p:txBody>
          <a:bodyPr wrap="square">
            <a:spAutoFit/>
          </a:bodyPr>
          <a:lstStyle/>
          <a:p>
            <a:pPr algn="ctr"/>
            <a:r>
              <a:rPr lang="zh-CN" altLang="en-US" sz="2400" b="1" dirty="0">
                <a:solidFill>
                  <a:srgbClr val="0000FF"/>
                </a:solidFill>
                <a:latin typeface="微软雅黑" panose="020B0503020204020204" pitchFamily="34" charset="-122"/>
                <a:ea typeface="微软雅黑" panose="020B0503020204020204" pitchFamily="34" charset="-122"/>
              </a:rPr>
              <a:t>数据特种兵</a:t>
            </a:r>
            <a:br>
              <a:rPr lang="en-US" altLang="zh-CN" sz="2400" b="1" dirty="0">
                <a:solidFill>
                  <a:srgbClr val="0000FF"/>
                </a:solidFill>
                <a:latin typeface="微软雅黑" panose="020B0503020204020204" pitchFamily="34" charset="-122"/>
                <a:ea typeface="微软雅黑" panose="020B0503020204020204" pitchFamily="34" charset="-122"/>
              </a:rPr>
            </a:br>
            <a:r>
              <a:rPr lang="en-US" altLang="zh-CN" sz="2000" b="1" dirty="0">
                <a:solidFill>
                  <a:srgbClr val="0000FF"/>
                </a:solidFill>
                <a:latin typeface="Arial Narrow" panose="020B0606020202030204" pitchFamily="34" charset="0"/>
                <a:ea typeface="微软雅黑" panose="020B0503020204020204" pitchFamily="34" charset="-122"/>
              </a:rPr>
              <a:t>Data</a:t>
            </a:r>
            <a:r>
              <a:rPr lang="en-US" altLang="zh-CN" sz="24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Arial Narrow" panose="020B0606020202030204" pitchFamily="34" charset="0"/>
                <a:ea typeface="微软雅黑" panose="020B0503020204020204" pitchFamily="34" charset="-122"/>
              </a:rPr>
              <a:t>Special Forces</a:t>
            </a:r>
            <a:endParaRPr lang="zh-CN" altLang="en-US" sz="2000" b="1" dirty="0">
              <a:solidFill>
                <a:srgbClr val="0000FF"/>
              </a:solidFill>
              <a:latin typeface="Arial Narrow" panose="020B0606020202030204" pitchFamily="34" charset="0"/>
              <a:ea typeface="微软雅黑" panose="020B0503020204020204" pitchFamily="34" charset="-122"/>
            </a:endParaRPr>
          </a:p>
        </p:txBody>
      </p:sp>
      <p:pic>
        <p:nvPicPr>
          <p:cNvPr id="110" name="图片 109"/>
          <p:cNvPicPr>
            <a:picLocks noChangeAspect="1"/>
          </p:cNvPicPr>
          <p:nvPr/>
        </p:nvPicPr>
        <p:blipFill>
          <a:blip r:embed="rId4"/>
          <a:stretch>
            <a:fillRect/>
          </a:stretch>
        </p:blipFill>
        <p:spPr>
          <a:xfrm>
            <a:off x="5939840" y="1457227"/>
            <a:ext cx="4295462" cy="3849668"/>
          </a:xfrm>
          <a:prstGeom prst="rect">
            <a:avLst/>
          </a:prstGeom>
        </p:spPr>
      </p:pic>
      <p:graphicFrame>
        <p:nvGraphicFramePr>
          <p:cNvPr id="111" name="图示 110"/>
          <p:cNvGraphicFramePr/>
          <p:nvPr>
            <p:extLst>
              <p:ext uri="{D42A27DB-BD31-4B8C-83A1-F6EECF244321}">
                <p14:modId xmlns:p14="http://schemas.microsoft.com/office/powerpoint/2010/main" val="4168983569"/>
              </p:ext>
            </p:extLst>
          </p:nvPr>
        </p:nvGraphicFramePr>
        <p:xfrm>
          <a:off x="9326929" y="1750937"/>
          <a:ext cx="3167484" cy="41858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303860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2057" y="44624"/>
            <a:ext cx="951233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工作机制与个人发展机遇</a:t>
            </a:r>
            <a:endParaRPr lang="zh-CN" altLang="en-US" sz="2800" b="1" dirty="0">
              <a:latin typeface="Arial Narrow" panose="020B0606020202030204" pitchFamily="34" charset="0"/>
              <a:ea typeface="微软雅黑" panose="020B0503020204020204" pitchFamily="34" charset="-122"/>
            </a:endParaRPr>
          </a:p>
        </p:txBody>
      </p:sp>
      <p:grpSp>
        <p:nvGrpSpPr>
          <p:cNvPr id="37" name="组合 36"/>
          <p:cNvGrpSpPr/>
          <p:nvPr/>
        </p:nvGrpSpPr>
        <p:grpSpPr>
          <a:xfrm>
            <a:off x="983432" y="915935"/>
            <a:ext cx="7903678" cy="5093404"/>
            <a:chOff x="-176580" y="927884"/>
            <a:chExt cx="7903678" cy="5093404"/>
          </a:xfrm>
        </p:grpSpPr>
        <p:grpSp>
          <p:nvGrpSpPr>
            <p:cNvPr id="32" name="组合 31"/>
            <p:cNvGrpSpPr/>
            <p:nvPr/>
          </p:nvGrpSpPr>
          <p:grpSpPr>
            <a:xfrm>
              <a:off x="-176580" y="1708948"/>
              <a:ext cx="7903678" cy="4312340"/>
              <a:chOff x="-183859" y="908720"/>
              <a:chExt cx="7903678" cy="4312340"/>
            </a:xfrm>
          </p:grpSpPr>
          <p:graphicFrame>
            <p:nvGraphicFramePr>
              <p:cNvPr id="8" name="图示 7"/>
              <p:cNvGraphicFramePr/>
              <p:nvPr>
                <p:extLst>
                  <p:ext uri="{D42A27DB-BD31-4B8C-83A1-F6EECF244321}">
                    <p14:modId xmlns:p14="http://schemas.microsoft.com/office/powerpoint/2010/main" val="1946586060"/>
                  </p:ext>
                </p:extLst>
              </p:nvPr>
            </p:nvGraphicFramePr>
            <p:xfrm>
              <a:off x="1743155" y="908720"/>
              <a:ext cx="5976664" cy="1743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直接连接符 9"/>
              <p:cNvCxnSpPr/>
              <p:nvPr/>
            </p:nvCxnSpPr>
            <p:spPr>
              <a:xfrm>
                <a:off x="2175203" y="3212976"/>
                <a:ext cx="5184576"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1" name="直接连接符 10"/>
              <p:cNvCxnSpPr/>
              <p:nvPr/>
            </p:nvCxnSpPr>
            <p:spPr>
              <a:xfrm>
                <a:off x="2175203" y="3717032"/>
                <a:ext cx="5184576"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a:off x="2175203" y="4236854"/>
                <a:ext cx="5184576"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967291" y="2652678"/>
                <a:ext cx="0" cy="2000458"/>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a:off x="4767491" y="2652678"/>
                <a:ext cx="0" cy="2000458"/>
              </a:xfrm>
              <a:prstGeom prst="line">
                <a:avLst/>
              </a:prstGeom>
            </p:spPr>
            <p:style>
              <a:lnRef idx="1">
                <a:schemeClr val="accent3"/>
              </a:lnRef>
              <a:fillRef idx="0">
                <a:schemeClr val="accent3"/>
              </a:fillRef>
              <a:effectRef idx="0">
                <a:schemeClr val="accent3"/>
              </a:effectRef>
              <a:fontRef idx="minor">
                <a:schemeClr val="tx1"/>
              </a:fontRef>
            </p:style>
          </p:cxnSp>
          <p:sp>
            <p:nvSpPr>
              <p:cNvPr id="17" name="椭圆 16"/>
              <p:cNvSpPr/>
              <p:nvPr/>
            </p:nvSpPr>
            <p:spPr bwMode="auto">
              <a:xfrm>
                <a:off x="2823275" y="3068960"/>
                <a:ext cx="288032" cy="288032"/>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 name="椭圆 17"/>
              <p:cNvSpPr/>
              <p:nvPr/>
            </p:nvSpPr>
            <p:spPr bwMode="auto">
              <a:xfrm>
                <a:off x="4623475" y="3068960"/>
                <a:ext cx="288032" cy="288032"/>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9" name="椭圆 18"/>
              <p:cNvSpPr/>
              <p:nvPr/>
            </p:nvSpPr>
            <p:spPr bwMode="auto">
              <a:xfrm>
                <a:off x="4623475" y="3617122"/>
                <a:ext cx="288032" cy="288032"/>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0" name="椭圆 19"/>
              <p:cNvSpPr/>
              <p:nvPr/>
            </p:nvSpPr>
            <p:spPr bwMode="auto">
              <a:xfrm>
                <a:off x="2823275" y="3617122"/>
                <a:ext cx="288032" cy="288032"/>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1" name="圆角矩形 20"/>
              <p:cNvSpPr/>
              <p:nvPr/>
            </p:nvSpPr>
            <p:spPr bwMode="auto">
              <a:xfrm>
                <a:off x="535618" y="3011354"/>
                <a:ext cx="1783601" cy="443590"/>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600" b="1" dirty="0">
                    <a:latin typeface="方正姚体" panose="02010601030101010101" pitchFamily="2" charset="-122"/>
                    <a:ea typeface="方正姚体" panose="02010601030101010101" pitchFamily="2" charset="-122"/>
                  </a:rPr>
                  <a:t>模型开发项目</a:t>
                </a:r>
              </a:p>
            </p:txBody>
          </p:sp>
          <p:sp>
            <p:nvSpPr>
              <p:cNvPr id="22" name="圆角矩形 21"/>
              <p:cNvSpPr/>
              <p:nvPr/>
            </p:nvSpPr>
            <p:spPr bwMode="auto">
              <a:xfrm>
                <a:off x="535618" y="3528911"/>
                <a:ext cx="1783601" cy="443590"/>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zh-CN" altLang="en-US" sz="1600" b="1" dirty="0">
                    <a:latin typeface="方正姚体" panose="02010601030101010101" pitchFamily="2" charset="-122"/>
                    <a:ea typeface="方正姚体" panose="02010601030101010101" pitchFamily="2" charset="-122"/>
                  </a:rPr>
                  <a:t>数据质量分析项目</a:t>
                </a:r>
              </a:p>
            </p:txBody>
          </p:sp>
          <p:sp>
            <p:nvSpPr>
              <p:cNvPr id="23" name="圆角矩形 22"/>
              <p:cNvSpPr/>
              <p:nvPr/>
            </p:nvSpPr>
            <p:spPr bwMode="auto">
              <a:xfrm>
                <a:off x="551384" y="4056645"/>
                <a:ext cx="1767835" cy="443590"/>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600" b="1" dirty="0">
                    <a:latin typeface="方正姚体" panose="02010601030101010101" pitchFamily="2" charset="-122"/>
                    <a:ea typeface="方正姚体" panose="02010601030101010101" pitchFamily="2" charset="-122"/>
                  </a:rPr>
                  <a:t>……</a:t>
                </a:r>
                <a:r>
                  <a:rPr lang="zh-CN" altLang="en-US" sz="1600" b="1" dirty="0">
                    <a:latin typeface="方正姚体" panose="02010601030101010101" pitchFamily="2" charset="-122"/>
                    <a:ea typeface="方正姚体" panose="02010601030101010101" pitchFamily="2" charset="-122"/>
                  </a:rPr>
                  <a:t>项目</a:t>
                </a:r>
              </a:p>
            </p:txBody>
          </p:sp>
          <p:cxnSp>
            <p:nvCxnSpPr>
              <p:cNvPr id="24" name="直接连接符 23"/>
              <p:cNvCxnSpPr/>
              <p:nvPr/>
            </p:nvCxnSpPr>
            <p:spPr>
              <a:xfrm>
                <a:off x="6495683" y="2652678"/>
                <a:ext cx="0" cy="2000458"/>
              </a:xfrm>
              <a:prstGeom prst="line">
                <a:avLst/>
              </a:prstGeom>
            </p:spPr>
            <p:style>
              <a:lnRef idx="1">
                <a:schemeClr val="accent3"/>
              </a:lnRef>
              <a:fillRef idx="0">
                <a:schemeClr val="accent3"/>
              </a:fillRef>
              <a:effectRef idx="0">
                <a:schemeClr val="accent3"/>
              </a:effectRef>
              <a:fontRef idx="minor">
                <a:schemeClr val="tx1"/>
              </a:fontRef>
            </p:style>
          </p:cxnSp>
          <p:sp>
            <p:nvSpPr>
              <p:cNvPr id="25" name="椭圆 24"/>
              <p:cNvSpPr/>
              <p:nvPr/>
            </p:nvSpPr>
            <p:spPr bwMode="auto">
              <a:xfrm>
                <a:off x="2823275" y="4121177"/>
                <a:ext cx="288032" cy="288032"/>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6" name="椭圆 25"/>
              <p:cNvSpPr/>
              <p:nvPr/>
            </p:nvSpPr>
            <p:spPr bwMode="auto">
              <a:xfrm>
                <a:off x="4623475" y="4109041"/>
                <a:ext cx="288032" cy="288032"/>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7" name="椭圆 26"/>
              <p:cNvSpPr/>
              <p:nvPr/>
            </p:nvSpPr>
            <p:spPr bwMode="auto">
              <a:xfrm>
                <a:off x="6367433" y="3068960"/>
                <a:ext cx="288032" cy="288032"/>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8" name="椭圆 27"/>
              <p:cNvSpPr/>
              <p:nvPr/>
            </p:nvSpPr>
            <p:spPr bwMode="auto">
              <a:xfrm>
                <a:off x="6367433" y="3617122"/>
                <a:ext cx="288032" cy="288032"/>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9" name="椭圆 28"/>
              <p:cNvSpPr/>
              <p:nvPr/>
            </p:nvSpPr>
            <p:spPr bwMode="auto">
              <a:xfrm>
                <a:off x="6367433" y="4109041"/>
                <a:ext cx="288032" cy="288032"/>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0" name="文本框 29"/>
              <p:cNvSpPr txBox="1"/>
              <p:nvPr/>
            </p:nvSpPr>
            <p:spPr>
              <a:xfrm>
                <a:off x="-183859" y="2747388"/>
                <a:ext cx="367319" cy="2062103"/>
              </a:xfrm>
              <a:prstGeom prst="rect">
                <a:avLst/>
              </a:prstGeom>
              <a:noFill/>
            </p:spPr>
            <p:txBody>
              <a:bodyPr wrap="square" rtlCol="0">
                <a:spAutoFit/>
              </a:bodyPr>
              <a:lstStyle/>
              <a:p>
                <a:r>
                  <a:rPr lang="zh-CN" altLang="en-US" sz="3200" b="1" dirty="0">
                    <a:latin typeface="方正姚体" panose="02010601030101010101" pitchFamily="2" charset="-122"/>
                    <a:ea typeface="方正姚体" panose="02010601030101010101" pitchFamily="2" charset="-122"/>
                  </a:rPr>
                  <a:t>项目管理</a:t>
                </a:r>
              </a:p>
            </p:txBody>
          </p:sp>
          <p:sp>
            <p:nvSpPr>
              <p:cNvPr id="31" name="文本框 30"/>
              <p:cNvSpPr txBox="1"/>
              <p:nvPr/>
            </p:nvSpPr>
            <p:spPr>
              <a:xfrm>
                <a:off x="3847059" y="4636285"/>
                <a:ext cx="2128896" cy="584775"/>
              </a:xfrm>
              <a:prstGeom prst="rect">
                <a:avLst/>
              </a:prstGeom>
              <a:noFill/>
            </p:spPr>
            <p:txBody>
              <a:bodyPr wrap="square" rtlCol="0">
                <a:spAutoFit/>
              </a:bodyPr>
              <a:lstStyle/>
              <a:p>
                <a:r>
                  <a:rPr lang="zh-CN" altLang="en-US" sz="3200" b="1" dirty="0">
                    <a:latin typeface="方正姚体" panose="02010601030101010101" pitchFamily="2" charset="-122"/>
                    <a:ea typeface="方正姚体" panose="02010601030101010101" pitchFamily="2" charset="-122"/>
                  </a:rPr>
                  <a:t>职能管理</a:t>
                </a:r>
              </a:p>
            </p:txBody>
          </p:sp>
        </p:grpSp>
        <p:sp>
          <p:nvSpPr>
            <p:cNvPr id="33" name="文本框 32"/>
            <p:cNvSpPr txBox="1"/>
            <p:nvPr/>
          </p:nvSpPr>
          <p:spPr>
            <a:xfrm>
              <a:off x="2837684" y="927884"/>
              <a:ext cx="412241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矩阵式组织架构设计</a:t>
              </a:r>
            </a:p>
          </p:txBody>
        </p:sp>
      </p:grpSp>
      <p:sp>
        <p:nvSpPr>
          <p:cNvPr id="34" name="文本框 33"/>
          <p:cNvSpPr txBox="1"/>
          <p:nvPr/>
        </p:nvSpPr>
        <p:spPr>
          <a:xfrm>
            <a:off x="449619" y="915935"/>
            <a:ext cx="2736304" cy="267765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打通团队界限</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加强协作交流</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鼓励创新自主</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培养一专多能</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91195" y="3547616"/>
            <a:ext cx="3409461" cy="2725125"/>
          </a:xfrm>
          <a:prstGeom prst="rect">
            <a:avLst/>
          </a:prstGeom>
        </p:spPr>
      </p:pic>
      <p:sp>
        <p:nvSpPr>
          <p:cNvPr id="39" name="矩形 38"/>
          <p:cNvSpPr/>
          <p:nvPr/>
        </p:nvSpPr>
        <p:spPr>
          <a:xfrm>
            <a:off x="9120336" y="946463"/>
            <a:ext cx="2880320" cy="2031325"/>
          </a:xfrm>
          <a:prstGeom prst="rect">
            <a:avLst/>
          </a:prstGeom>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更多学习机会！</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更多挑战机遇！</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更大成长空间！</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197703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2057" y="44624"/>
            <a:ext cx="9512335" cy="523220"/>
          </a:xfrm>
          <a:prstGeom prst="rect">
            <a:avLst/>
          </a:prstGeom>
          <a:noFill/>
        </p:spPr>
        <p:txBody>
          <a:bodyPr wrap="square" rtlCol="0">
            <a:spAutoFit/>
          </a:body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团队管理和交流分享计划</a:t>
            </a:r>
          </a:p>
        </p:txBody>
      </p:sp>
      <p:grpSp>
        <p:nvGrpSpPr>
          <p:cNvPr id="10" name="组合 9"/>
          <p:cNvGrpSpPr/>
          <p:nvPr/>
        </p:nvGrpSpPr>
        <p:grpSpPr>
          <a:xfrm>
            <a:off x="191344" y="692697"/>
            <a:ext cx="7503934" cy="4001249"/>
            <a:chOff x="191344" y="692697"/>
            <a:chExt cx="7503934" cy="4001249"/>
          </a:xfrm>
        </p:grpSpPr>
        <p:sp>
          <p:nvSpPr>
            <p:cNvPr id="2" name="圆角矩形 1"/>
            <p:cNvSpPr/>
            <p:nvPr/>
          </p:nvSpPr>
          <p:spPr bwMode="auto">
            <a:xfrm>
              <a:off x="191344" y="692697"/>
              <a:ext cx="7503934" cy="3960439"/>
            </a:xfrm>
            <a:prstGeom prst="roundRect">
              <a:avLst>
                <a:gd name="adj" fmla="val 8078"/>
              </a:avLst>
            </a:prstGeom>
            <a:ln>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5" name="矩形 34"/>
            <p:cNvSpPr/>
            <p:nvPr/>
          </p:nvSpPr>
          <p:spPr>
            <a:xfrm>
              <a:off x="3143672" y="810041"/>
              <a:ext cx="1415772" cy="461665"/>
            </a:xfrm>
            <a:prstGeom prst="rect">
              <a:avLst/>
            </a:prstGeom>
          </p:spPr>
          <p:txBody>
            <a:bodyPr wrap="none">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汇报机制</a:t>
              </a:r>
            </a:p>
          </p:txBody>
        </p:sp>
        <p:sp>
          <p:nvSpPr>
            <p:cNvPr id="3" name="矩形 2"/>
            <p:cNvSpPr/>
            <p:nvPr/>
          </p:nvSpPr>
          <p:spPr>
            <a:xfrm>
              <a:off x="298978" y="1309470"/>
              <a:ext cx="3321744" cy="2215991"/>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执委会日报</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Tx/>
                <a:buChar char="-"/>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每个</a:t>
              </a:r>
              <a:r>
                <a:rPr lang="zh-CN" altLang="en-US"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工作日下午六点前</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提交；</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Tx/>
                <a:buChar char="-"/>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总结性地概括当天工作内容；</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Tx/>
                <a:buChar char="-"/>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以专门微信群形式或者随个人日报邮件发送给</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Brian</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并抄送</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Lyn</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hlinkClick r:id="rId3" action="ppaction://hlinkfile"/>
                </a:rPr>
                <a:t>示例</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15"/>
            <p:cNvSpPr/>
            <p:nvPr/>
          </p:nvSpPr>
          <p:spPr>
            <a:xfrm>
              <a:off x="3620722" y="1296293"/>
              <a:ext cx="4001936" cy="3093154"/>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个人日报</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Tx/>
                <a:buChar char="-"/>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个人工作日报以邮件形式在每个</a:t>
              </a:r>
              <a:r>
                <a:rPr lang="zh-CN" altLang="en-US"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工作日下午六点前</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发送给</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Brian</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并抄送</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Lyn</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，包含以下四个方面内容：当日工作总结，次日工作计划，遭遇问题以及其他未尽汇报事宜（</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hlinkClick r:id="rId4" action="ppaction://hlinkfile"/>
                </a:rPr>
                <a:t>要求参考</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Tx/>
                <a:buChar char="-"/>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Excel</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表格形式汇报各自所负责项目的进度，包含计划与实际落实的百分比，计划完成日期以及当日工作内容更新，附在个人工作日报邮件中提交（</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hlinkClick r:id="rId5" action="ppaction://hlinkfile"/>
                </a:rPr>
                <a:t>格式参考</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16"/>
            <p:cNvSpPr/>
            <p:nvPr/>
          </p:nvSpPr>
          <p:spPr>
            <a:xfrm>
              <a:off x="333913" y="3216618"/>
              <a:ext cx="3320988" cy="1477328"/>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个人周报</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Tx/>
                <a:buChar char="-"/>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每</a:t>
              </a:r>
              <a:r>
                <a:rPr lang="zh-CN" altLang="en-US"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周一中午</a:t>
              </a:r>
              <a:r>
                <a:rPr lang="en-US" altLang="zh-CN"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1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点以前</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提交给</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Lyn</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Tx/>
                <a:buChar char="-"/>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中英双语，鼓励使用数据图表形式具象展示。（</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hlinkClick r:id="rId6" action="ppaction://hlinkpres?slideindex=1&amp;slidetitle="/>
                </a:rPr>
                <a:t>示例</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3804" y="736076"/>
              <a:ext cx="951686" cy="1063784"/>
            </a:xfrm>
            <a:prstGeom prst="rect">
              <a:avLst/>
            </a:prstGeom>
          </p:spPr>
        </p:pic>
      </p:grpSp>
      <p:grpSp>
        <p:nvGrpSpPr>
          <p:cNvPr id="12" name="组合 11"/>
          <p:cNvGrpSpPr/>
          <p:nvPr/>
        </p:nvGrpSpPr>
        <p:grpSpPr>
          <a:xfrm>
            <a:off x="7896200" y="633303"/>
            <a:ext cx="3972687" cy="2219633"/>
            <a:chOff x="7896200" y="633303"/>
            <a:chExt cx="3972687" cy="2219633"/>
          </a:xfrm>
        </p:grpSpPr>
        <p:sp>
          <p:nvSpPr>
            <p:cNvPr id="44" name="圆角矩形 43"/>
            <p:cNvSpPr/>
            <p:nvPr/>
          </p:nvSpPr>
          <p:spPr bwMode="auto">
            <a:xfrm>
              <a:off x="7896200" y="673754"/>
              <a:ext cx="3888432" cy="2179182"/>
            </a:xfrm>
            <a:prstGeom prst="roundRect">
              <a:avLst/>
            </a:prstGeom>
            <a:ln>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3" name="矩形 42"/>
            <p:cNvSpPr/>
            <p:nvPr/>
          </p:nvSpPr>
          <p:spPr>
            <a:xfrm>
              <a:off x="8138618" y="696860"/>
              <a:ext cx="2016224" cy="461665"/>
            </a:xfrm>
            <a:prstGeom prst="rect">
              <a:avLst/>
            </a:prstGeom>
          </p:spPr>
          <p:txBody>
            <a:bodyPr wrap="square">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团队周会机制</a:t>
              </a:r>
            </a:p>
          </p:txBody>
        </p:sp>
        <p:sp>
          <p:nvSpPr>
            <p:cNvPr id="46" name="文本框 45"/>
            <p:cNvSpPr txBox="1"/>
            <p:nvPr/>
          </p:nvSpPr>
          <p:spPr>
            <a:xfrm>
              <a:off x="8021594" y="1144776"/>
              <a:ext cx="3672408" cy="170816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时间：每周一下午</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2-5</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点</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会议协调人：</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Lyn</a:t>
              </a:r>
            </a:p>
            <a:p>
              <a:pPr marL="342900" indent="-342900">
                <a:lnSpc>
                  <a:spcPct val="150000"/>
                </a:lnSpc>
                <a:buFont typeface="Wingdings" panose="05000000000000000000" pitchFamily="2" charset="2"/>
                <a:buChar char="l"/>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会议内容：</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buAutoNum type="arabicPeriod"/>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一周工作总结（要求有</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PPT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buAutoNum type="arabicPeriod"/>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技术</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工作交流分享（轮流制）</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rotWithShape="1">
            <a:blip r:embed="rId8">
              <a:clrChange>
                <a:clrFrom>
                  <a:srgbClr val="EBE6E3"/>
                </a:clrFrom>
                <a:clrTo>
                  <a:srgbClr val="EBE6E3">
                    <a:alpha val="0"/>
                  </a:srgbClr>
                </a:clrTo>
              </a:clrChange>
              <a:extLst>
                <a:ext uri="{28A0092B-C50C-407E-A947-70E740481C1C}">
                  <a14:useLocalDpi xmlns:a14="http://schemas.microsoft.com/office/drawing/2010/main" val="0"/>
                </a:ext>
              </a:extLst>
            </a:blip>
            <a:srcRect b="4640"/>
            <a:stretch/>
          </p:blipFill>
          <p:spPr>
            <a:xfrm>
              <a:off x="10380425" y="633303"/>
              <a:ext cx="1488462" cy="1419388"/>
            </a:xfrm>
            <a:prstGeom prst="rect">
              <a:avLst/>
            </a:prstGeom>
          </p:spPr>
        </p:pic>
      </p:grpSp>
      <p:grpSp>
        <p:nvGrpSpPr>
          <p:cNvPr id="11" name="组合 10"/>
          <p:cNvGrpSpPr/>
          <p:nvPr/>
        </p:nvGrpSpPr>
        <p:grpSpPr>
          <a:xfrm>
            <a:off x="191344" y="4737918"/>
            <a:ext cx="7503934" cy="1413006"/>
            <a:chOff x="191344" y="4737918"/>
            <a:chExt cx="7503934" cy="1413006"/>
          </a:xfrm>
        </p:grpSpPr>
        <p:sp>
          <p:nvSpPr>
            <p:cNvPr id="47" name="圆角矩形 46"/>
            <p:cNvSpPr/>
            <p:nvPr/>
          </p:nvSpPr>
          <p:spPr bwMode="auto">
            <a:xfrm>
              <a:off x="191344" y="4737918"/>
              <a:ext cx="7503934" cy="1375042"/>
            </a:xfrm>
            <a:prstGeom prst="roundRect">
              <a:avLst/>
            </a:prstGeom>
            <a:ln>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8" name="矩形 47"/>
            <p:cNvSpPr/>
            <p:nvPr/>
          </p:nvSpPr>
          <p:spPr>
            <a:xfrm>
              <a:off x="619186" y="4760025"/>
              <a:ext cx="5836854" cy="1323439"/>
            </a:xfrm>
            <a:prstGeom prst="rect">
              <a:avLst/>
            </a:prstGeom>
          </p:spPr>
          <p:txBody>
            <a:bodyPr wrap="none">
              <a:spAutoFit/>
            </a:bodyPr>
            <a:lstStyle/>
            <a:p>
              <a:pPr algn="ct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团队文档管理与团队</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WIKI</a:t>
              </a:r>
            </a:p>
            <a:p>
              <a:pPr lvl="0"/>
              <a:r>
                <a:rPr lang="en-US" altLang="zh-CN" sz="1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公盘地址</a:t>
              </a:r>
              <a:r>
                <a:rPr lang="en-US" altLang="zh-CN" sz="1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/Public Disk: </a:t>
              </a:r>
              <a:r>
                <a:rPr lang="en-US" altLang="zh-CN" sz="1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hlinkClick r:id="rId9" action="ppaction://hlinkpres?slideindex=1&amp;slidetitle="/>
                </a:rPr>
                <a:t>\\DFS01\Risk(</a:t>
              </a:r>
              <a:r>
                <a:rPr lang="zh-CN" altLang="en-US" sz="1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hlinkClick r:id="rId9" action="ppaction://hlinkpres?slideindex=1&amp;slidetitle="/>
                </a:rPr>
                <a:t>风控部</a:t>
              </a:r>
              <a:r>
                <a:rPr lang="en-US" altLang="zh-CN" sz="1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hlinkClick r:id="rId9" action="ppaction://hlinkpres?slideindex=1&amp;slidetitle="/>
                </a:rPr>
                <a:t>)\17 Risk Decision Science </a:t>
              </a:r>
              <a:r>
                <a:rPr lang="zh-CN" altLang="en-US" sz="1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hlinkClick r:id="rId9" action="ppaction://hlinkpres?slideindex=1&amp;slidetitle="/>
                </a:rPr>
                <a:t>风控决策科学部</a:t>
              </a:r>
              <a:endParaRPr lang="en-US" altLang="zh-CN" sz="1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r>
                <a:rPr lang="en-US" altLang="zh-CN" sz="1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1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仅授予只读权限，文件上传需申请（</a:t>
              </a:r>
              <a:r>
                <a:rPr lang="zh-CN" altLang="en-US" sz="1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hlinkClick r:id="rId10" action="ppaction://hlinkfile"/>
                </a:rPr>
                <a:t>申请样本参考</a:t>
              </a:r>
              <a:r>
                <a:rPr lang="zh-CN" altLang="en-US" sz="1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r>
                <a:rPr lang="en-US" altLang="zh-CN" sz="1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1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文件目录将做调整。</a:t>
              </a:r>
              <a:endParaRPr lang="en-US" altLang="zh-CN" sz="1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r>
                <a:rPr lang="en-US" altLang="zh-CN" sz="1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WIKI: </a:t>
              </a:r>
              <a:r>
                <a:rPr lang="en-US" altLang="zh-CN" sz="1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hlinkClick r:id="rId11"/>
                </a:rPr>
                <a:t>http://wiki.msxf.com/pages/viewpage.action?pageId=3944353</a:t>
              </a:r>
              <a:endParaRPr lang="zh-CN" altLang="en-US" sz="1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6681" y="4882115"/>
              <a:ext cx="1268809" cy="1268809"/>
            </a:xfrm>
            <a:prstGeom prst="rect">
              <a:avLst/>
            </a:prstGeom>
          </p:spPr>
        </p:pic>
      </p:grpSp>
      <p:grpSp>
        <p:nvGrpSpPr>
          <p:cNvPr id="15" name="组合 14"/>
          <p:cNvGrpSpPr/>
          <p:nvPr/>
        </p:nvGrpSpPr>
        <p:grpSpPr>
          <a:xfrm>
            <a:off x="7896200" y="3037888"/>
            <a:ext cx="3888432" cy="3075153"/>
            <a:chOff x="7896200" y="3037888"/>
            <a:chExt cx="3888432" cy="3075153"/>
          </a:xfrm>
        </p:grpSpPr>
        <p:grpSp>
          <p:nvGrpSpPr>
            <p:cNvPr id="14" name="组合 13"/>
            <p:cNvGrpSpPr/>
            <p:nvPr/>
          </p:nvGrpSpPr>
          <p:grpSpPr>
            <a:xfrm>
              <a:off x="7896200" y="3037888"/>
              <a:ext cx="3888432" cy="3075153"/>
              <a:chOff x="7896200" y="3037888"/>
              <a:chExt cx="3888432" cy="3075153"/>
            </a:xfrm>
          </p:grpSpPr>
          <p:sp>
            <p:nvSpPr>
              <p:cNvPr id="45" name="圆角矩形 44"/>
              <p:cNvSpPr/>
              <p:nvPr/>
            </p:nvSpPr>
            <p:spPr bwMode="auto">
              <a:xfrm>
                <a:off x="7896200" y="3037888"/>
                <a:ext cx="3888432" cy="3075153"/>
              </a:xfrm>
              <a:prstGeom prst="roundRect">
                <a:avLst>
                  <a:gd name="adj" fmla="val 10869"/>
                </a:avLst>
              </a:prstGeom>
              <a:ln>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0" name="矩形 39"/>
              <p:cNvSpPr/>
              <p:nvPr/>
            </p:nvSpPr>
            <p:spPr>
              <a:xfrm>
                <a:off x="8140899" y="3111351"/>
                <a:ext cx="2031325" cy="461665"/>
              </a:xfrm>
              <a:prstGeom prst="rect">
                <a:avLst/>
              </a:prstGeom>
            </p:spPr>
            <p:txBody>
              <a:bodyPr wrap="none">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交流分享计划</a:t>
                </a:r>
              </a:p>
            </p:txBody>
          </p:sp>
          <p:sp>
            <p:nvSpPr>
              <p:cNvPr id="42" name="文本框 41"/>
              <p:cNvSpPr txBox="1"/>
              <p:nvPr/>
            </p:nvSpPr>
            <p:spPr>
              <a:xfrm>
                <a:off x="8138618" y="5305282"/>
                <a:ext cx="3357982" cy="784830"/>
              </a:xfrm>
              <a:prstGeom prst="rect">
                <a:avLst/>
              </a:prstGeom>
              <a:noFill/>
            </p:spPr>
            <p:txBody>
              <a:bodyPr wrap="square" rtlCol="0">
                <a:spAutoFit/>
              </a:bodyPr>
              <a:lstStyle/>
              <a:p>
                <a:pPr>
                  <a:lnSpc>
                    <a:spcPct val="150000"/>
                  </a:lnSpc>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数据工程团队分享</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待定</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08256" y="3185266"/>
                <a:ext cx="1060621" cy="1060621"/>
              </a:xfrm>
              <a:prstGeom prst="rect">
                <a:avLst/>
              </a:prstGeom>
            </p:spPr>
          </p:pic>
        </p:grpSp>
        <p:sp>
          <p:nvSpPr>
            <p:cNvPr id="41" name="文本框 40"/>
            <p:cNvSpPr txBox="1"/>
            <p:nvPr/>
          </p:nvSpPr>
          <p:spPr>
            <a:xfrm>
              <a:off x="8112224" y="3734490"/>
              <a:ext cx="3672408" cy="1631216"/>
            </a:xfrm>
            <a:prstGeom prst="rect">
              <a:avLst/>
            </a:prstGeom>
            <a:noFill/>
          </p:spPr>
          <p:txBody>
            <a:bodyPr wrap="square" rtlCol="0">
              <a:spAutoFit/>
            </a:bodyPr>
            <a:lstStyle/>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数据科学团队分享</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数据科学导论 </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 Denis</a:t>
              </a:r>
            </a:p>
            <a:p>
              <a:pPr marL="342900" indent="-342900">
                <a:lnSpc>
                  <a:spcPct val="150000"/>
                </a:lnSpc>
                <a:buFont typeface="Wingdings" panose="05000000000000000000" pitchFamily="2" charset="2"/>
                <a:buChar char="l"/>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SAS</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数据分析编程系列培训 </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 Brian</a:t>
              </a:r>
            </a:p>
            <a:p>
              <a:pPr marL="342900" indent="-342900">
                <a:lnSpc>
                  <a:spcPct val="150000"/>
                </a:lnSpc>
                <a:buFont typeface="Wingdings" panose="05000000000000000000" pitchFamily="2" charset="2"/>
                <a:buChar char="l"/>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语言服务器决策部署 </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姚思远</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爬虫变量制作技术 </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胡菥</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3350701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2057" y="44624"/>
            <a:ext cx="951233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下一步计划</a:t>
            </a:r>
            <a:endParaRPr lang="zh-CN" altLang="en-US" sz="2800" b="1" dirty="0">
              <a:latin typeface="Arial Narrow" panose="020B0606020202030204" pitchFamily="34" charset="0"/>
              <a:ea typeface="微软雅黑" panose="020B0503020204020204" pitchFamily="34" charset="-122"/>
            </a:endParaRPr>
          </a:p>
        </p:txBody>
      </p:sp>
      <p:sp>
        <p:nvSpPr>
          <p:cNvPr id="4" name="矩形 3"/>
          <p:cNvSpPr/>
          <p:nvPr/>
        </p:nvSpPr>
        <p:spPr>
          <a:xfrm>
            <a:off x="479376" y="980728"/>
            <a:ext cx="8603637" cy="4985980"/>
          </a:xfrm>
          <a:prstGeom prst="rect">
            <a:avLst/>
          </a:prstGeom>
        </p:spPr>
        <p:txBody>
          <a:bodyPr wrap="none">
            <a:spAutoFit/>
          </a:bodyPr>
          <a:lstStyle/>
          <a:p>
            <a:pPr marL="514350" indent="-514350">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将部门规划细化形成具体项目目标，分批逐一落地</a:t>
            </a:r>
            <a:endParaRPr lang="en-US" altLang="zh-CN" sz="28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新组织架构过渡期：</a:t>
            </a:r>
            <a:r>
              <a:rPr lang="en-US" altLang="zh-CN" sz="2800" dirty="0">
                <a:latin typeface="微软雅黑" panose="020B0503020204020204" pitchFamily="34" charset="-122"/>
                <a:ea typeface="微软雅黑" panose="020B0503020204020204" pitchFamily="34" charset="-122"/>
              </a:rPr>
              <a:t>2-4</a:t>
            </a:r>
            <a:r>
              <a:rPr lang="zh-CN" altLang="en-US" sz="2800" dirty="0">
                <a:latin typeface="微软雅黑" panose="020B0503020204020204" pitchFamily="34" charset="-122"/>
                <a:ea typeface="微软雅黑" panose="020B0503020204020204" pitchFamily="34" charset="-122"/>
              </a:rPr>
              <a:t>周</a:t>
            </a:r>
            <a:endParaRPr lang="en-US" altLang="zh-CN" sz="28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en-US" altLang="zh-CN" sz="2800" dirty="0">
                <a:latin typeface="微软雅黑" panose="020B0503020204020204" pitchFamily="34" charset="-122"/>
                <a:ea typeface="微软雅黑" panose="020B0503020204020204" pitchFamily="34" charset="-122"/>
              </a:rPr>
              <a:t>One-On-One</a:t>
            </a:r>
            <a:r>
              <a:rPr lang="zh-CN" altLang="en-US" sz="2800" dirty="0">
                <a:latin typeface="微软雅黑" panose="020B0503020204020204" pitchFamily="34" charset="-122"/>
                <a:ea typeface="微软雅黑" panose="020B0503020204020204" pitchFamily="34" charset="-122"/>
              </a:rPr>
              <a:t>面谈</a:t>
            </a:r>
            <a:endParaRPr lang="en-US" altLang="zh-CN" sz="2400" dirty="0">
              <a:latin typeface="微软雅黑" panose="020B0503020204020204" pitchFamily="34" charset="-122"/>
              <a:ea typeface="微软雅黑" panose="020B0503020204020204" pitchFamily="34" charset="-122"/>
            </a:endParaRPr>
          </a:p>
          <a:p>
            <a:pPr marL="971550" lvl="1" indent="-514350">
              <a:lnSpc>
                <a:spcPct val="150000"/>
              </a:lnSpc>
              <a:buFont typeface="+mj-lt"/>
              <a:buAutoNum type="alphaLcParenR"/>
            </a:pPr>
            <a:r>
              <a:rPr lang="zh-CN" altLang="en-US" sz="2400" dirty="0">
                <a:latin typeface="微软雅黑" panose="020B0503020204020204" pitchFamily="34" charset="-122"/>
                <a:ea typeface="微软雅黑" panose="020B0503020204020204" pitchFamily="34" charset="-122"/>
              </a:rPr>
              <a:t>当前负责的工作内容</a:t>
            </a:r>
            <a:endParaRPr lang="en-US" altLang="zh-CN" sz="2400" dirty="0">
              <a:latin typeface="微软雅黑" panose="020B0503020204020204" pitchFamily="34" charset="-122"/>
              <a:ea typeface="微软雅黑" panose="020B0503020204020204" pitchFamily="34" charset="-122"/>
            </a:endParaRPr>
          </a:p>
          <a:p>
            <a:pPr marL="971550" lvl="1" indent="-514350">
              <a:lnSpc>
                <a:spcPct val="150000"/>
              </a:lnSpc>
              <a:buFont typeface="+mj-lt"/>
              <a:buAutoNum type="alphaLcParenR"/>
            </a:pPr>
            <a:r>
              <a:rPr lang="zh-CN" altLang="en-US" sz="2400" dirty="0">
                <a:latin typeface="微软雅黑" panose="020B0503020204020204" pitchFamily="34" charset="-122"/>
                <a:ea typeface="微软雅黑" panose="020B0503020204020204" pitchFamily="34" charset="-122"/>
              </a:rPr>
              <a:t>职业兴趣和职业规划</a:t>
            </a:r>
            <a:endParaRPr lang="en-US" altLang="zh-CN" sz="2400" dirty="0">
              <a:latin typeface="微软雅黑" panose="020B0503020204020204" pitchFamily="34" charset="-122"/>
              <a:ea typeface="微软雅黑" panose="020B0503020204020204" pitchFamily="34" charset="-122"/>
            </a:endParaRPr>
          </a:p>
          <a:p>
            <a:pPr marL="971550" lvl="1" indent="-514350">
              <a:lnSpc>
                <a:spcPct val="150000"/>
              </a:lnSpc>
              <a:buFont typeface="+mj-lt"/>
              <a:buAutoNum type="alphaLcParenR"/>
            </a:pPr>
            <a:r>
              <a:rPr lang="zh-CN" altLang="en-US" sz="2400" dirty="0">
                <a:latin typeface="微软雅黑" panose="020B0503020204020204" pitchFamily="34" charset="-122"/>
                <a:ea typeface="微软雅黑" panose="020B0503020204020204" pitchFamily="34" charset="-122"/>
              </a:rPr>
              <a:t>对新部门的期望和自我定位</a:t>
            </a:r>
            <a:endParaRPr lang="en-US" altLang="zh-CN" sz="24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数据分析技术培训</a:t>
            </a:r>
            <a:endParaRPr lang="en-US" altLang="zh-CN" sz="28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团队人员整合，重新定位分配工作</a:t>
            </a:r>
            <a:endParaRPr lang="en-US" altLang="zh-CN" sz="2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104" y="2132856"/>
            <a:ext cx="4623850" cy="3067456"/>
          </a:xfrm>
          <a:prstGeom prst="rect">
            <a:avLst/>
          </a:prstGeom>
        </p:spPr>
      </p:pic>
    </p:spTree>
    <p:extLst>
      <p:ext uri="{BB962C8B-B14F-4D97-AF65-F5344CB8AC3E}">
        <p14:creationId xmlns:p14="http://schemas.microsoft.com/office/powerpoint/2010/main" val="927494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1" name="image44.png" descr="图片1"/>
          <p:cNvPicPr/>
          <p:nvPr/>
        </p:nvPicPr>
        <p:blipFill>
          <a:blip r:embed="rId2"/>
          <a:stretch>
            <a:fillRect/>
          </a:stretch>
        </p:blipFill>
        <p:spPr>
          <a:xfrm>
            <a:off x="6600056" y="4221088"/>
            <a:ext cx="5240507" cy="1724543"/>
          </a:xfrm>
          <a:prstGeom prst="rect">
            <a:avLst/>
          </a:prstGeom>
          <a:ln w="12700">
            <a:miter lim="400000"/>
          </a:ln>
        </p:spPr>
      </p:pic>
      <p:pic>
        <p:nvPicPr>
          <p:cNvPr id="3" name="图片 2"/>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23392" y="1504"/>
            <a:ext cx="5478368" cy="6480720"/>
          </a:xfrm>
          <a:prstGeom prst="rect">
            <a:avLst/>
          </a:prstGeom>
        </p:spPr>
      </p:pic>
      <p:sp>
        <p:nvSpPr>
          <p:cNvPr id="2" name="矩形 1"/>
          <p:cNvSpPr/>
          <p:nvPr/>
        </p:nvSpPr>
        <p:spPr>
          <a:xfrm>
            <a:off x="7846375" y="1628800"/>
            <a:ext cx="2747868" cy="1446550"/>
          </a:xfrm>
          <a:prstGeom prst="rect">
            <a:avLst/>
          </a:prstGeom>
        </p:spPr>
        <p:txBody>
          <a:bodyPr wrap="none">
            <a:spAutoFit/>
          </a:bodyPr>
          <a:lstStyle/>
          <a:p>
            <a:r>
              <a:rPr lang="en-US" altLang="zh-CN" sz="8800" dirty="0">
                <a:latin typeface="Arial Rounded MT Bold" panose="020F0704030504030204" pitchFamily="34" charset="0"/>
                <a:ea typeface="微软雅黑" panose="020B0503020204020204" pitchFamily="34" charset="-122"/>
              </a:rPr>
              <a:t>Q&amp;A</a:t>
            </a:r>
            <a:endParaRPr lang="zh-CN" altLang="en-US" sz="8800" dirty="0">
              <a:latin typeface="Arial Rounded MT Bold" panose="020F0704030504030204" pitchFamily="34" charset="0"/>
            </a:endParaRPr>
          </a:p>
        </p:txBody>
      </p:sp>
    </p:spTree>
    <p:extLst>
      <p:ext uri="{BB962C8B-B14F-4D97-AF65-F5344CB8AC3E}">
        <p14:creationId xmlns:p14="http://schemas.microsoft.com/office/powerpoint/2010/main" val="279828258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75920" y="773410"/>
            <a:ext cx="6417141" cy="923330"/>
          </a:xfrm>
          <a:prstGeom prst="rect">
            <a:avLst/>
          </a:prstGeom>
        </p:spPr>
        <p:txBody>
          <a:bodyPr wrap="none">
            <a:spAutoFit/>
          </a:bodyPr>
          <a:lstStyle/>
          <a:p>
            <a:r>
              <a:rPr lang="zh-CN" altLang="en-US" sz="5400" b="1" dirty="0">
                <a:latin typeface="微软雅黑" panose="020B0503020204020204" pitchFamily="34" charset="-122"/>
                <a:ea typeface="微软雅黑" panose="020B0503020204020204" pitchFamily="34" charset="-122"/>
              </a:rPr>
              <a:t>问题：为什么合并？</a:t>
            </a:r>
            <a:endParaRPr lang="en-US" altLang="zh-CN" sz="5400" b="1" dirty="0">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1190345241"/>
              </p:ext>
            </p:extLst>
          </p:nvPr>
        </p:nvGraphicFramePr>
        <p:xfrm>
          <a:off x="-528736" y="924977"/>
          <a:ext cx="6480720" cy="3528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5591944" y="2437145"/>
            <a:ext cx="6069290" cy="2215991"/>
          </a:xfrm>
          <a:prstGeom prst="rect">
            <a:avLst/>
          </a:prstGeom>
        </p:spPr>
        <p:txBody>
          <a:bodyPr wrap="none">
            <a:spAutoFit/>
          </a:bodyPr>
          <a:lstStyle/>
          <a:p>
            <a:r>
              <a:rPr lang="en-US" altLang="zh-CN" sz="13800" b="1" dirty="0">
                <a:latin typeface="Segoe Print" panose="02000600000000000000" pitchFamily="2" charset="0"/>
                <a:ea typeface="仿宋" panose="02010609060101010101" pitchFamily="49" charset="-122"/>
              </a:rPr>
              <a:t>1+1&gt;2</a:t>
            </a:r>
          </a:p>
        </p:txBody>
      </p:sp>
      <p:sp>
        <p:nvSpPr>
          <p:cNvPr id="5" name="矩形 4"/>
          <p:cNvSpPr/>
          <p:nvPr/>
        </p:nvSpPr>
        <p:spPr>
          <a:xfrm>
            <a:off x="432048" y="4725144"/>
            <a:ext cx="11424592" cy="1323439"/>
          </a:xfrm>
          <a:prstGeom prst="rect">
            <a:avLst/>
          </a:prstGeom>
        </p:spPr>
        <p:txBody>
          <a:bodyPr wrap="square">
            <a:spAutoFit/>
          </a:bodyPr>
          <a:lstStyle/>
          <a:p>
            <a:r>
              <a:rPr lang="zh-CN" altLang="en-US" sz="4800" b="1" dirty="0">
                <a:latin typeface="微软雅黑" panose="020B0503020204020204" pitchFamily="34" charset="-122"/>
                <a:ea typeface="微软雅黑" panose="020B0503020204020204" pitchFamily="34" charset="-122"/>
              </a:rPr>
              <a:t>团队使命：</a:t>
            </a:r>
            <a:r>
              <a:rPr lang="zh-CN" altLang="en-US" sz="3200" b="1" dirty="0">
                <a:latin typeface="微软雅黑" panose="020B0503020204020204" pitchFamily="34" charset="-122"/>
                <a:ea typeface="微软雅黑" panose="020B0503020204020204" pitchFamily="34" charset="-122"/>
              </a:rPr>
              <a:t>打通</a:t>
            </a:r>
            <a:r>
              <a:rPr lang="zh-CN" altLang="en-US" sz="3200" b="1" dirty="0">
                <a:solidFill>
                  <a:srgbClr val="0070C0"/>
                </a:solidFill>
                <a:latin typeface="微软雅黑" panose="020B0503020204020204" pitchFamily="34" charset="-122"/>
                <a:ea typeface="微软雅黑" panose="020B0503020204020204" pitchFamily="34" charset="-122"/>
              </a:rPr>
              <a:t>风控业务</a:t>
            </a:r>
            <a:r>
              <a:rPr lang="zh-CN" altLang="en-US" sz="3200" b="1" dirty="0">
                <a:latin typeface="微软雅黑" panose="020B0503020204020204" pitchFamily="34" charset="-122"/>
                <a:ea typeface="微软雅黑" panose="020B0503020204020204" pitchFamily="34" charset="-122"/>
              </a:rPr>
              <a:t>与</a:t>
            </a:r>
            <a:r>
              <a:rPr lang="zh-CN" altLang="en-US" sz="3200" b="1" dirty="0">
                <a:solidFill>
                  <a:srgbClr val="0070C0"/>
                </a:solidFill>
                <a:latin typeface="微软雅黑" panose="020B0503020204020204" pitchFamily="34" charset="-122"/>
                <a:ea typeface="微软雅黑" panose="020B0503020204020204" pitchFamily="34" charset="-122"/>
              </a:rPr>
              <a:t>风控数据</a:t>
            </a:r>
            <a:r>
              <a:rPr lang="zh-CN" altLang="en-US" sz="3200" b="1" dirty="0">
                <a:latin typeface="微软雅黑" panose="020B0503020204020204" pitchFamily="34" charset="-122"/>
                <a:ea typeface="微软雅黑" panose="020B0503020204020204" pitchFamily="34" charset="-122"/>
              </a:rPr>
              <a:t>链条，整合</a:t>
            </a:r>
            <a:r>
              <a:rPr lang="zh-CN" altLang="en-US" sz="3200" b="1" dirty="0">
                <a:solidFill>
                  <a:srgbClr val="0070C0"/>
                </a:solidFill>
                <a:latin typeface="微软雅黑" panose="020B0503020204020204" pitchFamily="34" charset="-122"/>
                <a:ea typeface="微软雅黑" panose="020B0503020204020204" pitchFamily="34" charset="-122"/>
              </a:rPr>
              <a:t>业务经验</a:t>
            </a:r>
            <a:r>
              <a:rPr lang="zh-CN" altLang="en-US" sz="3200" b="1" dirty="0">
                <a:latin typeface="微软雅黑" panose="020B0503020204020204" pitchFamily="34" charset="-122"/>
                <a:ea typeface="微软雅黑" panose="020B0503020204020204" pitchFamily="34" charset="-122"/>
              </a:rPr>
              <a:t>与</a:t>
            </a:r>
            <a:r>
              <a:rPr lang="zh-CN" altLang="en-US" sz="3200" b="1" dirty="0">
                <a:solidFill>
                  <a:srgbClr val="0070C0"/>
                </a:solidFill>
                <a:latin typeface="微软雅黑" panose="020B0503020204020204" pitchFamily="34" charset="-122"/>
                <a:ea typeface="微软雅黑" panose="020B0503020204020204" pitchFamily="34" charset="-122"/>
              </a:rPr>
              <a:t>大数据机器学习技术</a:t>
            </a:r>
            <a:r>
              <a:rPr lang="zh-CN" altLang="en-US" sz="3200" b="1" dirty="0">
                <a:latin typeface="微软雅黑" panose="020B0503020204020204" pitchFamily="34" charset="-122"/>
                <a:ea typeface="微软雅黑" panose="020B0503020204020204" pitchFamily="34" charset="-122"/>
              </a:rPr>
              <a:t>，全面提升</a:t>
            </a:r>
            <a:r>
              <a:rPr lang="zh-CN" altLang="en-US" sz="3200" b="1" dirty="0">
                <a:solidFill>
                  <a:srgbClr val="0070C0"/>
                </a:solidFill>
                <a:latin typeface="微软雅黑" panose="020B0503020204020204" pitchFamily="34" charset="-122"/>
                <a:ea typeface="微软雅黑" panose="020B0503020204020204" pitchFamily="34" charset="-122"/>
              </a:rPr>
              <a:t>风控科学决策水平</a:t>
            </a:r>
            <a:r>
              <a:rPr lang="zh-CN" altLang="en-US" sz="3200" b="1" dirty="0">
                <a:latin typeface="微软雅黑" panose="020B0503020204020204" pitchFamily="34" charset="-122"/>
                <a:ea typeface="微软雅黑" panose="020B0503020204020204" pitchFamily="34" charset="-122"/>
              </a:rPr>
              <a:t>。</a:t>
            </a:r>
            <a:endParaRPr lang="en-US" altLang="zh-CN"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2450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2057" y="44624"/>
            <a:ext cx="1066446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决策科学部组织架构设计</a:t>
            </a:r>
            <a:r>
              <a:rPr lang="en-US" altLang="zh-CN" sz="2800" b="1" dirty="0">
                <a:latin typeface="Arial Narrow" panose="020B0606020202030204" pitchFamily="34" charset="0"/>
                <a:ea typeface="微软雅黑" panose="020B0503020204020204" pitchFamily="34" charset="-122"/>
              </a:rPr>
              <a:t> </a:t>
            </a:r>
            <a:endParaRPr lang="zh-CN" altLang="en-US" sz="2800" b="1" dirty="0">
              <a:latin typeface="Arial Narrow" panose="020B0606020202030204" pitchFamily="34" charset="0"/>
              <a:ea typeface="微软雅黑" panose="020B0503020204020204" pitchFamily="34" charset="-122"/>
            </a:endParaRPr>
          </a:p>
        </p:txBody>
      </p:sp>
      <p:sp>
        <p:nvSpPr>
          <p:cNvPr id="4" name="圆角矩形 3"/>
          <p:cNvSpPr/>
          <p:nvPr/>
        </p:nvSpPr>
        <p:spPr bwMode="auto">
          <a:xfrm>
            <a:off x="5048198" y="836713"/>
            <a:ext cx="6840760" cy="5291715"/>
          </a:xfrm>
          <a:prstGeom prst="roundRect">
            <a:avLst>
              <a:gd name="adj" fmla="val 660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buFont typeface="Arial" pitchFamily="34" charset="0"/>
              <a:buNone/>
            </a:pPr>
            <a:endParaRPr lang="zh-CN" altLang="en-US">
              <a:solidFill>
                <a:schemeClr val="tx1"/>
              </a:solidFill>
              <a:latin typeface="Arial" pitchFamily="34" charset="0"/>
              <a:ea typeface="宋体" pitchFamily="2" charset="-122"/>
            </a:endParaRPr>
          </a:p>
        </p:txBody>
      </p:sp>
      <p:sp>
        <p:nvSpPr>
          <p:cNvPr id="5" name="圆角矩形 4"/>
          <p:cNvSpPr/>
          <p:nvPr/>
        </p:nvSpPr>
        <p:spPr bwMode="auto">
          <a:xfrm>
            <a:off x="295670" y="836713"/>
            <a:ext cx="4075677" cy="5291716"/>
          </a:xfrm>
          <a:prstGeom prst="roundRect">
            <a:avLst>
              <a:gd name="adj" fmla="val 889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aphicFrame>
        <p:nvGraphicFramePr>
          <p:cNvPr id="9" name="图示 8"/>
          <p:cNvGraphicFramePr/>
          <p:nvPr>
            <p:extLst>
              <p:ext uri="{D42A27DB-BD31-4B8C-83A1-F6EECF244321}">
                <p14:modId xmlns:p14="http://schemas.microsoft.com/office/powerpoint/2010/main" val="3825175961"/>
              </p:ext>
            </p:extLst>
          </p:nvPr>
        </p:nvGraphicFramePr>
        <p:xfrm>
          <a:off x="5264221" y="1052736"/>
          <a:ext cx="6552728" cy="2020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图示 18"/>
          <p:cNvGraphicFramePr/>
          <p:nvPr>
            <p:extLst>
              <p:ext uri="{D42A27DB-BD31-4B8C-83A1-F6EECF244321}">
                <p14:modId xmlns:p14="http://schemas.microsoft.com/office/powerpoint/2010/main" val="1055781144"/>
              </p:ext>
            </p:extLst>
          </p:nvPr>
        </p:nvGraphicFramePr>
        <p:xfrm>
          <a:off x="801771" y="454757"/>
          <a:ext cx="2989973" cy="20610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4" name="矩形 43"/>
          <p:cNvSpPr/>
          <p:nvPr/>
        </p:nvSpPr>
        <p:spPr>
          <a:xfrm>
            <a:off x="1455389" y="1916832"/>
            <a:ext cx="2031899" cy="830997"/>
          </a:xfrm>
          <a:prstGeom prst="rect">
            <a:avLst/>
          </a:prstGeom>
        </p:spPr>
        <p:txBody>
          <a:bodyPr wrap="square">
            <a:spAutoFit/>
          </a:bodyPr>
          <a:lstStyle/>
          <a:p>
            <a:pPr marL="174625" indent="-174625" eaLnBrk="0" fontAlgn="base" hangingPunct="0">
              <a:lnSpc>
                <a:spcPct val="150000"/>
              </a:lnSpc>
              <a:spcBef>
                <a:spcPct val="0"/>
              </a:spcBef>
              <a:spcAft>
                <a:spcPct val="0"/>
              </a:spcAft>
              <a:buFont typeface="Arial" pitchFamily="34" charset="0"/>
              <a:buChar char="•"/>
            </a:pPr>
            <a:r>
              <a:rPr lang="zh-CN" altLang="en-US" sz="1600" dirty="0">
                <a:solidFill>
                  <a:srgbClr val="000000"/>
                </a:solidFill>
                <a:latin typeface="微软雅黑" panose="020B0503020204020204" pitchFamily="34" charset="-122"/>
                <a:ea typeface="微软雅黑" panose="020B0503020204020204" pitchFamily="34" charset="-122"/>
              </a:rPr>
              <a:t>风控模型开发</a:t>
            </a:r>
            <a:endParaRPr lang="en-US" altLang="zh-CN" sz="16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600" dirty="0">
                <a:solidFill>
                  <a:srgbClr val="000000"/>
                </a:solidFill>
                <a:latin typeface="微软雅黑" panose="020B0503020204020204" pitchFamily="34" charset="-122"/>
                <a:ea typeface="微软雅黑" panose="020B0503020204020204" pitchFamily="34" charset="-122"/>
              </a:rPr>
              <a:t>技术文档翻译</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45" name="矩形 44"/>
          <p:cNvSpPr/>
          <p:nvPr/>
        </p:nvSpPr>
        <p:spPr>
          <a:xfrm>
            <a:off x="9656710" y="3020467"/>
            <a:ext cx="2343946" cy="3000821"/>
          </a:xfrm>
          <a:prstGeom prst="rect">
            <a:avLst/>
          </a:prstGeom>
        </p:spPr>
        <p:txBody>
          <a:bodyPr wrap="square">
            <a:spAutoFit/>
          </a:bodyPr>
          <a:lstStyle/>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模型评分策略咨询</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模型评分策略验证</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管理流程开发</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决策项目管理</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团队知识管理</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团队绩效管理</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部门文档翻译</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团队文化建设</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团队人才建设</a:t>
            </a:r>
            <a:endParaRPr lang="en-US" altLang="zh-CN" sz="1400" dirty="0">
              <a:solidFill>
                <a:srgbClr val="000000"/>
              </a:solidFill>
              <a:latin typeface="微软雅黑" panose="020B0503020204020204" pitchFamily="34" charset="-122"/>
              <a:ea typeface="微软雅黑" panose="020B0503020204020204" pitchFamily="34" charset="-122"/>
            </a:endParaRPr>
          </a:p>
        </p:txBody>
      </p:sp>
      <p:sp>
        <p:nvSpPr>
          <p:cNvPr id="46" name="矩形 45"/>
          <p:cNvSpPr/>
          <p:nvPr/>
        </p:nvSpPr>
        <p:spPr>
          <a:xfrm>
            <a:off x="5709696" y="3016984"/>
            <a:ext cx="1728192" cy="1708160"/>
          </a:xfrm>
          <a:prstGeom prst="rect">
            <a:avLst/>
          </a:prstGeom>
        </p:spPr>
        <p:txBody>
          <a:bodyPr wrap="square">
            <a:spAutoFit/>
          </a:bodyPr>
          <a:lstStyle/>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风控模型开发</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风控模型验证</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算法开发</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文本挖掘</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社交网络挖掘</a:t>
            </a:r>
            <a:endParaRPr lang="en-US" altLang="zh-CN" sz="1400" dirty="0">
              <a:solidFill>
                <a:srgbClr val="000000"/>
              </a:solidFill>
              <a:latin typeface="微软雅黑" panose="020B0503020204020204" pitchFamily="34" charset="-122"/>
              <a:ea typeface="微软雅黑" panose="020B0503020204020204" pitchFamily="34" charset="-122"/>
            </a:endParaRPr>
          </a:p>
        </p:txBody>
      </p:sp>
      <p:sp>
        <p:nvSpPr>
          <p:cNvPr id="47" name="矩形 46"/>
          <p:cNvSpPr/>
          <p:nvPr/>
        </p:nvSpPr>
        <p:spPr>
          <a:xfrm>
            <a:off x="7640486" y="3028557"/>
            <a:ext cx="2232248" cy="2677656"/>
          </a:xfrm>
          <a:prstGeom prst="rect">
            <a:avLst/>
          </a:prstGeom>
        </p:spPr>
        <p:txBody>
          <a:bodyPr wrap="square">
            <a:spAutoFit/>
          </a:bodyPr>
          <a:lstStyle/>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决策数据产品规划</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自助决策工具开发</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决策监控系统开发</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决策模拟系统开发</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特征工程与变量集市</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数据质量管理</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决策部署实施支持</a:t>
            </a:r>
            <a:endParaRPr lang="en-US" altLang="zh-CN" sz="14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rPr>
              <a:t>第三方数据源管理</a:t>
            </a:r>
            <a:endParaRPr lang="en-US" altLang="zh-CN" sz="1400" dirty="0">
              <a:solidFill>
                <a:srgbClr val="000000"/>
              </a:solidFill>
              <a:latin typeface="微软雅黑" panose="020B0503020204020204" pitchFamily="34" charset="-122"/>
              <a:ea typeface="微软雅黑" panose="020B0503020204020204" pitchFamily="34" charset="-122"/>
            </a:endParaRPr>
          </a:p>
        </p:txBody>
      </p:sp>
      <p:sp>
        <p:nvSpPr>
          <p:cNvPr id="92" name="右箭头 91"/>
          <p:cNvSpPr/>
          <p:nvPr/>
        </p:nvSpPr>
        <p:spPr bwMode="auto">
          <a:xfrm>
            <a:off x="4390798" y="2236048"/>
            <a:ext cx="657399" cy="1652660"/>
          </a:xfrm>
          <a:prstGeom prst="rightArrow">
            <a:avLst/>
          </a:prstGeom>
          <a:solidFill>
            <a:srgbClr val="4F81BD"/>
          </a:solidFill>
          <a:ln>
            <a:noFill/>
            <a:headEnd/>
            <a:tailEnd/>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6" name="文本框 5"/>
          <p:cNvSpPr txBox="1"/>
          <p:nvPr/>
        </p:nvSpPr>
        <p:spPr>
          <a:xfrm>
            <a:off x="1290439" y="5437674"/>
            <a:ext cx="1904603"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lgn="ctr">
              <a:defRPr sz="24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5</a:t>
            </a:r>
            <a:r>
              <a:rPr lang="zh-CN" altLang="en-US" dirty="0"/>
              <a:t>项部门职能</a:t>
            </a:r>
          </a:p>
        </p:txBody>
      </p:sp>
      <p:sp>
        <p:nvSpPr>
          <p:cNvPr id="38" name="文本框 37"/>
          <p:cNvSpPr txBox="1"/>
          <p:nvPr/>
        </p:nvSpPr>
        <p:spPr>
          <a:xfrm>
            <a:off x="5350192" y="5427336"/>
            <a:ext cx="2130512"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22</a:t>
            </a:r>
            <a:r>
              <a:rPr lang="zh-CN" altLang="en-US" sz="2400" dirty="0">
                <a:solidFill>
                  <a:schemeClr val="bg1"/>
                </a:solidFill>
                <a:latin typeface="微软雅黑" panose="020B0503020204020204" pitchFamily="34" charset="-122"/>
                <a:ea typeface="微软雅黑" panose="020B0503020204020204" pitchFamily="34" charset="-122"/>
              </a:rPr>
              <a:t>项部门职能</a:t>
            </a:r>
          </a:p>
        </p:txBody>
      </p:sp>
      <p:graphicFrame>
        <p:nvGraphicFramePr>
          <p:cNvPr id="39" name="图示 38"/>
          <p:cNvGraphicFramePr/>
          <p:nvPr>
            <p:extLst>
              <p:ext uri="{D42A27DB-BD31-4B8C-83A1-F6EECF244321}">
                <p14:modId xmlns:p14="http://schemas.microsoft.com/office/powerpoint/2010/main" val="864944935"/>
              </p:ext>
            </p:extLst>
          </p:nvPr>
        </p:nvGraphicFramePr>
        <p:xfrm>
          <a:off x="1158170" y="2817156"/>
          <a:ext cx="2227022" cy="194148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0" name="矩形 39"/>
          <p:cNvSpPr/>
          <p:nvPr/>
        </p:nvSpPr>
        <p:spPr>
          <a:xfrm>
            <a:off x="1360791" y="4082946"/>
            <a:ext cx="2031899" cy="1200329"/>
          </a:xfrm>
          <a:prstGeom prst="rect">
            <a:avLst/>
          </a:prstGeom>
        </p:spPr>
        <p:txBody>
          <a:bodyPr wrap="square">
            <a:spAutoFit/>
          </a:bodyPr>
          <a:lstStyle/>
          <a:p>
            <a:pPr marL="174625" indent="-174625" eaLnBrk="0" fontAlgn="base" hangingPunct="0">
              <a:lnSpc>
                <a:spcPct val="150000"/>
              </a:lnSpc>
              <a:spcBef>
                <a:spcPct val="0"/>
              </a:spcBef>
              <a:spcAft>
                <a:spcPct val="0"/>
              </a:spcAft>
              <a:buFont typeface="Arial" pitchFamily="34" charset="0"/>
              <a:buChar char="•"/>
            </a:pPr>
            <a:r>
              <a:rPr lang="zh-CN" altLang="en-US" sz="1600" dirty="0">
                <a:solidFill>
                  <a:srgbClr val="000000"/>
                </a:solidFill>
                <a:latin typeface="微软雅黑" panose="020B0503020204020204" pitchFamily="34" charset="-122"/>
                <a:ea typeface="微软雅黑" panose="020B0503020204020204" pitchFamily="34" charset="-122"/>
              </a:rPr>
              <a:t>数据变量开发</a:t>
            </a:r>
            <a:endParaRPr lang="en-US" altLang="zh-CN" sz="16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600" dirty="0">
                <a:solidFill>
                  <a:srgbClr val="000000"/>
                </a:solidFill>
                <a:latin typeface="微软雅黑" panose="020B0503020204020204" pitchFamily="34" charset="-122"/>
                <a:ea typeface="微软雅黑" panose="020B0503020204020204" pitchFamily="34" charset="-122"/>
              </a:rPr>
              <a:t>数据接口开发</a:t>
            </a:r>
            <a:endParaRPr lang="en-US" altLang="zh-CN" sz="1600" dirty="0">
              <a:solidFill>
                <a:srgbClr val="000000"/>
              </a:solidFill>
              <a:latin typeface="微软雅黑" panose="020B0503020204020204" pitchFamily="34" charset="-122"/>
              <a:ea typeface="微软雅黑" panose="020B0503020204020204" pitchFamily="34" charset="-122"/>
            </a:endParaRPr>
          </a:p>
          <a:p>
            <a:pPr marL="174625" indent="-174625" eaLnBrk="0" fontAlgn="base" hangingPunct="0">
              <a:lnSpc>
                <a:spcPct val="150000"/>
              </a:lnSpc>
              <a:spcBef>
                <a:spcPct val="0"/>
              </a:spcBef>
              <a:spcAft>
                <a:spcPct val="0"/>
              </a:spcAft>
              <a:buFont typeface="Arial" pitchFamily="34" charset="0"/>
              <a:buChar char="•"/>
            </a:pPr>
            <a:r>
              <a:rPr lang="zh-CN" altLang="en-US" sz="1600" dirty="0">
                <a:solidFill>
                  <a:srgbClr val="000000"/>
                </a:solidFill>
                <a:latin typeface="微软雅黑" panose="020B0503020204020204" pitchFamily="34" charset="-122"/>
                <a:ea typeface="微软雅黑" panose="020B0503020204020204" pitchFamily="34" charset="-122"/>
              </a:rPr>
              <a:t>第三方数据源管理</a:t>
            </a:r>
            <a:endParaRPr lang="en-US" altLang="zh-CN" sz="1600" dirty="0">
              <a:solidFill>
                <a:srgbClr val="000000"/>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869703" y="2669561"/>
            <a:ext cx="746073" cy="746073"/>
            <a:chOff x="1195088" y="1391158"/>
            <a:chExt cx="746073" cy="746073"/>
          </a:xfrm>
          <a:solidFill>
            <a:schemeClr val="bg1">
              <a:lumMod val="50000"/>
            </a:schemeClr>
          </a:solidFill>
        </p:grpSpPr>
        <p:sp>
          <p:nvSpPr>
            <p:cNvPr id="18" name="加号 17"/>
            <p:cNvSpPr/>
            <p:nvPr/>
          </p:nvSpPr>
          <p:spPr>
            <a:xfrm>
              <a:off x="1195088" y="1391158"/>
              <a:ext cx="746073" cy="746073"/>
            </a:xfrm>
            <a:prstGeom prst="mathPlus">
              <a:avLst/>
            </a:prstGeom>
            <a:grp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0" name="加号 4"/>
            <p:cNvSpPr/>
            <p:nvPr/>
          </p:nvSpPr>
          <p:spPr>
            <a:xfrm>
              <a:off x="1293980" y="1676456"/>
              <a:ext cx="548289" cy="1754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latin typeface="方正姚体" panose="02010601030101010101" pitchFamily="2" charset="-122"/>
                <a:ea typeface="方正姚体" panose="02010601030101010101" pitchFamily="2" charset="-122"/>
              </a:endParaRPr>
            </a:p>
          </p:txBody>
        </p:sp>
      </p:grpSp>
    </p:spTree>
    <p:extLst>
      <p:ext uri="{BB962C8B-B14F-4D97-AF65-F5344CB8AC3E}">
        <p14:creationId xmlns:p14="http://schemas.microsoft.com/office/powerpoint/2010/main" val="279312585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2468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12057" y="44624"/>
            <a:ext cx="951233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决策科学部三大理念与发展目标</a:t>
            </a:r>
            <a:endParaRPr lang="zh-CN" altLang="en-US" sz="2800" b="1" dirty="0">
              <a:latin typeface="Arial Narrow" panose="020B0606020202030204" pitchFamily="34" charset="0"/>
              <a:ea typeface="微软雅黑" panose="020B0503020204020204" pitchFamily="34" charset="-122"/>
            </a:endParaRPr>
          </a:p>
        </p:txBody>
      </p:sp>
      <p:sp>
        <p:nvSpPr>
          <p:cNvPr id="7" name="文本框 6"/>
          <p:cNvSpPr txBox="1"/>
          <p:nvPr/>
        </p:nvSpPr>
        <p:spPr>
          <a:xfrm>
            <a:off x="7045856" y="3434053"/>
            <a:ext cx="5146144" cy="2308324"/>
          </a:xfrm>
          <a:prstGeom prst="rect">
            <a:avLst/>
          </a:prstGeom>
          <a:noFill/>
        </p:spPr>
        <p:txBody>
          <a:bodyPr wrap="square" rtlCol="0">
            <a:spAutoFit/>
          </a:bodyPr>
          <a:lstStyle/>
          <a:p>
            <a:r>
              <a:rPr lang="zh-CN" altLang="en-US" sz="3600" b="1" dirty="0">
                <a:latin typeface="方正姚体" panose="02010601030101010101" pitchFamily="2" charset="-122"/>
                <a:ea typeface="方正姚体" panose="02010601030101010101" pitchFamily="2" charset="-122"/>
              </a:rPr>
              <a:t>源于业务，高于业务</a:t>
            </a:r>
            <a:endParaRPr lang="en-US" altLang="zh-CN" sz="3600" b="1" dirty="0">
              <a:latin typeface="方正姚体" panose="02010601030101010101" pitchFamily="2" charset="-122"/>
              <a:ea typeface="方正姚体" panose="02010601030101010101" pitchFamily="2" charset="-122"/>
            </a:endParaRPr>
          </a:p>
          <a:p>
            <a:r>
              <a:rPr lang="zh-CN" altLang="en-US" sz="3600" b="1" dirty="0">
                <a:latin typeface="方正姚体" panose="02010601030101010101" pitchFamily="2" charset="-122"/>
                <a:ea typeface="方正姚体" panose="02010601030101010101" pitchFamily="2" charset="-122"/>
              </a:rPr>
              <a:t>深入决策，迭代快速</a:t>
            </a:r>
            <a:endParaRPr lang="en-US" altLang="zh-CN" sz="3600" b="1" dirty="0">
              <a:latin typeface="方正姚体" panose="02010601030101010101" pitchFamily="2" charset="-122"/>
              <a:ea typeface="方正姚体" panose="02010601030101010101" pitchFamily="2" charset="-122"/>
            </a:endParaRPr>
          </a:p>
          <a:p>
            <a:r>
              <a:rPr lang="zh-CN" altLang="en-US" sz="3600" b="1" dirty="0">
                <a:latin typeface="方正姚体" panose="02010601030101010101" pitchFamily="2" charset="-122"/>
                <a:ea typeface="方正姚体" panose="02010601030101010101" pitchFamily="2" charset="-122"/>
              </a:rPr>
              <a:t>规范流程，鼓励创新</a:t>
            </a:r>
            <a:endParaRPr lang="en-US" altLang="zh-CN" sz="3600" b="1" dirty="0">
              <a:latin typeface="方正姚体" panose="02010601030101010101" pitchFamily="2" charset="-122"/>
              <a:ea typeface="方正姚体" panose="02010601030101010101" pitchFamily="2" charset="-122"/>
            </a:endParaRPr>
          </a:p>
          <a:p>
            <a:r>
              <a:rPr lang="zh-CN" altLang="en-US" sz="3600" b="1" dirty="0">
                <a:latin typeface="方正姚体" panose="02010601030101010101" pitchFamily="2" charset="-122"/>
                <a:ea typeface="方正姚体" panose="02010601030101010101" pitchFamily="2" charset="-122"/>
              </a:rPr>
              <a:t>业绩导向，效率优先</a:t>
            </a:r>
            <a:endParaRPr lang="en-US" altLang="zh-CN" sz="3600" b="1" dirty="0">
              <a:latin typeface="方正姚体" panose="02010601030101010101" pitchFamily="2" charset="-122"/>
              <a:ea typeface="方正姚体" panose="02010601030101010101" pitchFamily="2" charset="-122"/>
            </a:endParaRPr>
          </a:p>
        </p:txBody>
      </p:sp>
      <p:grpSp>
        <p:nvGrpSpPr>
          <p:cNvPr id="5" name="组合 4"/>
          <p:cNvGrpSpPr/>
          <p:nvPr/>
        </p:nvGrpSpPr>
        <p:grpSpPr>
          <a:xfrm>
            <a:off x="4179406" y="796388"/>
            <a:ext cx="6214308" cy="1385637"/>
            <a:chOff x="640211" y="1994292"/>
            <a:chExt cx="5846988" cy="1303734"/>
          </a:xfrm>
        </p:grpSpPr>
        <p:sp>
          <p:nvSpPr>
            <p:cNvPr id="13" name="任意多边形 12"/>
            <p:cNvSpPr/>
            <p:nvPr/>
          </p:nvSpPr>
          <p:spPr>
            <a:xfrm>
              <a:off x="640211" y="1994292"/>
              <a:ext cx="1303734" cy="1303734"/>
            </a:xfrm>
            <a:custGeom>
              <a:avLst/>
              <a:gdLst>
                <a:gd name="connsiteX0" fmla="*/ 0 w 1303734"/>
                <a:gd name="connsiteY0" fmla="*/ 651867 h 1303734"/>
                <a:gd name="connsiteX1" fmla="*/ 651867 w 1303734"/>
                <a:gd name="connsiteY1" fmla="*/ 0 h 1303734"/>
                <a:gd name="connsiteX2" fmla="*/ 1303734 w 1303734"/>
                <a:gd name="connsiteY2" fmla="*/ 651867 h 1303734"/>
                <a:gd name="connsiteX3" fmla="*/ 651867 w 1303734"/>
                <a:gd name="connsiteY3" fmla="*/ 1303734 h 1303734"/>
                <a:gd name="connsiteX4" fmla="*/ 0 w 1303734"/>
                <a:gd name="connsiteY4" fmla="*/ 651867 h 1303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734" h="1303734">
                  <a:moveTo>
                    <a:pt x="0" y="651867"/>
                  </a:moveTo>
                  <a:cubicBezTo>
                    <a:pt x="0" y="291851"/>
                    <a:pt x="291851" y="0"/>
                    <a:pt x="651867" y="0"/>
                  </a:cubicBezTo>
                  <a:cubicBezTo>
                    <a:pt x="1011883" y="0"/>
                    <a:pt x="1303734" y="291851"/>
                    <a:pt x="1303734" y="651867"/>
                  </a:cubicBezTo>
                  <a:cubicBezTo>
                    <a:pt x="1303734" y="1011883"/>
                    <a:pt x="1011883" y="1303734"/>
                    <a:pt x="651867" y="1303734"/>
                  </a:cubicBezTo>
                  <a:cubicBezTo>
                    <a:pt x="291851" y="1303734"/>
                    <a:pt x="0" y="1011883"/>
                    <a:pt x="0" y="651867"/>
                  </a:cubicBez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26487" tIns="226487" rIns="226487" bIns="226487" numCol="1" spcCol="1270" anchor="ctr" anchorCtr="0">
              <a:noAutofit/>
            </a:bodyPr>
            <a:lstStyle/>
            <a:p>
              <a:pPr lvl="0" algn="ctr" defTabSz="1244600">
                <a:lnSpc>
                  <a:spcPct val="90000"/>
                </a:lnSpc>
                <a:spcBef>
                  <a:spcPct val="0"/>
                </a:spcBef>
                <a:spcAft>
                  <a:spcPct val="35000"/>
                </a:spcAft>
              </a:pPr>
              <a:r>
                <a:rPr lang="zh-CN" altLang="en-US" sz="2800" b="1" kern="1200" dirty="0">
                  <a:latin typeface="幼圆" panose="02010509060101010101" pitchFamily="49" charset="-122"/>
                  <a:ea typeface="幼圆" panose="02010509060101010101" pitchFamily="49" charset="-122"/>
                </a:rPr>
                <a:t>根植业务</a:t>
              </a:r>
            </a:p>
          </p:txBody>
        </p:sp>
        <p:sp>
          <p:nvSpPr>
            <p:cNvPr id="14" name="任意多边形 13"/>
            <p:cNvSpPr/>
            <p:nvPr/>
          </p:nvSpPr>
          <p:spPr>
            <a:xfrm>
              <a:off x="2049809" y="2268076"/>
              <a:ext cx="756165" cy="756165"/>
            </a:xfrm>
            <a:custGeom>
              <a:avLst/>
              <a:gdLst>
                <a:gd name="connsiteX0" fmla="*/ 100230 w 756165"/>
                <a:gd name="connsiteY0" fmla="*/ 289157 h 756165"/>
                <a:gd name="connsiteX1" fmla="*/ 289157 w 756165"/>
                <a:gd name="connsiteY1" fmla="*/ 289157 h 756165"/>
                <a:gd name="connsiteX2" fmla="*/ 289157 w 756165"/>
                <a:gd name="connsiteY2" fmla="*/ 100230 h 756165"/>
                <a:gd name="connsiteX3" fmla="*/ 467008 w 756165"/>
                <a:gd name="connsiteY3" fmla="*/ 100230 h 756165"/>
                <a:gd name="connsiteX4" fmla="*/ 467008 w 756165"/>
                <a:gd name="connsiteY4" fmla="*/ 289157 h 756165"/>
                <a:gd name="connsiteX5" fmla="*/ 655935 w 756165"/>
                <a:gd name="connsiteY5" fmla="*/ 289157 h 756165"/>
                <a:gd name="connsiteX6" fmla="*/ 655935 w 756165"/>
                <a:gd name="connsiteY6" fmla="*/ 467008 h 756165"/>
                <a:gd name="connsiteX7" fmla="*/ 467008 w 756165"/>
                <a:gd name="connsiteY7" fmla="*/ 467008 h 756165"/>
                <a:gd name="connsiteX8" fmla="*/ 467008 w 756165"/>
                <a:gd name="connsiteY8" fmla="*/ 655935 h 756165"/>
                <a:gd name="connsiteX9" fmla="*/ 289157 w 756165"/>
                <a:gd name="connsiteY9" fmla="*/ 655935 h 756165"/>
                <a:gd name="connsiteX10" fmla="*/ 289157 w 756165"/>
                <a:gd name="connsiteY10" fmla="*/ 467008 h 756165"/>
                <a:gd name="connsiteX11" fmla="*/ 100230 w 756165"/>
                <a:gd name="connsiteY11" fmla="*/ 467008 h 756165"/>
                <a:gd name="connsiteX12" fmla="*/ 100230 w 756165"/>
                <a:gd name="connsiteY12" fmla="*/ 289157 h 756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6165" h="756165">
                  <a:moveTo>
                    <a:pt x="100230" y="289157"/>
                  </a:moveTo>
                  <a:lnTo>
                    <a:pt x="289157" y="289157"/>
                  </a:lnTo>
                  <a:lnTo>
                    <a:pt x="289157" y="100230"/>
                  </a:lnTo>
                  <a:lnTo>
                    <a:pt x="467008" y="100230"/>
                  </a:lnTo>
                  <a:lnTo>
                    <a:pt x="467008" y="289157"/>
                  </a:lnTo>
                  <a:lnTo>
                    <a:pt x="655935" y="289157"/>
                  </a:lnTo>
                  <a:lnTo>
                    <a:pt x="655935" y="467008"/>
                  </a:lnTo>
                  <a:lnTo>
                    <a:pt x="467008" y="467008"/>
                  </a:lnTo>
                  <a:lnTo>
                    <a:pt x="467008" y="655935"/>
                  </a:lnTo>
                  <a:lnTo>
                    <a:pt x="289157" y="655935"/>
                  </a:lnTo>
                  <a:lnTo>
                    <a:pt x="289157" y="467008"/>
                  </a:lnTo>
                  <a:lnTo>
                    <a:pt x="100230" y="467008"/>
                  </a:lnTo>
                  <a:lnTo>
                    <a:pt x="100230" y="289157"/>
                  </a:lnTo>
                  <a:close/>
                </a:path>
              </a:pathLst>
            </a:cu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0230" tIns="289157" rIns="100230" bIns="289157" numCol="1" spcCol="1270" anchor="ctr" anchorCtr="0">
              <a:noAutofit/>
            </a:bodyPr>
            <a:lstStyle/>
            <a:p>
              <a:pPr lvl="0" algn="ctr" defTabSz="488950">
                <a:lnSpc>
                  <a:spcPct val="90000"/>
                </a:lnSpc>
                <a:spcBef>
                  <a:spcPct val="0"/>
                </a:spcBef>
                <a:spcAft>
                  <a:spcPct val="35000"/>
                </a:spcAft>
              </a:pPr>
              <a:endParaRPr lang="zh-CN" altLang="en-US" sz="1100" b="1" kern="1200">
                <a:latin typeface="幼圆" panose="02010509060101010101" pitchFamily="49" charset="-122"/>
                <a:ea typeface="幼圆" panose="02010509060101010101" pitchFamily="49" charset="-122"/>
              </a:endParaRPr>
            </a:p>
          </p:txBody>
        </p:sp>
        <p:sp>
          <p:nvSpPr>
            <p:cNvPr id="15" name="任意多边形 14"/>
            <p:cNvSpPr/>
            <p:nvPr/>
          </p:nvSpPr>
          <p:spPr>
            <a:xfrm>
              <a:off x="2911838" y="1994292"/>
              <a:ext cx="1303734" cy="1303734"/>
            </a:xfrm>
            <a:custGeom>
              <a:avLst/>
              <a:gdLst>
                <a:gd name="connsiteX0" fmla="*/ 0 w 1303734"/>
                <a:gd name="connsiteY0" fmla="*/ 651867 h 1303734"/>
                <a:gd name="connsiteX1" fmla="*/ 651867 w 1303734"/>
                <a:gd name="connsiteY1" fmla="*/ 0 h 1303734"/>
                <a:gd name="connsiteX2" fmla="*/ 1303734 w 1303734"/>
                <a:gd name="connsiteY2" fmla="*/ 651867 h 1303734"/>
                <a:gd name="connsiteX3" fmla="*/ 651867 w 1303734"/>
                <a:gd name="connsiteY3" fmla="*/ 1303734 h 1303734"/>
                <a:gd name="connsiteX4" fmla="*/ 0 w 1303734"/>
                <a:gd name="connsiteY4" fmla="*/ 651867 h 1303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734" h="1303734">
                  <a:moveTo>
                    <a:pt x="0" y="651867"/>
                  </a:moveTo>
                  <a:cubicBezTo>
                    <a:pt x="0" y="291851"/>
                    <a:pt x="291851" y="0"/>
                    <a:pt x="651867" y="0"/>
                  </a:cubicBezTo>
                  <a:cubicBezTo>
                    <a:pt x="1011883" y="0"/>
                    <a:pt x="1303734" y="291851"/>
                    <a:pt x="1303734" y="651867"/>
                  </a:cubicBezTo>
                  <a:cubicBezTo>
                    <a:pt x="1303734" y="1011883"/>
                    <a:pt x="1011883" y="1303734"/>
                    <a:pt x="651867" y="1303734"/>
                  </a:cubicBezTo>
                  <a:cubicBezTo>
                    <a:pt x="291851" y="1303734"/>
                    <a:pt x="0" y="1011883"/>
                    <a:pt x="0" y="651867"/>
                  </a:cubicBezTo>
                  <a:close/>
                </a:path>
              </a:pathLst>
            </a:custGeom>
          </p:spPr>
          <p:style>
            <a:lnRef idx="2">
              <a:schemeClr val="lt1">
                <a:hueOff val="0"/>
                <a:satOff val="0"/>
                <a:lumOff val="0"/>
                <a:alphaOff val="0"/>
              </a:schemeClr>
            </a:lnRef>
            <a:fillRef idx="1">
              <a:schemeClr val="accent5">
                <a:hueOff val="-3311292"/>
                <a:satOff val="13270"/>
                <a:lumOff val="2876"/>
                <a:alphaOff val="0"/>
              </a:schemeClr>
            </a:fillRef>
            <a:effectRef idx="0">
              <a:schemeClr val="accent5">
                <a:hueOff val="-3311292"/>
                <a:satOff val="13270"/>
                <a:lumOff val="2876"/>
                <a:alphaOff val="0"/>
              </a:schemeClr>
            </a:effectRef>
            <a:fontRef idx="minor">
              <a:schemeClr val="lt1"/>
            </a:fontRef>
          </p:style>
          <p:txBody>
            <a:bodyPr spcFirstLastPara="0" vert="horz" wrap="square" lIns="226487" tIns="226487" rIns="226487" bIns="226487" numCol="1" spcCol="1270" anchor="ctr" anchorCtr="0">
              <a:noAutofit/>
            </a:bodyPr>
            <a:lstStyle/>
            <a:p>
              <a:pPr lvl="0" algn="ctr" defTabSz="1244600">
                <a:lnSpc>
                  <a:spcPct val="90000"/>
                </a:lnSpc>
                <a:spcBef>
                  <a:spcPct val="0"/>
                </a:spcBef>
                <a:spcAft>
                  <a:spcPct val="35000"/>
                </a:spcAft>
              </a:pPr>
              <a:r>
                <a:rPr lang="zh-CN" altLang="en-US" sz="2800" b="1" kern="1200" dirty="0">
                  <a:latin typeface="幼圆" panose="02010509060101010101" pitchFamily="49" charset="-122"/>
                  <a:ea typeface="幼圆" panose="02010509060101010101" pitchFamily="49" charset="-122"/>
                </a:rPr>
                <a:t>数据驱动</a:t>
              </a:r>
            </a:p>
          </p:txBody>
        </p:sp>
        <p:sp>
          <p:nvSpPr>
            <p:cNvPr id="16" name="任意多边形 15"/>
            <p:cNvSpPr/>
            <p:nvPr/>
          </p:nvSpPr>
          <p:spPr>
            <a:xfrm>
              <a:off x="4321436" y="2268076"/>
              <a:ext cx="756165" cy="756165"/>
            </a:xfrm>
            <a:custGeom>
              <a:avLst/>
              <a:gdLst>
                <a:gd name="connsiteX0" fmla="*/ 100230 w 756165"/>
                <a:gd name="connsiteY0" fmla="*/ 289157 h 756165"/>
                <a:gd name="connsiteX1" fmla="*/ 289157 w 756165"/>
                <a:gd name="connsiteY1" fmla="*/ 289157 h 756165"/>
                <a:gd name="connsiteX2" fmla="*/ 289157 w 756165"/>
                <a:gd name="connsiteY2" fmla="*/ 100230 h 756165"/>
                <a:gd name="connsiteX3" fmla="*/ 467008 w 756165"/>
                <a:gd name="connsiteY3" fmla="*/ 100230 h 756165"/>
                <a:gd name="connsiteX4" fmla="*/ 467008 w 756165"/>
                <a:gd name="connsiteY4" fmla="*/ 289157 h 756165"/>
                <a:gd name="connsiteX5" fmla="*/ 655935 w 756165"/>
                <a:gd name="connsiteY5" fmla="*/ 289157 h 756165"/>
                <a:gd name="connsiteX6" fmla="*/ 655935 w 756165"/>
                <a:gd name="connsiteY6" fmla="*/ 467008 h 756165"/>
                <a:gd name="connsiteX7" fmla="*/ 467008 w 756165"/>
                <a:gd name="connsiteY7" fmla="*/ 467008 h 756165"/>
                <a:gd name="connsiteX8" fmla="*/ 467008 w 756165"/>
                <a:gd name="connsiteY8" fmla="*/ 655935 h 756165"/>
                <a:gd name="connsiteX9" fmla="*/ 289157 w 756165"/>
                <a:gd name="connsiteY9" fmla="*/ 655935 h 756165"/>
                <a:gd name="connsiteX10" fmla="*/ 289157 w 756165"/>
                <a:gd name="connsiteY10" fmla="*/ 467008 h 756165"/>
                <a:gd name="connsiteX11" fmla="*/ 100230 w 756165"/>
                <a:gd name="connsiteY11" fmla="*/ 467008 h 756165"/>
                <a:gd name="connsiteX12" fmla="*/ 100230 w 756165"/>
                <a:gd name="connsiteY12" fmla="*/ 289157 h 756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6165" h="756165">
                  <a:moveTo>
                    <a:pt x="100230" y="289157"/>
                  </a:moveTo>
                  <a:lnTo>
                    <a:pt x="289157" y="289157"/>
                  </a:lnTo>
                  <a:lnTo>
                    <a:pt x="289157" y="100230"/>
                  </a:lnTo>
                  <a:lnTo>
                    <a:pt x="467008" y="100230"/>
                  </a:lnTo>
                  <a:lnTo>
                    <a:pt x="467008" y="289157"/>
                  </a:lnTo>
                  <a:lnTo>
                    <a:pt x="655935" y="289157"/>
                  </a:lnTo>
                  <a:lnTo>
                    <a:pt x="655935" y="467008"/>
                  </a:lnTo>
                  <a:lnTo>
                    <a:pt x="467008" y="467008"/>
                  </a:lnTo>
                  <a:lnTo>
                    <a:pt x="467008" y="655935"/>
                  </a:lnTo>
                  <a:lnTo>
                    <a:pt x="289157" y="655935"/>
                  </a:lnTo>
                  <a:lnTo>
                    <a:pt x="289157" y="467008"/>
                  </a:lnTo>
                  <a:lnTo>
                    <a:pt x="100230" y="467008"/>
                  </a:lnTo>
                  <a:lnTo>
                    <a:pt x="100230" y="289157"/>
                  </a:lnTo>
                  <a:close/>
                </a:path>
              </a:pathLst>
            </a:custGeom>
          </p:spPr>
          <p:style>
            <a:lnRef idx="0">
              <a:schemeClr val="lt1">
                <a:hueOff val="0"/>
                <a:satOff val="0"/>
                <a:lumOff val="0"/>
                <a:alphaOff val="0"/>
              </a:schemeClr>
            </a:lnRef>
            <a:fillRef idx="1">
              <a:schemeClr val="accent5">
                <a:hueOff val="-4966938"/>
                <a:satOff val="19906"/>
                <a:lumOff val="4314"/>
                <a:alphaOff val="0"/>
              </a:schemeClr>
            </a:fillRef>
            <a:effectRef idx="0">
              <a:schemeClr val="accent5">
                <a:hueOff val="-4966938"/>
                <a:satOff val="19906"/>
                <a:lumOff val="4314"/>
                <a:alphaOff val="0"/>
              </a:schemeClr>
            </a:effectRef>
            <a:fontRef idx="minor">
              <a:schemeClr val="lt1"/>
            </a:fontRef>
          </p:style>
          <p:txBody>
            <a:bodyPr spcFirstLastPara="0" vert="horz" wrap="square" lIns="100230" tIns="289157" rIns="100230" bIns="289157" numCol="1" spcCol="1270" anchor="ctr" anchorCtr="0">
              <a:noAutofit/>
            </a:bodyPr>
            <a:lstStyle/>
            <a:p>
              <a:pPr lvl="0" algn="ctr" defTabSz="488950">
                <a:lnSpc>
                  <a:spcPct val="90000"/>
                </a:lnSpc>
                <a:spcBef>
                  <a:spcPct val="0"/>
                </a:spcBef>
                <a:spcAft>
                  <a:spcPct val="35000"/>
                </a:spcAft>
              </a:pPr>
              <a:endParaRPr lang="zh-CN" altLang="en-US" sz="1100" b="1" kern="1200">
                <a:latin typeface="幼圆" panose="02010509060101010101" pitchFamily="49" charset="-122"/>
                <a:ea typeface="幼圆" panose="02010509060101010101" pitchFamily="49" charset="-122"/>
              </a:endParaRPr>
            </a:p>
          </p:txBody>
        </p:sp>
        <p:sp>
          <p:nvSpPr>
            <p:cNvPr id="17" name="任意多边形 16"/>
            <p:cNvSpPr/>
            <p:nvPr/>
          </p:nvSpPr>
          <p:spPr>
            <a:xfrm>
              <a:off x="5183465" y="1994292"/>
              <a:ext cx="1303734" cy="1303734"/>
            </a:xfrm>
            <a:custGeom>
              <a:avLst/>
              <a:gdLst>
                <a:gd name="connsiteX0" fmla="*/ 0 w 1303734"/>
                <a:gd name="connsiteY0" fmla="*/ 651867 h 1303734"/>
                <a:gd name="connsiteX1" fmla="*/ 651867 w 1303734"/>
                <a:gd name="connsiteY1" fmla="*/ 0 h 1303734"/>
                <a:gd name="connsiteX2" fmla="*/ 1303734 w 1303734"/>
                <a:gd name="connsiteY2" fmla="*/ 651867 h 1303734"/>
                <a:gd name="connsiteX3" fmla="*/ 651867 w 1303734"/>
                <a:gd name="connsiteY3" fmla="*/ 1303734 h 1303734"/>
                <a:gd name="connsiteX4" fmla="*/ 0 w 1303734"/>
                <a:gd name="connsiteY4" fmla="*/ 651867 h 1303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734" h="1303734">
                  <a:moveTo>
                    <a:pt x="0" y="651867"/>
                  </a:moveTo>
                  <a:cubicBezTo>
                    <a:pt x="0" y="291851"/>
                    <a:pt x="291851" y="0"/>
                    <a:pt x="651867" y="0"/>
                  </a:cubicBezTo>
                  <a:cubicBezTo>
                    <a:pt x="1011883" y="0"/>
                    <a:pt x="1303734" y="291851"/>
                    <a:pt x="1303734" y="651867"/>
                  </a:cubicBezTo>
                  <a:cubicBezTo>
                    <a:pt x="1303734" y="1011883"/>
                    <a:pt x="1011883" y="1303734"/>
                    <a:pt x="651867" y="1303734"/>
                  </a:cubicBezTo>
                  <a:cubicBezTo>
                    <a:pt x="291851" y="1303734"/>
                    <a:pt x="0" y="1011883"/>
                    <a:pt x="0" y="651867"/>
                  </a:cubicBezTo>
                  <a:close/>
                </a:path>
              </a:pathLst>
            </a:custGeom>
          </p:spPr>
          <p:style>
            <a:lnRef idx="2">
              <a:schemeClr val="lt1">
                <a:hueOff val="0"/>
                <a:satOff val="0"/>
                <a:lumOff val="0"/>
                <a:alphaOff val="0"/>
              </a:schemeClr>
            </a:lnRef>
            <a:fillRef idx="1">
              <a:schemeClr val="accent5">
                <a:hueOff val="-6622584"/>
                <a:satOff val="26541"/>
                <a:lumOff val="5752"/>
                <a:alphaOff val="0"/>
              </a:schemeClr>
            </a:fillRef>
            <a:effectRef idx="0">
              <a:schemeClr val="accent5">
                <a:hueOff val="-6622584"/>
                <a:satOff val="26541"/>
                <a:lumOff val="5752"/>
                <a:alphaOff val="0"/>
              </a:schemeClr>
            </a:effectRef>
            <a:fontRef idx="minor">
              <a:schemeClr val="lt1"/>
            </a:fontRef>
          </p:style>
          <p:txBody>
            <a:bodyPr spcFirstLastPara="0" vert="horz" wrap="square" lIns="226487" tIns="226487" rIns="226487" bIns="226487" numCol="1" spcCol="1270" anchor="ctr" anchorCtr="0">
              <a:noAutofit/>
            </a:bodyPr>
            <a:lstStyle/>
            <a:p>
              <a:pPr lvl="0" algn="ctr" defTabSz="1244600">
                <a:lnSpc>
                  <a:spcPct val="90000"/>
                </a:lnSpc>
                <a:spcBef>
                  <a:spcPct val="0"/>
                </a:spcBef>
                <a:spcAft>
                  <a:spcPct val="35000"/>
                </a:spcAft>
              </a:pPr>
              <a:r>
                <a:rPr lang="zh-CN" altLang="en-US" sz="2800" b="1" kern="1200" dirty="0">
                  <a:latin typeface="幼圆" panose="02010509060101010101" pitchFamily="49" charset="-122"/>
                  <a:ea typeface="幼圆" panose="02010509060101010101" pitchFamily="49" charset="-122"/>
                </a:rPr>
                <a:t>科学管理</a:t>
              </a:r>
            </a:p>
          </p:txBody>
        </p:sp>
      </p:grpSp>
      <p:sp>
        <p:nvSpPr>
          <p:cNvPr id="8" name="矩形 7"/>
          <p:cNvSpPr/>
          <p:nvPr/>
        </p:nvSpPr>
        <p:spPr>
          <a:xfrm>
            <a:off x="1199456" y="2348880"/>
            <a:ext cx="9361040" cy="830997"/>
          </a:xfrm>
          <a:prstGeom prst="rect">
            <a:avLst/>
          </a:prstGeom>
        </p:spPr>
        <p:txBody>
          <a:bodyPr wrap="square">
            <a:spAutoFit/>
          </a:bodyPr>
          <a:lstStyle/>
          <a:p>
            <a:pPr algn="ctr"/>
            <a:r>
              <a:rPr lang="zh-CN" altLang="en-US" sz="4800" b="1" dirty="0">
                <a:latin typeface="微软雅黑" panose="020B0503020204020204" pitchFamily="34" charset="-122"/>
                <a:ea typeface="微软雅黑" panose="020B0503020204020204" pitchFamily="34" charset="-122"/>
              </a:rPr>
              <a:t>目标</a:t>
            </a:r>
            <a:r>
              <a:rPr lang="zh-CN" altLang="en-US" sz="3600" b="1" dirty="0">
                <a:latin typeface="微软雅黑" panose="020B0503020204020204" pitchFamily="34" charset="-122"/>
                <a:ea typeface="微软雅黑" panose="020B0503020204020204" pitchFamily="34" charset="-122"/>
              </a:rPr>
              <a:t>：做</a:t>
            </a:r>
            <a:r>
              <a:rPr lang="zh-CN" altLang="en-US" sz="4400" b="1" dirty="0">
                <a:solidFill>
                  <a:srgbClr val="00B050"/>
                </a:solidFill>
                <a:latin typeface="微软雅黑" panose="020B0503020204020204" pitchFamily="34" charset="-122"/>
                <a:ea typeface="微软雅黑" panose="020B0503020204020204" pitchFamily="34" charset="-122"/>
              </a:rPr>
              <a:t>接地气</a:t>
            </a:r>
            <a:r>
              <a:rPr lang="zh-CN" altLang="en-US" sz="3600" b="1" dirty="0">
                <a:latin typeface="微软雅黑" panose="020B0503020204020204" pitchFamily="34" charset="-122"/>
                <a:ea typeface="微软雅黑" panose="020B0503020204020204" pitchFamily="34" charset="-122"/>
              </a:rPr>
              <a:t>的风控</a:t>
            </a:r>
            <a:r>
              <a:rPr lang="zh-CN" altLang="en-US" sz="4400" b="1" dirty="0">
                <a:solidFill>
                  <a:srgbClr val="7030A0"/>
                </a:solidFill>
                <a:latin typeface="微软雅黑" panose="020B0503020204020204" pitchFamily="34" charset="-122"/>
                <a:ea typeface="微软雅黑" panose="020B0503020204020204" pitchFamily="34" charset="-122"/>
              </a:rPr>
              <a:t>最强大脑</a:t>
            </a:r>
          </a:p>
        </p:txBody>
      </p:sp>
      <p:pic>
        <p:nvPicPr>
          <p:cNvPr id="11" name="图片 10"/>
          <p:cNvPicPr>
            <a:picLocks noChangeAspect="1"/>
          </p:cNvPicPr>
          <p:nvPr/>
        </p:nvPicPr>
        <p:blipFill>
          <a:blip r:embed="rId3"/>
          <a:stretch>
            <a:fillRect/>
          </a:stretch>
        </p:blipFill>
        <p:spPr>
          <a:xfrm>
            <a:off x="769019" y="3494930"/>
            <a:ext cx="5326981" cy="2409219"/>
          </a:xfrm>
          <a:prstGeom prst="rect">
            <a:avLst/>
          </a:prstGeom>
        </p:spPr>
      </p:pic>
      <p:sp>
        <p:nvSpPr>
          <p:cNvPr id="20" name="矩形 19"/>
          <p:cNvSpPr/>
          <p:nvPr/>
        </p:nvSpPr>
        <p:spPr>
          <a:xfrm>
            <a:off x="1080120" y="1087372"/>
            <a:ext cx="2736304" cy="830997"/>
          </a:xfrm>
          <a:prstGeom prst="rect">
            <a:avLst/>
          </a:prstGeom>
        </p:spPr>
        <p:txBody>
          <a:bodyPr wrap="square">
            <a:spAutoFit/>
          </a:bodyPr>
          <a:lstStyle/>
          <a:p>
            <a:r>
              <a:rPr lang="zh-CN" altLang="en-US" sz="4800" b="1" dirty="0">
                <a:latin typeface="微软雅黑" panose="020B0503020204020204" pitchFamily="34" charset="-122"/>
                <a:ea typeface="微软雅黑" panose="020B0503020204020204" pitchFamily="34" charset="-122"/>
              </a:rPr>
              <a:t>三大理念</a:t>
            </a:r>
          </a:p>
        </p:txBody>
      </p:sp>
    </p:spTree>
    <p:extLst>
      <p:ext uri="{BB962C8B-B14F-4D97-AF65-F5344CB8AC3E}">
        <p14:creationId xmlns:p14="http://schemas.microsoft.com/office/powerpoint/2010/main" val="613542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179946787"/>
              </p:ext>
            </p:extLst>
          </p:nvPr>
        </p:nvGraphicFramePr>
        <p:xfrm>
          <a:off x="190804" y="2890996"/>
          <a:ext cx="11809852" cy="4066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图片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6133" y="1101509"/>
            <a:ext cx="1789968" cy="17899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20730" y="1131389"/>
            <a:ext cx="1789968" cy="17899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 name="直接连接符 2"/>
          <p:cNvCxnSpPr/>
          <p:nvPr/>
        </p:nvCxnSpPr>
        <p:spPr>
          <a:xfrm>
            <a:off x="-10166"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12057" y="44624"/>
            <a:ext cx="951233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决策科学部发展整体思路和发展路径</a:t>
            </a:r>
            <a:endParaRPr lang="zh-CN" altLang="en-US" sz="2800" b="1" dirty="0">
              <a:latin typeface="Arial Narrow" panose="020B0606020202030204" pitchFamily="34" charset="0"/>
              <a:ea typeface="微软雅黑" panose="020B0503020204020204" pitchFamily="34" charset="-122"/>
            </a:endParaRPr>
          </a:p>
        </p:txBody>
      </p:sp>
      <p:sp>
        <p:nvSpPr>
          <p:cNvPr id="6" name="矩形 5"/>
          <p:cNvSpPr/>
          <p:nvPr/>
        </p:nvSpPr>
        <p:spPr>
          <a:xfrm>
            <a:off x="431060" y="2965751"/>
            <a:ext cx="4293613" cy="523220"/>
          </a:xfrm>
          <a:prstGeom prst="rect">
            <a:avLst/>
          </a:prstGeom>
        </p:spPr>
        <p:txBody>
          <a:bodyPr wrap="square">
            <a:spAutoFit/>
          </a:bodyPr>
          <a:lstStyle/>
          <a:p>
            <a:pPr lvl="0" algn="ctr"/>
            <a:r>
              <a:rPr lang="zh-CN" altLang="en-US" sz="2800" b="1" dirty="0">
                <a:latin typeface="微软雅黑" panose="020B0503020204020204" pitchFamily="34" charset="-122"/>
                <a:ea typeface="微软雅黑" panose="020B0503020204020204" pitchFamily="34" charset="-122"/>
              </a:rPr>
              <a:t>风控模型部</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数据管理部</a:t>
            </a:r>
            <a:endParaRPr lang="zh-CN" altLang="en-US" sz="1600" b="1" dirty="0">
              <a:latin typeface="Arial Narrow" panose="020B0606020202030204" pitchFamily="34" charset="0"/>
              <a:ea typeface="微软雅黑" panose="020B0503020204020204" pitchFamily="34" charset="-122"/>
            </a:endParaRPr>
          </a:p>
        </p:txBody>
      </p:sp>
      <p:sp>
        <p:nvSpPr>
          <p:cNvPr id="7" name="矩形 6"/>
          <p:cNvSpPr/>
          <p:nvPr/>
        </p:nvSpPr>
        <p:spPr>
          <a:xfrm>
            <a:off x="8206768" y="2977788"/>
            <a:ext cx="3168352" cy="523220"/>
          </a:xfrm>
          <a:prstGeom prst="rect">
            <a:avLst/>
          </a:prstGeom>
        </p:spPr>
        <p:txBody>
          <a:bodyPr wrap="square">
            <a:spAutoFit/>
          </a:bodyPr>
          <a:lstStyle/>
          <a:p>
            <a:pPr lvl="0" algn="ctr"/>
            <a:r>
              <a:rPr lang="zh-CN" altLang="en-US" sz="2800" b="1" dirty="0">
                <a:latin typeface="微软雅黑" panose="020B0503020204020204" pitchFamily="34" charset="-122"/>
                <a:ea typeface="微软雅黑" panose="020B0503020204020204" pitchFamily="34" charset="-122"/>
              </a:rPr>
              <a:t>风控决策科学部</a:t>
            </a:r>
            <a:endParaRPr lang="zh-CN" altLang="en-US" sz="2000" b="1" dirty="0">
              <a:latin typeface="Arial Narrow" panose="020B0606020202030204" pitchFamily="34" charset="0"/>
              <a:ea typeface="微软雅黑" panose="020B0503020204020204" pitchFamily="34" charset="-122"/>
            </a:endParaRPr>
          </a:p>
        </p:txBody>
      </p:sp>
      <p:sp>
        <p:nvSpPr>
          <p:cNvPr id="13" name="矩形 12"/>
          <p:cNvSpPr/>
          <p:nvPr/>
        </p:nvSpPr>
        <p:spPr>
          <a:xfrm>
            <a:off x="2129068" y="1086995"/>
            <a:ext cx="1080120" cy="707886"/>
          </a:xfrm>
          <a:prstGeom prst="rect">
            <a:avLst/>
          </a:prstGeom>
        </p:spPr>
        <p:txBody>
          <a:bodyPr wrap="square">
            <a:spAutoFit/>
          </a:bodyPr>
          <a:lstStyle/>
          <a:p>
            <a:pPr lvl="0" algn="ctr"/>
            <a:r>
              <a:rPr lang="en-US" altLang="zh-CN" sz="2000" b="1" dirty="0">
                <a:latin typeface="Arial Narrow" panose="020B0606020202030204" pitchFamily="34" charset="0"/>
                <a:ea typeface="微软雅黑" panose="020B0503020204020204" pitchFamily="34" charset="-122"/>
              </a:rPr>
              <a:t>Risk </a:t>
            </a:r>
            <a:br>
              <a:rPr lang="en-US" altLang="zh-CN" sz="2000" b="1" dirty="0">
                <a:latin typeface="Arial Narrow" panose="020B0606020202030204" pitchFamily="34" charset="0"/>
                <a:ea typeface="微软雅黑" panose="020B0503020204020204" pitchFamily="34" charset="-122"/>
              </a:rPr>
            </a:br>
            <a:r>
              <a:rPr lang="en-US" altLang="zh-CN" sz="2000" b="1" dirty="0">
                <a:latin typeface="Arial Narrow" panose="020B0606020202030204" pitchFamily="34" charset="0"/>
                <a:ea typeface="微软雅黑" panose="020B0503020204020204" pitchFamily="34" charset="-122"/>
              </a:rPr>
              <a:t>Muscle</a:t>
            </a:r>
            <a:endParaRPr lang="zh-CN" altLang="en-US" sz="1600" b="1" dirty="0">
              <a:latin typeface="Arial Narrow" panose="020B0606020202030204" pitchFamily="34" charset="0"/>
              <a:ea typeface="微软雅黑" panose="020B0503020204020204" pitchFamily="34" charset="-122"/>
            </a:endParaRPr>
          </a:p>
        </p:txBody>
      </p:sp>
      <p:sp>
        <p:nvSpPr>
          <p:cNvPr id="14" name="矩形 13"/>
          <p:cNvSpPr/>
          <p:nvPr/>
        </p:nvSpPr>
        <p:spPr>
          <a:xfrm>
            <a:off x="8225735" y="2138087"/>
            <a:ext cx="1953715" cy="707886"/>
          </a:xfrm>
          <a:prstGeom prst="rect">
            <a:avLst/>
          </a:prstGeom>
        </p:spPr>
        <p:txBody>
          <a:bodyPr wrap="square">
            <a:spAutoFit/>
          </a:bodyPr>
          <a:lstStyle/>
          <a:p>
            <a:pPr lvl="0" algn="ctr"/>
            <a:r>
              <a:rPr lang="en-US" altLang="zh-CN" sz="2000" b="1" dirty="0">
                <a:latin typeface="Arial Narrow" panose="020B0606020202030204" pitchFamily="34" charset="0"/>
                <a:ea typeface="微软雅黑" panose="020B0503020204020204" pitchFamily="34" charset="-122"/>
              </a:rPr>
              <a:t>Risk</a:t>
            </a:r>
            <a:br>
              <a:rPr lang="en-US" altLang="zh-CN" sz="2000" b="1" dirty="0">
                <a:latin typeface="Arial Narrow" panose="020B0606020202030204" pitchFamily="34" charset="0"/>
                <a:ea typeface="微软雅黑" panose="020B0503020204020204" pitchFamily="34" charset="-122"/>
              </a:rPr>
            </a:br>
            <a:r>
              <a:rPr lang="en-US" altLang="zh-CN" sz="2000" b="1" dirty="0">
                <a:latin typeface="Arial Narrow" panose="020B0606020202030204" pitchFamily="34" charset="0"/>
                <a:ea typeface="微软雅黑" panose="020B0503020204020204" pitchFamily="34" charset="-122"/>
              </a:rPr>
              <a:t>Brain</a:t>
            </a:r>
            <a:endParaRPr lang="zh-CN" altLang="en-US" sz="1600" b="1" dirty="0">
              <a:latin typeface="Arial Narrow" panose="020B0606020202030204" pitchFamily="34" charset="0"/>
              <a:ea typeface="微软雅黑" panose="020B0503020204020204" pitchFamily="34" charset="-122"/>
            </a:endParaRPr>
          </a:p>
        </p:txBody>
      </p:sp>
      <p:sp>
        <p:nvSpPr>
          <p:cNvPr id="15" name="右箭头 14"/>
          <p:cNvSpPr/>
          <p:nvPr/>
        </p:nvSpPr>
        <p:spPr bwMode="auto">
          <a:xfrm>
            <a:off x="3431704" y="1536566"/>
            <a:ext cx="5370286" cy="979613"/>
          </a:xfrm>
          <a:prstGeom prst="rightArrow">
            <a:avLst/>
          </a:prstGeom>
          <a:ln>
            <a:headEnd/>
            <a:tailE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p:cNvSpPr txBox="1"/>
          <p:nvPr/>
        </p:nvSpPr>
        <p:spPr>
          <a:xfrm>
            <a:off x="4692823" y="1680214"/>
            <a:ext cx="2520280" cy="707886"/>
          </a:xfrm>
          <a:prstGeom prst="rect">
            <a:avLst/>
          </a:prstGeom>
          <a:ln w="571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4000" b="1" dirty="0">
                <a:latin typeface="微软雅黑" panose="020B0503020204020204" pitchFamily="34" charset="-122"/>
                <a:ea typeface="微软雅黑" panose="020B0503020204020204" pitchFamily="34" charset="-122"/>
              </a:rPr>
              <a:t>五项建设</a:t>
            </a:r>
          </a:p>
        </p:txBody>
      </p:sp>
    </p:spTree>
    <p:extLst>
      <p:ext uri="{BB962C8B-B14F-4D97-AF65-F5344CB8AC3E}">
        <p14:creationId xmlns:p14="http://schemas.microsoft.com/office/powerpoint/2010/main" val="31998093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12057" y="44624"/>
            <a:ext cx="951233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基础建设</a:t>
            </a:r>
            <a:endParaRPr lang="zh-CN" altLang="en-US" sz="2800" b="1" dirty="0">
              <a:latin typeface="Arial Narrow" panose="020B0606020202030204" pitchFamily="34" charset="0"/>
              <a:ea typeface="微软雅黑" panose="020B0503020204020204" pitchFamily="34" charset="-122"/>
            </a:endParaRPr>
          </a:p>
        </p:txBody>
      </p:sp>
      <p:sp>
        <p:nvSpPr>
          <p:cNvPr id="2" name="矩形 1"/>
          <p:cNvSpPr/>
          <p:nvPr/>
        </p:nvSpPr>
        <p:spPr>
          <a:xfrm>
            <a:off x="767408" y="817548"/>
            <a:ext cx="4134465" cy="523220"/>
          </a:xfrm>
          <a:prstGeom prst="rect">
            <a:avLst/>
          </a:prstGeom>
        </p:spPr>
        <p:txBody>
          <a:bodyPr wrap="none">
            <a:spAutoFit/>
          </a:bodyPr>
          <a:lstStyle/>
          <a:p>
            <a:pPr lvl="0"/>
            <a:r>
              <a:rPr lang="zh-CN" altLang="en-US" sz="2800" b="1" dirty="0">
                <a:latin typeface="微软雅黑" panose="020B0503020204020204" pitchFamily="34" charset="-122"/>
                <a:ea typeface="微软雅黑" panose="020B0503020204020204" pitchFamily="34" charset="-122"/>
              </a:rPr>
              <a:t>自动化模型变量加工工厂</a:t>
            </a:r>
          </a:p>
        </p:txBody>
      </p:sp>
      <p:sp>
        <p:nvSpPr>
          <p:cNvPr id="6" name="文本框 5"/>
          <p:cNvSpPr txBox="1"/>
          <p:nvPr/>
        </p:nvSpPr>
        <p:spPr>
          <a:xfrm>
            <a:off x="767438" y="4336846"/>
            <a:ext cx="5082072"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系统工程方法与业务逻辑相结合</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自动化模型数据清洗加工算法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按需离线加工，不增加系统负担</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统一透明的数据字典数据逻辑管理</a:t>
            </a:r>
            <a:endParaRPr lang="en-US" altLang="zh-CN" sz="2000" dirty="0">
              <a:latin typeface="微软雅黑" panose="020B0503020204020204" pitchFamily="34" charset="-122"/>
              <a:ea typeface="微软雅黑" panose="020B0503020204020204" pitchFamily="34" charset="-122"/>
            </a:endParaRPr>
          </a:p>
        </p:txBody>
      </p:sp>
      <p:sp>
        <p:nvSpPr>
          <p:cNvPr id="7" name="矩形 6"/>
          <p:cNvSpPr/>
          <p:nvPr/>
        </p:nvSpPr>
        <p:spPr>
          <a:xfrm>
            <a:off x="7861354" y="764704"/>
            <a:ext cx="2339102" cy="523220"/>
          </a:xfrm>
          <a:prstGeom prst="rect">
            <a:avLst/>
          </a:prstGeom>
        </p:spPr>
        <p:txBody>
          <a:bodyPr wrap="none">
            <a:spAutoFit/>
          </a:bodyPr>
          <a:lstStyle/>
          <a:p>
            <a:pPr lvl="0"/>
            <a:r>
              <a:rPr lang="zh-CN" altLang="en-US" sz="2800" b="1" dirty="0">
                <a:latin typeface="微软雅黑" panose="020B0503020204020204" pitchFamily="34" charset="-122"/>
                <a:ea typeface="微软雅黑" panose="020B0503020204020204" pitchFamily="34" charset="-122"/>
              </a:rPr>
              <a:t>数据质量管理</a:t>
            </a:r>
          </a:p>
        </p:txBody>
      </p:sp>
      <p:sp>
        <p:nvSpPr>
          <p:cNvPr id="9" name="文本框 8"/>
          <p:cNvSpPr txBox="1"/>
          <p:nvPr/>
        </p:nvSpPr>
        <p:spPr>
          <a:xfrm>
            <a:off x="6888088" y="4336846"/>
            <a:ext cx="5082072" cy="188461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建立数据质量管理体系框架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开发原始和衍生数据字段质量核验逻辑</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开发第三方数据价值核验标准</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开发自动化数据质量核验系统工具</a:t>
            </a:r>
            <a:endParaRPr lang="en-US" altLang="zh-CN" sz="2000"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104112" y="1196752"/>
            <a:ext cx="3935362" cy="3234863"/>
            <a:chOff x="6816080" y="1426260"/>
            <a:chExt cx="4516490" cy="3489547"/>
          </a:xfrm>
        </p:grpSpPr>
        <p:pic>
          <p:nvPicPr>
            <p:cNvPr id="10" name="图片 9"/>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7154" t="33386" r="26465" b="14373"/>
            <a:stretch/>
          </p:blipFill>
          <p:spPr>
            <a:xfrm>
              <a:off x="7176120" y="1426260"/>
              <a:ext cx="4032448" cy="3406494"/>
            </a:xfrm>
            <a:prstGeom prst="rect">
              <a:avLst/>
            </a:prstGeom>
          </p:spPr>
        </p:pic>
        <p:grpSp>
          <p:nvGrpSpPr>
            <p:cNvPr id="15" name="组合 14"/>
            <p:cNvGrpSpPr/>
            <p:nvPr/>
          </p:nvGrpSpPr>
          <p:grpSpPr>
            <a:xfrm>
              <a:off x="6816080" y="1463627"/>
              <a:ext cx="4516490" cy="3452180"/>
              <a:chOff x="6816080" y="1463627"/>
              <a:chExt cx="4516490" cy="3452180"/>
            </a:xfrm>
          </p:grpSpPr>
          <p:sp>
            <p:nvSpPr>
              <p:cNvPr id="11" name="直角三角形 10"/>
              <p:cNvSpPr/>
              <p:nvPr/>
            </p:nvSpPr>
            <p:spPr bwMode="auto">
              <a:xfrm>
                <a:off x="7176120" y="3879251"/>
                <a:ext cx="1430153" cy="971706"/>
              </a:xfrm>
              <a:prstGeom prst="rtTriangle">
                <a:avLst/>
              </a:prstGeom>
              <a:solidFill>
                <a:srgbClr val="F6F6F6"/>
              </a:solidFill>
              <a:ln>
                <a:no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直角三角形 11"/>
              <p:cNvSpPr/>
              <p:nvPr/>
            </p:nvSpPr>
            <p:spPr bwMode="auto">
              <a:xfrm flipH="1">
                <a:off x="9902417" y="3944101"/>
                <a:ext cx="1430153" cy="971706"/>
              </a:xfrm>
              <a:prstGeom prst="rtTriangle">
                <a:avLst/>
              </a:prstGeom>
              <a:solidFill>
                <a:srgbClr val="F6F6F6"/>
              </a:solidFill>
              <a:ln>
                <a:no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直角三角形 12"/>
              <p:cNvSpPr/>
              <p:nvPr/>
            </p:nvSpPr>
            <p:spPr bwMode="auto">
              <a:xfrm flipH="1" flipV="1">
                <a:off x="9902417" y="1463627"/>
                <a:ext cx="1430153" cy="971706"/>
              </a:xfrm>
              <a:prstGeom prst="rtTriangle">
                <a:avLst/>
              </a:prstGeom>
              <a:solidFill>
                <a:srgbClr val="F6F6F6"/>
              </a:solidFill>
              <a:ln>
                <a:no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直角三角形 13"/>
              <p:cNvSpPr/>
              <p:nvPr/>
            </p:nvSpPr>
            <p:spPr bwMode="auto">
              <a:xfrm flipV="1">
                <a:off x="6816080" y="1473105"/>
                <a:ext cx="1430153" cy="971706"/>
              </a:xfrm>
              <a:prstGeom prst="rtTriangle">
                <a:avLst/>
              </a:prstGeom>
              <a:solidFill>
                <a:srgbClr val="F6F6F6"/>
              </a:solidFill>
              <a:ln>
                <a:no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pic>
        <p:nvPicPr>
          <p:cNvPr id="20" name="图片 19"/>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0101"/>
          <a:stretch/>
        </p:blipFill>
        <p:spPr>
          <a:xfrm>
            <a:off x="0" y="1790490"/>
            <a:ext cx="4538455" cy="2488828"/>
          </a:xfrm>
          <a:prstGeom prst="rect">
            <a:avLst/>
          </a:prstGeom>
        </p:spPr>
      </p:pic>
      <p:sp>
        <p:nvSpPr>
          <p:cNvPr id="21" name="文本框 20"/>
          <p:cNvSpPr txBox="1"/>
          <p:nvPr/>
        </p:nvSpPr>
        <p:spPr>
          <a:xfrm rot="20227524">
            <a:off x="-120697" y="3307772"/>
            <a:ext cx="2084124" cy="461665"/>
          </a:xfrm>
          <a:prstGeom prst="rect">
            <a:avLst/>
          </a:prstGeom>
          <a:noFill/>
        </p:spPr>
        <p:txBody>
          <a:bodyPr wrap="square" rtlCol="0">
            <a:spAutoFit/>
          </a:bodyPr>
          <a:lstStyle/>
          <a:p>
            <a:r>
              <a:rPr lang="en-US" altLang="zh-CN" sz="2400" b="1" dirty="0">
                <a:solidFill>
                  <a:schemeClr val="bg1"/>
                </a:solidFill>
              </a:rPr>
              <a:t>Raw Variables</a:t>
            </a:r>
            <a:endParaRPr lang="zh-CN" altLang="en-US" sz="2400" b="1" dirty="0">
              <a:solidFill>
                <a:schemeClr val="bg1"/>
              </a:solidFill>
            </a:endParaRPr>
          </a:p>
        </p:txBody>
      </p:sp>
      <p:sp>
        <p:nvSpPr>
          <p:cNvPr id="22" name="文本框 21"/>
          <p:cNvSpPr txBox="1"/>
          <p:nvPr/>
        </p:nvSpPr>
        <p:spPr>
          <a:xfrm rot="20007169">
            <a:off x="3822280" y="2114772"/>
            <a:ext cx="1571589" cy="830997"/>
          </a:xfrm>
          <a:prstGeom prst="rect">
            <a:avLst/>
          </a:prstGeom>
          <a:noFill/>
        </p:spPr>
        <p:txBody>
          <a:bodyPr wrap="square" rtlCol="0">
            <a:spAutoFit/>
          </a:bodyPr>
          <a:lstStyle/>
          <a:p>
            <a:r>
              <a:rPr lang="en-US" altLang="zh-CN" sz="2400" b="1" dirty="0"/>
              <a:t>Derived </a:t>
            </a:r>
            <a:br>
              <a:rPr lang="en-US" altLang="zh-CN" sz="2400" b="1" dirty="0"/>
            </a:br>
            <a:r>
              <a:rPr lang="en-US" altLang="zh-CN" sz="2400" b="1" dirty="0"/>
              <a:t>Variables</a:t>
            </a:r>
            <a:endParaRPr lang="zh-CN" altLang="en-US" sz="2400" b="1" dirty="0"/>
          </a:p>
        </p:txBody>
      </p:sp>
      <p:sp>
        <p:nvSpPr>
          <p:cNvPr id="23" name="文本框 22"/>
          <p:cNvSpPr txBox="1"/>
          <p:nvPr/>
        </p:nvSpPr>
        <p:spPr>
          <a:xfrm rot="20338167">
            <a:off x="1973147" y="2188307"/>
            <a:ext cx="1571589" cy="830997"/>
          </a:xfrm>
          <a:prstGeom prst="rect">
            <a:avLst/>
          </a:prstGeom>
          <a:noFill/>
        </p:spPr>
        <p:txBody>
          <a:bodyPr wrap="square" rtlCol="0">
            <a:spAutoFit/>
          </a:bodyPr>
          <a:lstStyle/>
          <a:p>
            <a:r>
              <a:rPr lang="en-US" altLang="zh-CN" sz="2400" b="1" dirty="0"/>
              <a:t>Auto-Generator</a:t>
            </a:r>
            <a:endParaRPr lang="zh-CN" altLang="en-US" sz="2400" b="1" dirty="0"/>
          </a:p>
        </p:txBody>
      </p:sp>
    </p:spTree>
    <p:extLst>
      <p:ext uri="{BB962C8B-B14F-4D97-AF65-F5344CB8AC3E}">
        <p14:creationId xmlns:p14="http://schemas.microsoft.com/office/powerpoint/2010/main" val="314924651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12057" y="44624"/>
            <a:ext cx="951233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专业建设</a:t>
            </a:r>
            <a:endParaRPr lang="zh-CN" altLang="en-US" sz="2800" b="1" dirty="0">
              <a:latin typeface="Arial Narrow" panose="020B0606020202030204" pitchFamily="34" charset="0"/>
              <a:ea typeface="微软雅黑" panose="020B0503020204020204" pitchFamily="34" charset="-122"/>
            </a:endParaRPr>
          </a:p>
        </p:txBody>
      </p:sp>
      <p:sp>
        <p:nvSpPr>
          <p:cNvPr id="2" name="矩形 1"/>
          <p:cNvSpPr/>
          <p:nvPr/>
        </p:nvSpPr>
        <p:spPr>
          <a:xfrm>
            <a:off x="1559496" y="836712"/>
            <a:ext cx="3057247" cy="523220"/>
          </a:xfrm>
          <a:prstGeom prst="rect">
            <a:avLst/>
          </a:prstGeom>
        </p:spPr>
        <p:txBody>
          <a:bodyPr wrap="none">
            <a:spAutoFit/>
          </a:bodyPr>
          <a:lstStyle/>
          <a:p>
            <a:pPr lvl="0"/>
            <a:r>
              <a:rPr lang="zh-CN" altLang="en-US" sz="2800" b="1" dirty="0">
                <a:latin typeface="微软雅黑" panose="020B0503020204020204" pitchFamily="34" charset="-122"/>
                <a:ea typeface="微软雅黑" panose="020B0503020204020204" pitchFamily="34" charset="-122"/>
              </a:rPr>
              <a:t>风控决策科学体系</a:t>
            </a:r>
          </a:p>
        </p:txBody>
      </p:sp>
      <p:sp>
        <p:nvSpPr>
          <p:cNvPr id="6" name="文本框 5"/>
          <p:cNvSpPr txBox="1"/>
          <p:nvPr/>
        </p:nvSpPr>
        <p:spPr>
          <a:xfrm>
            <a:off x="174200" y="3842760"/>
            <a:ext cx="6624736" cy="317009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强化机器学习、人工智能开发能力</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拓展文本挖掘、社交网络建模</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建立风控策略开发能力由单一模型开发拓展为量化风险策略完整解决方案咨询</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b="1" dirty="0">
                <a:solidFill>
                  <a:srgbClr val="002060"/>
                </a:solidFill>
                <a:latin typeface="微软雅黑" panose="020B0503020204020204" pitchFamily="34" charset="-122"/>
                <a:ea typeface="微软雅黑" panose="020B0503020204020204" pitchFamily="34" charset="-122"/>
              </a:rPr>
              <a:t>长期目标：建立风控策略咨询对外输出能力</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endParaRPr lang="en-US" altLang="zh-CN" sz="2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2000" dirty="0">
              <a:latin typeface="微软雅黑" panose="020B0503020204020204" pitchFamily="34" charset="-122"/>
              <a:ea typeface="微软雅黑" panose="020B0503020204020204" pitchFamily="34" charset="-122"/>
            </a:endParaRPr>
          </a:p>
        </p:txBody>
      </p:sp>
      <p:sp>
        <p:nvSpPr>
          <p:cNvPr id="7" name="矩形 6"/>
          <p:cNvSpPr/>
          <p:nvPr/>
        </p:nvSpPr>
        <p:spPr>
          <a:xfrm>
            <a:off x="7896200" y="836712"/>
            <a:ext cx="2339102" cy="523220"/>
          </a:xfrm>
          <a:prstGeom prst="rect">
            <a:avLst/>
          </a:prstGeom>
        </p:spPr>
        <p:txBody>
          <a:bodyPr wrap="none">
            <a:spAutoFit/>
          </a:bodyPr>
          <a:lstStyle/>
          <a:p>
            <a:pPr lvl="0"/>
            <a:r>
              <a:rPr lang="zh-CN" altLang="en-US" sz="2800" b="1" dirty="0">
                <a:latin typeface="微软雅黑" panose="020B0503020204020204" pitchFamily="34" charset="-122"/>
                <a:ea typeface="微软雅黑" panose="020B0503020204020204" pitchFamily="34" charset="-122"/>
              </a:rPr>
              <a:t>数据工程建设</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02" y="1609994"/>
            <a:ext cx="1855507" cy="1855507"/>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5453" y="1486913"/>
            <a:ext cx="1978588" cy="1978588"/>
          </a:xfrm>
          <a:prstGeom prst="rect">
            <a:avLst/>
          </a:prstGeom>
        </p:spPr>
      </p:pic>
      <p:sp>
        <p:nvSpPr>
          <p:cNvPr id="13" name="右箭头 12"/>
          <p:cNvSpPr/>
          <p:nvPr/>
        </p:nvSpPr>
        <p:spPr bwMode="auto">
          <a:xfrm>
            <a:off x="2672194" y="2163031"/>
            <a:ext cx="779674" cy="850277"/>
          </a:xfrm>
          <a:prstGeom prst="rightArrow">
            <a:avLst/>
          </a:prstGeom>
          <a:ln>
            <a:headEnd/>
            <a:tailEn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矩形 13"/>
          <p:cNvSpPr/>
          <p:nvPr/>
        </p:nvSpPr>
        <p:spPr>
          <a:xfrm>
            <a:off x="909948" y="3504725"/>
            <a:ext cx="1107996"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模型开发</a:t>
            </a:r>
            <a:endParaRPr lang="zh-CN" altLang="en-US" dirty="0">
              <a:latin typeface="Arial Narrow" panose="020B0606020202030204" pitchFamily="34" charset="0"/>
            </a:endParaRPr>
          </a:p>
        </p:txBody>
      </p:sp>
      <p:sp>
        <p:nvSpPr>
          <p:cNvPr id="15" name="矩形 14"/>
          <p:cNvSpPr/>
          <p:nvPr/>
        </p:nvSpPr>
        <p:spPr>
          <a:xfrm>
            <a:off x="3678697" y="3508974"/>
            <a:ext cx="2031325"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量化策略解决方案</a:t>
            </a:r>
            <a:endParaRPr lang="zh-CN" altLang="en-US" dirty="0">
              <a:latin typeface="Arial Narrow" panose="020B0606020202030204" pitchFamily="34" charset="0"/>
            </a:endParaRPr>
          </a:p>
        </p:txBody>
      </p:sp>
      <p:pic>
        <p:nvPicPr>
          <p:cNvPr id="16" name="图片 1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70775" y="1478569"/>
            <a:ext cx="3389368" cy="2118355"/>
          </a:xfrm>
          <a:prstGeom prst="rect">
            <a:avLst/>
          </a:prstGeom>
        </p:spPr>
      </p:pic>
      <p:sp>
        <p:nvSpPr>
          <p:cNvPr id="17" name="文本框 16"/>
          <p:cNvSpPr txBox="1"/>
          <p:nvPr/>
        </p:nvSpPr>
        <p:spPr>
          <a:xfrm>
            <a:off x="6773556" y="3816472"/>
            <a:ext cx="5363580" cy="2400657"/>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成立数据工程部，开发数据产品和决策工具，提升策略开发时效性和决策自动化水平。</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打通风控决策开发的上下游，加强数据加工和策略落地的技术把控，提高时效性。</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b="1" dirty="0">
                <a:solidFill>
                  <a:srgbClr val="002060"/>
                </a:solidFill>
                <a:latin typeface="微软雅黑" panose="020B0503020204020204" pitchFamily="34" charset="-122"/>
                <a:ea typeface="微软雅黑" panose="020B0503020204020204" pitchFamily="34" charset="-122"/>
              </a:rPr>
              <a:t>长期目标：建立风控技术对外输出能力</a:t>
            </a:r>
            <a:endParaRPr lang="en-US" altLang="zh-CN" sz="20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53098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2057" y="44624"/>
            <a:ext cx="951233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产品建设</a:t>
            </a:r>
            <a:endParaRPr lang="zh-CN" altLang="en-US" sz="2800" b="1" dirty="0">
              <a:latin typeface="Arial Narrow" panose="020B0606020202030204" pitchFamily="34" charset="0"/>
              <a:ea typeface="微软雅黑" panose="020B0503020204020204" pitchFamily="34" charset="-122"/>
            </a:endParaRPr>
          </a:p>
        </p:txBody>
      </p:sp>
      <p:sp>
        <p:nvSpPr>
          <p:cNvPr id="4" name="矩形 3"/>
          <p:cNvSpPr/>
          <p:nvPr/>
        </p:nvSpPr>
        <p:spPr>
          <a:xfrm>
            <a:off x="474341" y="1052736"/>
            <a:ext cx="233910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决策工具开发</a:t>
            </a:r>
          </a:p>
        </p:txBody>
      </p:sp>
      <p:sp>
        <p:nvSpPr>
          <p:cNvPr id="5" name="矩形 4"/>
          <p:cNvSpPr/>
          <p:nvPr/>
        </p:nvSpPr>
        <p:spPr>
          <a:xfrm>
            <a:off x="8832304" y="986705"/>
            <a:ext cx="3057247"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决策监控系统开发</a:t>
            </a:r>
          </a:p>
        </p:txBody>
      </p:sp>
      <p:grpSp>
        <p:nvGrpSpPr>
          <p:cNvPr id="6" name="组合 5"/>
          <p:cNvGrpSpPr/>
          <p:nvPr/>
        </p:nvGrpSpPr>
        <p:grpSpPr>
          <a:xfrm>
            <a:off x="4135418" y="1110516"/>
            <a:ext cx="3888432" cy="3744502"/>
            <a:chOff x="4351412" y="620688"/>
            <a:chExt cx="4320480" cy="4160558"/>
          </a:xfrm>
        </p:grpSpPr>
        <p:pic>
          <p:nvPicPr>
            <p:cNvPr id="7" name="Picture 11" descr="sas business intelligence 的图像结果"/>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361"/>
            <a:stretch/>
          </p:blipFill>
          <p:spPr bwMode="auto">
            <a:xfrm>
              <a:off x="4351412" y="1286647"/>
              <a:ext cx="4320480" cy="34945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encrypted-tbn2.google.com/images?q=tbn:ANd9GcS3yDl8yS3EzLzCOqimdp3lSc1DAC_Skxb81Xu-cBYGLBEvI3kIq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09392" y="620688"/>
              <a:ext cx="1604334" cy="639930"/>
            </a:xfrm>
            <a:prstGeom prst="rect">
              <a:avLst/>
            </a:prstGeom>
            <a:noFill/>
          </p:spPr>
        </p:pic>
      </p:grpSp>
      <p:sp>
        <p:nvSpPr>
          <p:cNvPr id="9" name="TextBox 47"/>
          <p:cNvSpPr txBox="1"/>
          <p:nvPr/>
        </p:nvSpPr>
        <p:spPr>
          <a:xfrm>
            <a:off x="3847386" y="4840620"/>
            <a:ext cx="4915083" cy="1200329"/>
          </a:xfrm>
          <a:prstGeom prst="rect">
            <a:avLst/>
          </a:prstGeom>
          <a:noFill/>
        </p:spPr>
        <p:txBody>
          <a:bodyPr wrap="square" rtlCol="0">
            <a:spAutoFit/>
          </a:bodyPr>
          <a:lstStyle/>
          <a:p>
            <a:pPr algn="ctr"/>
            <a:r>
              <a:rPr lang="zh-CN" altLang="en-US" sz="2400" b="1" dirty="0">
                <a:latin typeface="方正姚体" panose="02010601030101010101" pitchFamily="2" charset="-122"/>
                <a:ea typeface="方正姚体" panose="02010601030101010101" pitchFamily="2" charset="-122"/>
              </a:rPr>
              <a:t>引进</a:t>
            </a:r>
            <a:r>
              <a:rPr lang="en-US" altLang="zh-CN" sz="2400" b="1" dirty="0">
                <a:latin typeface="方正姚体" panose="02010601030101010101" pitchFamily="2" charset="-122"/>
                <a:ea typeface="方正姚体" panose="02010601030101010101" pitchFamily="2" charset="-122"/>
              </a:rPr>
              <a:t>SAS EBI</a:t>
            </a:r>
            <a:r>
              <a:rPr lang="zh-CN" altLang="en-US" sz="2400" b="1" dirty="0">
                <a:latin typeface="方正姚体" panose="02010601030101010101" pitchFamily="2" charset="-122"/>
                <a:ea typeface="方正姚体" panose="02010601030101010101" pitchFamily="2" charset="-122"/>
              </a:rPr>
              <a:t>开发系统</a:t>
            </a:r>
            <a:br>
              <a:rPr lang="en-US" altLang="zh-CN" sz="2400" b="1" dirty="0">
                <a:latin typeface="方正姚体" panose="02010601030101010101" pitchFamily="2" charset="-122"/>
                <a:ea typeface="方正姚体" panose="02010601030101010101" pitchFamily="2" charset="-122"/>
              </a:rPr>
            </a:br>
            <a:r>
              <a:rPr lang="zh-CN" altLang="en-US" sz="2400" b="1" dirty="0">
                <a:latin typeface="方正姚体" panose="02010601030101010101" pitchFamily="2" charset="-122"/>
                <a:ea typeface="方正姚体" panose="02010601030101010101" pitchFamily="2" charset="-122"/>
              </a:rPr>
              <a:t>开发线上自助式风控决策数据产品</a:t>
            </a:r>
            <a:endParaRPr lang="en-US" altLang="zh-CN" sz="2400" b="1" dirty="0">
              <a:latin typeface="方正姚体" panose="02010601030101010101" pitchFamily="2" charset="-122"/>
              <a:ea typeface="方正姚体" panose="02010601030101010101" pitchFamily="2" charset="-122"/>
            </a:endParaRPr>
          </a:p>
          <a:p>
            <a:pPr algn="ctr"/>
            <a:r>
              <a:rPr lang="zh-CN" altLang="en-US" sz="2400" b="1" dirty="0">
                <a:latin typeface="方正姚体" panose="02010601030101010101" pitchFamily="2" charset="-122"/>
                <a:ea typeface="方正姚体" panose="02010601030101010101" pitchFamily="2" charset="-122"/>
              </a:rPr>
              <a:t>建立风控技术输出能力</a:t>
            </a:r>
          </a:p>
        </p:txBody>
      </p:sp>
      <p:sp>
        <p:nvSpPr>
          <p:cNvPr id="10" name="文本框 9"/>
          <p:cNvSpPr txBox="1"/>
          <p:nvPr/>
        </p:nvSpPr>
        <p:spPr>
          <a:xfrm>
            <a:off x="191344" y="1579978"/>
            <a:ext cx="3888432" cy="142295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自动化评分卡建模系统</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决策优化引擎</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决策模拟引擎</a:t>
            </a:r>
            <a:endParaRPr lang="en-US" altLang="zh-CN"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8847112" y="1519624"/>
            <a:ext cx="3042439" cy="147732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模型评分监控系统</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决策规则监控系统</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反欺诈预警监控系统</a:t>
            </a:r>
            <a:endParaRPr lang="en-US" altLang="zh-CN" sz="2000" dirty="0">
              <a:latin typeface="微软雅黑" panose="020B0503020204020204" pitchFamily="34" charset="-122"/>
              <a:ea typeface="微软雅黑" panose="020B0503020204020204" pitchFamily="34" charset="-122"/>
            </a:endParaRPr>
          </a:p>
        </p:txBody>
      </p:sp>
      <p:sp>
        <p:nvSpPr>
          <p:cNvPr id="12" name="矩形 11"/>
          <p:cNvSpPr/>
          <p:nvPr/>
        </p:nvSpPr>
        <p:spPr>
          <a:xfrm>
            <a:off x="371313" y="4380523"/>
            <a:ext cx="3057247"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数据管理工具开发</a:t>
            </a:r>
          </a:p>
        </p:txBody>
      </p:sp>
      <p:sp>
        <p:nvSpPr>
          <p:cNvPr id="13" name="文本框 12"/>
          <p:cNvSpPr txBox="1"/>
          <p:nvPr/>
        </p:nvSpPr>
        <p:spPr>
          <a:xfrm>
            <a:off x="263352" y="5005625"/>
            <a:ext cx="3888432" cy="101566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自动化模型数据加工机器</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自动化数据质量分析工具</a:t>
            </a:r>
            <a:endParaRPr lang="en-US" altLang="zh-CN" sz="2000" dirty="0">
              <a:latin typeface="微软雅黑" panose="020B0503020204020204" pitchFamily="34" charset="-122"/>
              <a:ea typeface="微软雅黑" panose="020B0503020204020204" pitchFamily="34" charset="-122"/>
            </a:endParaRPr>
          </a:p>
        </p:txBody>
      </p:sp>
      <p:sp>
        <p:nvSpPr>
          <p:cNvPr id="14" name="矩形 13"/>
          <p:cNvSpPr/>
          <p:nvPr/>
        </p:nvSpPr>
        <p:spPr>
          <a:xfrm>
            <a:off x="8904312" y="4328592"/>
            <a:ext cx="3057247"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分析报表工具开发</a:t>
            </a:r>
          </a:p>
        </p:txBody>
      </p:sp>
      <p:sp>
        <p:nvSpPr>
          <p:cNvPr id="15" name="文本框 14"/>
          <p:cNvSpPr txBox="1"/>
          <p:nvPr/>
        </p:nvSpPr>
        <p:spPr>
          <a:xfrm>
            <a:off x="8947095" y="4933617"/>
            <a:ext cx="3576518" cy="101566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自动变量相关性检验工具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自动</a:t>
            </a:r>
            <a:r>
              <a:rPr lang="en-US" altLang="zh-CN" sz="2000" dirty="0">
                <a:latin typeface="微软雅黑" panose="020B0503020204020204" pitchFamily="34" charset="-122"/>
                <a:ea typeface="微软雅黑" panose="020B0503020204020204" pitchFamily="34" charset="-122"/>
              </a:rPr>
              <a:t>Vintage</a:t>
            </a:r>
            <a:r>
              <a:rPr lang="zh-CN" altLang="en-US" sz="2000" dirty="0">
                <a:latin typeface="微软雅黑" panose="020B0503020204020204" pitchFamily="34" charset="-122"/>
                <a:ea typeface="微软雅黑" panose="020B0503020204020204" pitchFamily="34" charset="-122"/>
              </a:rPr>
              <a:t>分析工具</a:t>
            </a:r>
            <a:endParaRPr lang="en-US" altLang="zh-CN" sz="2000" dirty="0">
              <a:latin typeface="微软雅黑" panose="020B0503020204020204" pitchFamily="34" charset="-122"/>
              <a:ea typeface="微软雅黑" panose="020B0503020204020204" pitchFamily="34" charset="-122"/>
            </a:endParaRPr>
          </a:p>
        </p:txBody>
      </p:sp>
      <p:sp>
        <p:nvSpPr>
          <p:cNvPr id="16" name="右箭头 15"/>
          <p:cNvSpPr/>
          <p:nvPr/>
        </p:nvSpPr>
        <p:spPr bwMode="auto">
          <a:xfrm rot="12960725">
            <a:off x="3494910" y="1951841"/>
            <a:ext cx="779674" cy="850277"/>
          </a:xfrm>
          <a:prstGeom prst="rightArrow">
            <a:avLst/>
          </a:prstGeom>
          <a:ln>
            <a:headEnd/>
            <a:tailEn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右箭头 16"/>
          <p:cNvSpPr/>
          <p:nvPr/>
        </p:nvSpPr>
        <p:spPr bwMode="auto">
          <a:xfrm rot="8639275" flipH="1">
            <a:off x="7807333" y="1932762"/>
            <a:ext cx="779674" cy="850277"/>
          </a:xfrm>
          <a:prstGeom prst="rightArrow">
            <a:avLst/>
          </a:prstGeom>
          <a:ln>
            <a:headEnd/>
            <a:tailEn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右箭头 17"/>
          <p:cNvSpPr/>
          <p:nvPr/>
        </p:nvSpPr>
        <p:spPr bwMode="auto">
          <a:xfrm rot="12960725" flipH="1" flipV="1">
            <a:off x="8003322" y="3986703"/>
            <a:ext cx="779674" cy="850277"/>
          </a:xfrm>
          <a:prstGeom prst="rightArrow">
            <a:avLst/>
          </a:prstGeom>
          <a:ln>
            <a:headEnd/>
            <a:tailEn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右箭头 18"/>
          <p:cNvSpPr/>
          <p:nvPr/>
        </p:nvSpPr>
        <p:spPr bwMode="auto">
          <a:xfrm rot="8639275" flipV="1">
            <a:off x="3463151" y="4018337"/>
            <a:ext cx="779674" cy="850277"/>
          </a:xfrm>
          <a:prstGeom prst="rightArrow">
            <a:avLst/>
          </a:prstGeom>
          <a:ln>
            <a:headEnd/>
            <a:tailEn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25484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6358" y="1681644"/>
            <a:ext cx="4441513" cy="4339644"/>
            <a:chOff x="647864" y="908720"/>
            <a:chExt cx="5472608" cy="5347089"/>
          </a:xfrm>
        </p:grpSpPr>
        <p:pic>
          <p:nvPicPr>
            <p:cNvPr id="3" name="Picture 2" descr="http://www.zentut.com/wp-content/uploads/2012/10/CRISP-DM.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864" y="908720"/>
              <a:ext cx="5472608" cy="53470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5"/>
            <p:cNvSpPr txBox="1"/>
            <p:nvPr/>
          </p:nvSpPr>
          <p:spPr>
            <a:xfrm>
              <a:off x="1731247" y="1772816"/>
              <a:ext cx="1148713" cy="386811"/>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业务理解</a:t>
              </a:r>
            </a:p>
          </p:txBody>
        </p:sp>
        <p:sp>
          <p:nvSpPr>
            <p:cNvPr id="5" name="TextBox 7"/>
            <p:cNvSpPr txBox="1"/>
            <p:nvPr/>
          </p:nvSpPr>
          <p:spPr>
            <a:xfrm>
              <a:off x="3747472" y="1772816"/>
              <a:ext cx="1148713" cy="386811"/>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数据理解</a:t>
              </a:r>
            </a:p>
          </p:txBody>
        </p:sp>
        <p:sp>
          <p:nvSpPr>
            <p:cNvPr id="6" name="TextBox 8"/>
            <p:cNvSpPr txBox="1"/>
            <p:nvPr/>
          </p:nvSpPr>
          <p:spPr>
            <a:xfrm>
              <a:off x="4999484" y="2492895"/>
              <a:ext cx="679851" cy="668128"/>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数据</a:t>
              </a:r>
              <a:br>
                <a:rPr lang="en-US" altLang="zh-CN" sz="1400" dirty="0">
                  <a:latin typeface="微软雅黑" panose="020B0503020204020204" pitchFamily="34" charset="-122"/>
                  <a:ea typeface="微软雅黑" panose="020B0503020204020204" pitchFamily="34" charset="-122"/>
                </a:rPr>
              </a:br>
              <a:r>
                <a:rPr lang="zh-CN" altLang="en-US" sz="1400" dirty="0">
                  <a:latin typeface="微软雅黑" panose="020B0503020204020204" pitchFamily="34" charset="-122"/>
                  <a:ea typeface="微软雅黑" panose="020B0503020204020204" pitchFamily="34" charset="-122"/>
                </a:rPr>
                <a:t>准备</a:t>
              </a:r>
            </a:p>
          </p:txBody>
        </p:sp>
        <p:sp>
          <p:nvSpPr>
            <p:cNvPr id="7" name="TextBox 9"/>
            <p:cNvSpPr txBox="1"/>
            <p:nvPr/>
          </p:nvSpPr>
          <p:spPr>
            <a:xfrm>
              <a:off x="5159755" y="3645024"/>
              <a:ext cx="679851" cy="668128"/>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分析</a:t>
              </a:r>
              <a:br>
                <a:rPr lang="en-US" altLang="zh-CN" sz="1400" dirty="0">
                  <a:latin typeface="微软雅黑" panose="020B0503020204020204" pitchFamily="34" charset="-122"/>
                  <a:ea typeface="微软雅黑" panose="020B0503020204020204" pitchFamily="34" charset="-122"/>
                </a:rPr>
              </a:br>
              <a:r>
                <a:rPr lang="zh-CN" altLang="en-US" sz="1400" dirty="0">
                  <a:latin typeface="微软雅黑" panose="020B0503020204020204" pitchFamily="34" charset="-122"/>
                  <a:ea typeface="微软雅黑" panose="020B0503020204020204" pitchFamily="34" charset="-122"/>
                </a:rPr>
                <a:t>建模</a:t>
              </a:r>
            </a:p>
          </p:txBody>
        </p:sp>
        <p:sp>
          <p:nvSpPr>
            <p:cNvPr id="8" name="TextBox 10"/>
            <p:cNvSpPr txBox="1"/>
            <p:nvPr/>
          </p:nvSpPr>
          <p:spPr>
            <a:xfrm>
              <a:off x="2854348" y="5413866"/>
              <a:ext cx="1148713" cy="386811"/>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结果评估</a:t>
              </a:r>
            </a:p>
          </p:txBody>
        </p:sp>
        <p:sp>
          <p:nvSpPr>
            <p:cNvPr id="9" name="TextBox 11"/>
            <p:cNvSpPr txBox="1"/>
            <p:nvPr/>
          </p:nvSpPr>
          <p:spPr>
            <a:xfrm>
              <a:off x="1269287" y="3385135"/>
              <a:ext cx="1148713" cy="386811"/>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方案部署</a:t>
              </a:r>
            </a:p>
          </p:txBody>
        </p:sp>
      </p:grpSp>
      <p:graphicFrame>
        <p:nvGraphicFramePr>
          <p:cNvPr id="10" name="图示 9"/>
          <p:cNvGraphicFramePr/>
          <p:nvPr>
            <p:extLst>
              <p:ext uri="{D42A27DB-BD31-4B8C-83A1-F6EECF244321}">
                <p14:modId xmlns:p14="http://schemas.microsoft.com/office/powerpoint/2010/main" val="557931232"/>
              </p:ext>
            </p:extLst>
          </p:nvPr>
        </p:nvGraphicFramePr>
        <p:xfrm>
          <a:off x="6168008" y="1432723"/>
          <a:ext cx="6268336" cy="4372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4" descr="http://img.zcool.cn/community/014f7b554bec5a000001bf72c16645.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44272" y="2852936"/>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9"/>
          <p:cNvSpPr txBox="1"/>
          <p:nvPr/>
        </p:nvSpPr>
        <p:spPr>
          <a:xfrm>
            <a:off x="666358" y="836712"/>
            <a:ext cx="4493538"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数据挖掘闭环持续改进系统</a:t>
            </a:r>
          </a:p>
        </p:txBody>
      </p:sp>
      <p:sp>
        <p:nvSpPr>
          <p:cNvPr id="13" name="TextBox 20"/>
          <p:cNvSpPr txBox="1"/>
          <p:nvPr/>
        </p:nvSpPr>
        <p:spPr>
          <a:xfrm>
            <a:off x="6843519" y="836712"/>
            <a:ext cx="4493538"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分析管理闭环持续改进系统</a:t>
            </a:r>
          </a:p>
        </p:txBody>
      </p:sp>
      <p:sp>
        <p:nvSpPr>
          <p:cNvPr id="14" name="矩形 13"/>
          <p:cNvSpPr/>
          <p:nvPr/>
        </p:nvSpPr>
        <p:spPr>
          <a:xfrm>
            <a:off x="377254" y="1671191"/>
            <a:ext cx="1470274" cy="461665"/>
          </a:xfrm>
          <a:prstGeom prst="rect">
            <a:avLst/>
          </a:prstGeom>
        </p:spPr>
        <p:txBody>
          <a:bodyPr wrap="none">
            <a:spAutoFit/>
          </a:bodyPr>
          <a:lstStyle/>
          <a:p>
            <a:r>
              <a:rPr lang="en-US" altLang="zh-CN" sz="2400" b="1" dirty="0"/>
              <a:t>CRISP-DM</a:t>
            </a:r>
            <a:endParaRPr lang="zh-CN" altLang="en-US" sz="2400" b="1" dirty="0"/>
          </a:p>
        </p:txBody>
      </p:sp>
      <p:sp>
        <p:nvSpPr>
          <p:cNvPr id="15" name="矩形 14"/>
          <p:cNvSpPr/>
          <p:nvPr/>
        </p:nvSpPr>
        <p:spPr>
          <a:xfrm>
            <a:off x="829158" y="5805264"/>
            <a:ext cx="4258730" cy="400110"/>
          </a:xfrm>
          <a:prstGeom prst="rect">
            <a:avLst/>
          </a:prstGeom>
        </p:spPr>
        <p:txBody>
          <a:bodyPr wrap="none">
            <a:spAutoFit/>
          </a:bodyPr>
          <a:lstStyle/>
          <a:p>
            <a:r>
              <a:rPr lang="en-US" altLang="zh-CN" sz="2000" b="1" dirty="0"/>
              <a:t>Cross-industry process for data mining</a:t>
            </a:r>
            <a:endParaRPr lang="zh-CN" altLang="en-US" sz="2000" b="1" dirty="0"/>
          </a:p>
        </p:txBody>
      </p:sp>
      <p:cxnSp>
        <p:nvCxnSpPr>
          <p:cNvPr id="16" name="直接连接符 15"/>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12057" y="44624"/>
            <a:ext cx="1066446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管理建设</a:t>
            </a:r>
            <a:endParaRPr lang="zh-CN" altLang="en-US" sz="2800" b="1" dirty="0">
              <a:latin typeface="Arial Narrow" panose="020B0606020202030204" pitchFamily="34" charset="0"/>
              <a:ea typeface="微软雅黑" panose="020B0503020204020204" pitchFamily="34" charset="-122"/>
            </a:endParaRPr>
          </a:p>
        </p:txBody>
      </p:sp>
      <p:sp>
        <p:nvSpPr>
          <p:cNvPr id="18" name="右箭头 17"/>
          <p:cNvSpPr/>
          <p:nvPr/>
        </p:nvSpPr>
        <p:spPr bwMode="auto">
          <a:xfrm>
            <a:off x="5159896" y="3234414"/>
            <a:ext cx="1945207" cy="850277"/>
          </a:xfrm>
          <a:prstGeom prst="rightArrow">
            <a:avLst/>
          </a:prstGeom>
          <a:ln>
            <a:headEnd/>
            <a:tailEn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矩形 18"/>
          <p:cNvSpPr/>
          <p:nvPr/>
        </p:nvSpPr>
        <p:spPr>
          <a:xfrm>
            <a:off x="6564044" y="5882190"/>
            <a:ext cx="5724644" cy="338554"/>
          </a:xfrm>
          <a:prstGeom prst="rect">
            <a:avLst/>
          </a:prstGeom>
        </p:spPr>
        <p:txBody>
          <a:bodyPr wrap="none">
            <a:spAutoFit/>
          </a:bodyPr>
          <a:lstStyle/>
          <a:p>
            <a:r>
              <a:rPr lang="zh-CN" altLang="en-US" sz="1600" b="1" dirty="0">
                <a:latin typeface="微软雅黑" panose="020B0503020204020204" pitchFamily="34" charset="-122"/>
                <a:ea typeface="微软雅黑" panose="020B0503020204020204" pitchFamily="34" charset="-122"/>
              </a:rPr>
              <a:t>逐步对每一环节规范建立标准化流程，形成分析闭环管理体系</a:t>
            </a:r>
          </a:p>
        </p:txBody>
      </p:sp>
    </p:spTree>
    <p:extLst>
      <p:ext uri="{BB962C8B-B14F-4D97-AF65-F5344CB8AC3E}">
        <p14:creationId xmlns:p14="http://schemas.microsoft.com/office/powerpoint/2010/main" val="3640687713"/>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pFill/>
        <a:ln w="9525">
          <a:noFill/>
          <a:miter lim="800000"/>
          <a:headEnd/>
          <a:tailEnd/>
        </a:ln>
        <a:effectLst/>
      </a:spPr>
      <a:bodyPr anchor="ctr"/>
      <a:lstStyle>
        <a:defPPr>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27469</TotalTime>
  <Words>1110</Words>
  <Application>Microsoft Office PowerPoint</Application>
  <PresentationFormat>宽屏</PresentationFormat>
  <Paragraphs>223</Paragraphs>
  <Slides>14</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方正姚体</vt:lpstr>
      <vt:lpstr>Microsoft YaHei</vt:lpstr>
      <vt:lpstr>Microsoft YaHei</vt:lpstr>
      <vt:lpstr>幼圆</vt:lpstr>
      <vt:lpstr>Arial</vt:lpstr>
      <vt:lpstr>Arial Narrow</vt:lpstr>
      <vt:lpstr>Arial Rounded MT Bold</vt:lpstr>
      <vt:lpstr>Calibri</vt:lpstr>
      <vt:lpstr>Gill Sans Ultra Bold</vt:lpstr>
      <vt:lpstr>Segoe Print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msjr</dc:creator>
  <cp:lastModifiedBy>Miner Data</cp:lastModifiedBy>
  <cp:revision>2445</cp:revision>
  <cp:lastPrinted>2016-03-26T10:03:07Z</cp:lastPrinted>
  <dcterms:created xsi:type="dcterms:W3CDTF">2015-07-17T07:34:10Z</dcterms:created>
  <dcterms:modified xsi:type="dcterms:W3CDTF">2021-08-12T13:47:06Z</dcterms:modified>
</cp:coreProperties>
</file>