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6" d="100"/>
          <a:sy n="66" d="100"/>
        </p:scale>
        <p:origin x="32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50038-41A8-4D5D-8B6A-54B36D8A572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17799E-9DE9-4FB2-A55C-409338322097}">
      <dgm:prSet phldrT="[文本]"/>
      <dgm:spPr/>
      <dgm:t>
        <a:bodyPr/>
        <a:lstStyle/>
        <a:p>
          <a:r>
            <a:rPr lang="zh-CN" altLang="en-US" dirty="0"/>
            <a:t>个险</a:t>
          </a:r>
        </a:p>
      </dgm:t>
    </dgm:pt>
    <dgm:pt modelId="{9BB5B72F-4C45-4DA3-AB7F-EFA9DE027B3C}" type="parTrans" cxnId="{E9547345-D503-4294-8CAE-33E92A88F332}">
      <dgm:prSet/>
      <dgm:spPr/>
      <dgm:t>
        <a:bodyPr/>
        <a:lstStyle/>
        <a:p>
          <a:endParaRPr lang="zh-CN" altLang="en-US"/>
        </a:p>
      </dgm:t>
    </dgm:pt>
    <dgm:pt modelId="{C841513A-63B4-49D3-94CE-C3E03B857ABF}" type="sibTrans" cxnId="{E9547345-D503-4294-8CAE-33E92A88F332}">
      <dgm:prSet/>
      <dgm:spPr/>
      <dgm:t>
        <a:bodyPr/>
        <a:lstStyle/>
        <a:p>
          <a:endParaRPr lang="zh-CN" altLang="en-US"/>
        </a:p>
      </dgm:t>
    </dgm:pt>
    <dgm:pt modelId="{9C0377A2-C420-417B-95BD-A58B62488D24}">
      <dgm:prSet phldrT="[文本]"/>
      <dgm:spPr/>
      <dgm:t>
        <a:bodyPr/>
        <a:lstStyle/>
        <a:p>
          <a:r>
            <a:rPr lang="zh-CN" altLang="en-US" dirty="0"/>
            <a:t>长险</a:t>
          </a:r>
        </a:p>
      </dgm:t>
    </dgm:pt>
    <dgm:pt modelId="{CB4860BA-4C83-4462-AF77-06F89C8558A8}" type="parTrans" cxnId="{E8347EAE-DF27-425C-9DB4-666C5FA60EF3}">
      <dgm:prSet/>
      <dgm:spPr/>
      <dgm:t>
        <a:bodyPr/>
        <a:lstStyle/>
        <a:p>
          <a:endParaRPr lang="zh-CN" altLang="en-US"/>
        </a:p>
      </dgm:t>
    </dgm:pt>
    <dgm:pt modelId="{8DB05C5C-91EF-412F-97C7-1D0A1F74708F}" type="sibTrans" cxnId="{E8347EAE-DF27-425C-9DB4-666C5FA60EF3}">
      <dgm:prSet/>
      <dgm:spPr/>
      <dgm:t>
        <a:bodyPr/>
        <a:lstStyle/>
        <a:p>
          <a:endParaRPr lang="zh-CN" altLang="en-US"/>
        </a:p>
      </dgm:t>
    </dgm:pt>
    <dgm:pt modelId="{ED974A18-1848-43DA-AA48-04F80CB55E77}">
      <dgm:prSet phldrT="[文本]"/>
      <dgm:spPr/>
      <dgm:t>
        <a:bodyPr/>
        <a:lstStyle/>
        <a:p>
          <a:r>
            <a:rPr lang="zh-CN" altLang="en-US" dirty="0"/>
            <a:t>寿险</a:t>
          </a:r>
        </a:p>
      </dgm:t>
    </dgm:pt>
    <dgm:pt modelId="{85D2F051-8C2E-447A-8896-405665920902}" type="parTrans" cxnId="{8EEA8055-F15B-49BC-8081-7A7408A25107}">
      <dgm:prSet/>
      <dgm:spPr/>
      <dgm:t>
        <a:bodyPr/>
        <a:lstStyle/>
        <a:p>
          <a:endParaRPr lang="zh-CN" altLang="en-US"/>
        </a:p>
      </dgm:t>
    </dgm:pt>
    <dgm:pt modelId="{41929E9A-C56F-42EB-865C-1C0161AB5410}" type="sibTrans" cxnId="{8EEA8055-F15B-49BC-8081-7A7408A25107}">
      <dgm:prSet/>
      <dgm:spPr/>
      <dgm:t>
        <a:bodyPr/>
        <a:lstStyle/>
        <a:p>
          <a:endParaRPr lang="zh-CN" altLang="en-US"/>
        </a:p>
      </dgm:t>
    </dgm:pt>
    <dgm:pt modelId="{1A62D76C-AC6A-4474-BA68-B002F13BF832}">
      <dgm:prSet phldrT="[文本]"/>
      <dgm:spPr/>
      <dgm:t>
        <a:bodyPr/>
        <a:lstStyle/>
        <a:p>
          <a:r>
            <a:rPr lang="zh-CN" altLang="en-US" dirty="0"/>
            <a:t>重疾险</a:t>
          </a:r>
        </a:p>
      </dgm:t>
    </dgm:pt>
    <dgm:pt modelId="{2188D2B7-915E-4B87-A663-2C0ECC51B047}" type="parTrans" cxnId="{906A971D-FD65-456B-842D-FAD0498638A6}">
      <dgm:prSet/>
      <dgm:spPr/>
      <dgm:t>
        <a:bodyPr/>
        <a:lstStyle/>
        <a:p>
          <a:endParaRPr lang="zh-CN" altLang="en-US"/>
        </a:p>
      </dgm:t>
    </dgm:pt>
    <dgm:pt modelId="{DABC29BE-AE70-4EBB-91E2-7467421F05C7}" type="sibTrans" cxnId="{906A971D-FD65-456B-842D-FAD0498638A6}">
      <dgm:prSet/>
      <dgm:spPr/>
      <dgm:t>
        <a:bodyPr/>
        <a:lstStyle/>
        <a:p>
          <a:endParaRPr lang="zh-CN" altLang="en-US"/>
        </a:p>
      </dgm:t>
    </dgm:pt>
    <dgm:pt modelId="{61D3E8FC-9883-440D-8227-CF7FFC70DE1D}">
      <dgm:prSet phldrT="[文本]"/>
      <dgm:spPr/>
      <dgm:t>
        <a:bodyPr/>
        <a:lstStyle/>
        <a:p>
          <a:r>
            <a:rPr lang="zh-CN" altLang="en-US" dirty="0"/>
            <a:t>短险</a:t>
          </a:r>
        </a:p>
      </dgm:t>
    </dgm:pt>
    <dgm:pt modelId="{3F19A7C8-DBC5-4DA8-BB14-B1B674F372FC}" type="parTrans" cxnId="{F821E646-14E0-4A59-A602-DDFEBBBFC9D5}">
      <dgm:prSet/>
      <dgm:spPr/>
      <dgm:t>
        <a:bodyPr/>
        <a:lstStyle/>
        <a:p>
          <a:endParaRPr lang="zh-CN" altLang="en-US"/>
        </a:p>
      </dgm:t>
    </dgm:pt>
    <dgm:pt modelId="{448EC1BF-AB85-4796-A3B4-F100F93ACAF5}" type="sibTrans" cxnId="{F821E646-14E0-4A59-A602-DDFEBBBFC9D5}">
      <dgm:prSet/>
      <dgm:spPr/>
      <dgm:t>
        <a:bodyPr/>
        <a:lstStyle/>
        <a:p>
          <a:endParaRPr lang="zh-CN" altLang="en-US"/>
        </a:p>
      </dgm:t>
    </dgm:pt>
    <dgm:pt modelId="{9A6FFB38-05DD-4026-899B-29440F7A118C}">
      <dgm:prSet phldrT="[文本]"/>
      <dgm:spPr/>
      <dgm:t>
        <a:bodyPr/>
        <a:lstStyle/>
        <a:p>
          <a:r>
            <a:rPr lang="zh-CN" altLang="en-US" dirty="0"/>
            <a:t>医疗险</a:t>
          </a:r>
        </a:p>
      </dgm:t>
    </dgm:pt>
    <dgm:pt modelId="{54895606-63F2-431F-94F3-708ACE2CD5BB}" type="parTrans" cxnId="{87DCD432-D42D-414E-8A96-8FBA8B794A0C}">
      <dgm:prSet/>
      <dgm:spPr/>
      <dgm:t>
        <a:bodyPr/>
        <a:lstStyle/>
        <a:p>
          <a:endParaRPr lang="zh-CN" altLang="en-US"/>
        </a:p>
      </dgm:t>
    </dgm:pt>
    <dgm:pt modelId="{BCE20DB2-EF6A-4055-B94B-800D4FC750C1}" type="sibTrans" cxnId="{87DCD432-D42D-414E-8A96-8FBA8B794A0C}">
      <dgm:prSet/>
      <dgm:spPr/>
      <dgm:t>
        <a:bodyPr/>
        <a:lstStyle/>
        <a:p>
          <a:endParaRPr lang="zh-CN" altLang="en-US"/>
        </a:p>
      </dgm:t>
    </dgm:pt>
    <dgm:pt modelId="{071D7726-BD21-4B6D-BED3-0D2633E608DD}">
      <dgm:prSet phldrT="[文本]"/>
      <dgm:spPr/>
      <dgm:t>
        <a:bodyPr/>
        <a:lstStyle/>
        <a:p>
          <a:r>
            <a:rPr lang="zh-CN" altLang="en-US" dirty="0"/>
            <a:t>年金险</a:t>
          </a:r>
        </a:p>
      </dgm:t>
    </dgm:pt>
    <dgm:pt modelId="{5139C131-3A84-4D84-8E7F-CC26B19481F6}" type="parTrans" cxnId="{6065A151-F4E4-482C-AFED-5683EDB7A492}">
      <dgm:prSet/>
      <dgm:spPr/>
      <dgm:t>
        <a:bodyPr/>
        <a:lstStyle/>
        <a:p>
          <a:endParaRPr lang="zh-CN" altLang="en-US"/>
        </a:p>
      </dgm:t>
    </dgm:pt>
    <dgm:pt modelId="{66728EEC-B5B9-48A3-9319-8DC51519F4A2}" type="sibTrans" cxnId="{6065A151-F4E4-482C-AFED-5683EDB7A492}">
      <dgm:prSet/>
      <dgm:spPr/>
      <dgm:t>
        <a:bodyPr/>
        <a:lstStyle/>
        <a:p>
          <a:endParaRPr lang="zh-CN" altLang="en-US"/>
        </a:p>
      </dgm:t>
    </dgm:pt>
    <dgm:pt modelId="{21BE726F-B81F-4D56-8D54-8FE3A43478F7}">
      <dgm:prSet phldrT="[文本]"/>
      <dgm:spPr/>
      <dgm:t>
        <a:bodyPr/>
        <a:lstStyle/>
        <a:p>
          <a:r>
            <a:rPr lang="zh-CN" altLang="en-US" dirty="0"/>
            <a:t>意外险</a:t>
          </a:r>
        </a:p>
      </dgm:t>
    </dgm:pt>
    <dgm:pt modelId="{3C2B7E76-E894-45D9-B76B-775FA2970919}" type="parTrans" cxnId="{3B785806-487F-4296-94B8-79F66B4CC30B}">
      <dgm:prSet/>
      <dgm:spPr/>
      <dgm:t>
        <a:bodyPr/>
        <a:lstStyle/>
        <a:p>
          <a:endParaRPr lang="zh-CN" altLang="en-US"/>
        </a:p>
      </dgm:t>
    </dgm:pt>
    <dgm:pt modelId="{033003E7-70A7-40A7-93D9-37918AFC3695}" type="sibTrans" cxnId="{3B785806-487F-4296-94B8-79F66B4CC30B}">
      <dgm:prSet/>
      <dgm:spPr/>
      <dgm:t>
        <a:bodyPr/>
        <a:lstStyle/>
        <a:p>
          <a:endParaRPr lang="zh-CN" altLang="en-US"/>
        </a:p>
      </dgm:t>
    </dgm:pt>
    <dgm:pt modelId="{1D03939A-677E-4AD3-819E-F943FF426897}" type="pres">
      <dgm:prSet presAssocID="{A7B50038-41A8-4D5D-8B6A-54B36D8A57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96C4B3-2A46-46C3-8896-2B5AAA222DBC}" type="pres">
      <dgm:prSet presAssocID="{F617799E-9DE9-4FB2-A55C-409338322097}" presName="root1" presStyleCnt="0"/>
      <dgm:spPr/>
    </dgm:pt>
    <dgm:pt modelId="{4476D022-53D5-41D8-A182-330F96F1470D}" type="pres">
      <dgm:prSet presAssocID="{F617799E-9DE9-4FB2-A55C-409338322097}" presName="LevelOneTextNode" presStyleLbl="node0" presStyleIdx="0" presStyleCnt="1">
        <dgm:presLayoutVars>
          <dgm:chPref val="3"/>
        </dgm:presLayoutVars>
      </dgm:prSet>
      <dgm:spPr/>
    </dgm:pt>
    <dgm:pt modelId="{55E07293-9536-4F23-B6CA-68E3A88A4FAF}" type="pres">
      <dgm:prSet presAssocID="{F617799E-9DE9-4FB2-A55C-409338322097}" presName="level2hierChild" presStyleCnt="0"/>
      <dgm:spPr/>
    </dgm:pt>
    <dgm:pt modelId="{2107C95C-DE9F-4D84-AB1F-EB6F352491BC}" type="pres">
      <dgm:prSet presAssocID="{CB4860BA-4C83-4462-AF77-06F89C8558A8}" presName="conn2-1" presStyleLbl="parChTrans1D2" presStyleIdx="0" presStyleCnt="2"/>
      <dgm:spPr/>
    </dgm:pt>
    <dgm:pt modelId="{0B67B71D-2B4E-4D1E-A4A3-E48AEAB9A17E}" type="pres">
      <dgm:prSet presAssocID="{CB4860BA-4C83-4462-AF77-06F89C8558A8}" presName="connTx" presStyleLbl="parChTrans1D2" presStyleIdx="0" presStyleCnt="2"/>
      <dgm:spPr/>
    </dgm:pt>
    <dgm:pt modelId="{2C826C97-EFA4-48D3-B977-ABF3B9177803}" type="pres">
      <dgm:prSet presAssocID="{9C0377A2-C420-417B-95BD-A58B62488D24}" presName="root2" presStyleCnt="0"/>
      <dgm:spPr/>
    </dgm:pt>
    <dgm:pt modelId="{0066BBFB-5FF6-4FB1-B7BB-3E45BBAC97D0}" type="pres">
      <dgm:prSet presAssocID="{9C0377A2-C420-417B-95BD-A58B62488D24}" presName="LevelTwoTextNode" presStyleLbl="node2" presStyleIdx="0" presStyleCnt="2">
        <dgm:presLayoutVars>
          <dgm:chPref val="3"/>
        </dgm:presLayoutVars>
      </dgm:prSet>
      <dgm:spPr/>
    </dgm:pt>
    <dgm:pt modelId="{F30E20E1-6E04-4081-BBDA-F9AE57B90EA1}" type="pres">
      <dgm:prSet presAssocID="{9C0377A2-C420-417B-95BD-A58B62488D24}" presName="level3hierChild" presStyleCnt="0"/>
      <dgm:spPr/>
    </dgm:pt>
    <dgm:pt modelId="{0BCD115E-8959-4279-91CF-4E87BC20788E}" type="pres">
      <dgm:prSet presAssocID="{85D2F051-8C2E-447A-8896-405665920902}" presName="conn2-1" presStyleLbl="parChTrans1D3" presStyleIdx="0" presStyleCnt="5"/>
      <dgm:spPr/>
    </dgm:pt>
    <dgm:pt modelId="{DDD7238D-F58E-4E82-B604-0904D27ACAD1}" type="pres">
      <dgm:prSet presAssocID="{85D2F051-8C2E-447A-8896-405665920902}" presName="connTx" presStyleLbl="parChTrans1D3" presStyleIdx="0" presStyleCnt="5"/>
      <dgm:spPr/>
    </dgm:pt>
    <dgm:pt modelId="{137039FA-453A-4034-865A-BE6E429364BB}" type="pres">
      <dgm:prSet presAssocID="{ED974A18-1848-43DA-AA48-04F80CB55E77}" presName="root2" presStyleCnt="0"/>
      <dgm:spPr/>
    </dgm:pt>
    <dgm:pt modelId="{023EEBF7-A21E-4915-AC23-1D7409178AD2}" type="pres">
      <dgm:prSet presAssocID="{ED974A18-1848-43DA-AA48-04F80CB55E77}" presName="LevelTwoTextNode" presStyleLbl="node3" presStyleIdx="0" presStyleCnt="5">
        <dgm:presLayoutVars>
          <dgm:chPref val="3"/>
        </dgm:presLayoutVars>
      </dgm:prSet>
      <dgm:spPr/>
    </dgm:pt>
    <dgm:pt modelId="{D59D720E-CEC4-48E6-A34D-08A3D2CC6F71}" type="pres">
      <dgm:prSet presAssocID="{ED974A18-1848-43DA-AA48-04F80CB55E77}" presName="level3hierChild" presStyleCnt="0"/>
      <dgm:spPr/>
    </dgm:pt>
    <dgm:pt modelId="{2F84C7EE-013F-4665-9FBD-87226707665D}" type="pres">
      <dgm:prSet presAssocID="{2188D2B7-915E-4B87-A663-2C0ECC51B047}" presName="conn2-1" presStyleLbl="parChTrans1D3" presStyleIdx="1" presStyleCnt="5"/>
      <dgm:spPr/>
    </dgm:pt>
    <dgm:pt modelId="{53223B28-8E2D-41C1-BC7B-D208C34FF5EE}" type="pres">
      <dgm:prSet presAssocID="{2188D2B7-915E-4B87-A663-2C0ECC51B047}" presName="connTx" presStyleLbl="parChTrans1D3" presStyleIdx="1" presStyleCnt="5"/>
      <dgm:spPr/>
    </dgm:pt>
    <dgm:pt modelId="{076B301E-65FE-4124-BF19-F3EEA0C123D3}" type="pres">
      <dgm:prSet presAssocID="{1A62D76C-AC6A-4474-BA68-B002F13BF832}" presName="root2" presStyleCnt="0"/>
      <dgm:spPr/>
    </dgm:pt>
    <dgm:pt modelId="{6A4F86F1-C3EA-403E-991B-B4315CF064E0}" type="pres">
      <dgm:prSet presAssocID="{1A62D76C-AC6A-4474-BA68-B002F13BF832}" presName="LevelTwoTextNode" presStyleLbl="node3" presStyleIdx="1" presStyleCnt="5">
        <dgm:presLayoutVars>
          <dgm:chPref val="3"/>
        </dgm:presLayoutVars>
      </dgm:prSet>
      <dgm:spPr/>
    </dgm:pt>
    <dgm:pt modelId="{81B471FD-DAB5-49FB-8337-22D869F11C25}" type="pres">
      <dgm:prSet presAssocID="{1A62D76C-AC6A-4474-BA68-B002F13BF832}" presName="level3hierChild" presStyleCnt="0"/>
      <dgm:spPr/>
    </dgm:pt>
    <dgm:pt modelId="{746E7CDE-1DC7-473E-AC03-A0C1AAE9FAB6}" type="pres">
      <dgm:prSet presAssocID="{5139C131-3A84-4D84-8E7F-CC26B19481F6}" presName="conn2-1" presStyleLbl="parChTrans1D3" presStyleIdx="2" presStyleCnt="5"/>
      <dgm:spPr/>
    </dgm:pt>
    <dgm:pt modelId="{87E14788-4D7A-4BE0-AC35-93575C18FDF0}" type="pres">
      <dgm:prSet presAssocID="{5139C131-3A84-4D84-8E7F-CC26B19481F6}" presName="connTx" presStyleLbl="parChTrans1D3" presStyleIdx="2" presStyleCnt="5"/>
      <dgm:spPr/>
    </dgm:pt>
    <dgm:pt modelId="{2A37374C-B14D-4178-AF4D-E21053BD1736}" type="pres">
      <dgm:prSet presAssocID="{071D7726-BD21-4B6D-BED3-0D2633E608DD}" presName="root2" presStyleCnt="0"/>
      <dgm:spPr/>
    </dgm:pt>
    <dgm:pt modelId="{3AF2E324-DC12-4032-9720-CE4414F35A70}" type="pres">
      <dgm:prSet presAssocID="{071D7726-BD21-4B6D-BED3-0D2633E608DD}" presName="LevelTwoTextNode" presStyleLbl="node3" presStyleIdx="2" presStyleCnt="5">
        <dgm:presLayoutVars>
          <dgm:chPref val="3"/>
        </dgm:presLayoutVars>
      </dgm:prSet>
      <dgm:spPr/>
    </dgm:pt>
    <dgm:pt modelId="{170FEA59-8730-49B5-AF45-8102F5415726}" type="pres">
      <dgm:prSet presAssocID="{071D7726-BD21-4B6D-BED3-0D2633E608DD}" presName="level3hierChild" presStyleCnt="0"/>
      <dgm:spPr/>
    </dgm:pt>
    <dgm:pt modelId="{B34D57D4-E348-46D3-AADF-F4F3D80BEF73}" type="pres">
      <dgm:prSet presAssocID="{3C2B7E76-E894-45D9-B76B-775FA2970919}" presName="conn2-1" presStyleLbl="parChTrans1D3" presStyleIdx="3" presStyleCnt="5"/>
      <dgm:spPr/>
    </dgm:pt>
    <dgm:pt modelId="{AF1F5922-DC59-4E9A-AC18-3994D715578F}" type="pres">
      <dgm:prSet presAssocID="{3C2B7E76-E894-45D9-B76B-775FA2970919}" presName="connTx" presStyleLbl="parChTrans1D3" presStyleIdx="3" presStyleCnt="5"/>
      <dgm:spPr/>
    </dgm:pt>
    <dgm:pt modelId="{429F1B89-27BD-49D5-86F8-6562BCC13748}" type="pres">
      <dgm:prSet presAssocID="{21BE726F-B81F-4D56-8D54-8FE3A43478F7}" presName="root2" presStyleCnt="0"/>
      <dgm:spPr/>
    </dgm:pt>
    <dgm:pt modelId="{80181147-7911-4FDF-833E-91DFD0F8E795}" type="pres">
      <dgm:prSet presAssocID="{21BE726F-B81F-4D56-8D54-8FE3A43478F7}" presName="LevelTwoTextNode" presStyleLbl="node3" presStyleIdx="3" presStyleCnt="5">
        <dgm:presLayoutVars>
          <dgm:chPref val="3"/>
        </dgm:presLayoutVars>
      </dgm:prSet>
      <dgm:spPr/>
    </dgm:pt>
    <dgm:pt modelId="{A33B6DE8-4B1E-4C47-A81E-71757792724A}" type="pres">
      <dgm:prSet presAssocID="{21BE726F-B81F-4D56-8D54-8FE3A43478F7}" presName="level3hierChild" presStyleCnt="0"/>
      <dgm:spPr/>
    </dgm:pt>
    <dgm:pt modelId="{D9991B69-A0EA-432F-9A7C-231BD730CFF8}" type="pres">
      <dgm:prSet presAssocID="{3F19A7C8-DBC5-4DA8-BB14-B1B674F372FC}" presName="conn2-1" presStyleLbl="parChTrans1D2" presStyleIdx="1" presStyleCnt="2"/>
      <dgm:spPr/>
    </dgm:pt>
    <dgm:pt modelId="{1096A647-4AFB-4A0E-8195-2D4743E39FFC}" type="pres">
      <dgm:prSet presAssocID="{3F19A7C8-DBC5-4DA8-BB14-B1B674F372FC}" presName="connTx" presStyleLbl="parChTrans1D2" presStyleIdx="1" presStyleCnt="2"/>
      <dgm:spPr/>
    </dgm:pt>
    <dgm:pt modelId="{A572A04E-3AEF-4F8F-B8CA-E2B7A9CCCB34}" type="pres">
      <dgm:prSet presAssocID="{61D3E8FC-9883-440D-8227-CF7FFC70DE1D}" presName="root2" presStyleCnt="0"/>
      <dgm:spPr/>
    </dgm:pt>
    <dgm:pt modelId="{ECDFE110-6033-4003-9B25-76D0B5D0C8C7}" type="pres">
      <dgm:prSet presAssocID="{61D3E8FC-9883-440D-8227-CF7FFC70DE1D}" presName="LevelTwoTextNode" presStyleLbl="node2" presStyleIdx="1" presStyleCnt="2">
        <dgm:presLayoutVars>
          <dgm:chPref val="3"/>
        </dgm:presLayoutVars>
      </dgm:prSet>
      <dgm:spPr/>
    </dgm:pt>
    <dgm:pt modelId="{F4FDCA9E-3ACE-4EAB-AA8C-62DD4A4C6E16}" type="pres">
      <dgm:prSet presAssocID="{61D3E8FC-9883-440D-8227-CF7FFC70DE1D}" presName="level3hierChild" presStyleCnt="0"/>
      <dgm:spPr/>
    </dgm:pt>
    <dgm:pt modelId="{1D89F7EE-180F-45F7-AA1E-17A6A3532F7A}" type="pres">
      <dgm:prSet presAssocID="{54895606-63F2-431F-94F3-708ACE2CD5BB}" presName="conn2-1" presStyleLbl="parChTrans1D3" presStyleIdx="4" presStyleCnt="5"/>
      <dgm:spPr/>
    </dgm:pt>
    <dgm:pt modelId="{0EFC8C8A-46BA-4905-9DD2-D37013B18139}" type="pres">
      <dgm:prSet presAssocID="{54895606-63F2-431F-94F3-708ACE2CD5BB}" presName="connTx" presStyleLbl="parChTrans1D3" presStyleIdx="4" presStyleCnt="5"/>
      <dgm:spPr/>
    </dgm:pt>
    <dgm:pt modelId="{8E4ED919-C45C-4A2C-930A-F1D0E8E7962A}" type="pres">
      <dgm:prSet presAssocID="{9A6FFB38-05DD-4026-899B-29440F7A118C}" presName="root2" presStyleCnt="0"/>
      <dgm:spPr/>
    </dgm:pt>
    <dgm:pt modelId="{183FE90F-3E75-40F4-8332-02B287803577}" type="pres">
      <dgm:prSet presAssocID="{9A6FFB38-05DD-4026-899B-29440F7A118C}" presName="LevelTwoTextNode" presStyleLbl="node3" presStyleIdx="4" presStyleCnt="5">
        <dgm:presLayoutVars>
          <dgm:chPref val="3"/>
        </dgm:presLayoutVars>
      </dgm:prSet>
      <dgm:spPr/>
    </dgm:pt>
    <dgm:pt modelId="{22F783CA-7F34-41DF-92E5-65FF959BB9A8}" type="pres">
      <dgm:prSet presAssocID="{9A6FFB38-05DD-4026-899B-29440F7A118C}" presName="level3hierChild" presStyleCnt="0"/>
      <dgm:spPr/>
    </dgm:pt>
  </dgm:ptLst>
  <dgm:cxnLst>
    <dgm:cxn modelId="{3B785806-487F-4296-94B8-79F66B4CC30B}" srcId="{9C0377A2-C420-417B-95BD-A58B62488D24}" destId="{21BE726F-B81F-4D56-8D54-8FE3A43478F7}" srcOrd="3" destOrd="0" parTransId="{3C2B7E76-E894-45D9-B76B-775FA2970919}" sibTransId="{033003E7-70A7-40A7-93D9-37918AFC3695}"/>
    <dgm:cxn modelId="{85628E13-32D9-4D6E-A897-E1CC6C4D286C}" type="presOf" srcId="{2188D2B7-915E-4B87-A663-2C0ECC51B047}" destId="{53223B28-8E2D-41C1-BC7B-D208C34FF5EE}" srcOrd="1" destOrd="0" presId="urn:microsoft.com/office/officeart/2005/8/layout/hierarchy2"/>
    <dgm:cxn modelId="{F7E9051A-D6A3-473B-884B-B1D96204AE8E}" type="presOf" srcId="{2188D2B7-915E-4B87-A663-2C0ECC51B047}" destId="{2F84C7EE-013F-4665-9FBD-87226707665D}" srcOrd="0" destOrd="0" presId="urn:microsoft.com/office/officeart/2005/8/layout/hierarchy2"/>
    <dgm:cxn modelId="{906A971D-FD65-456B-842D-FAD0498638A6}" srcId="{9C0377A2-C420-417B-95BD-A58B62488D24}" destId="{1A62D76C-AC6A-4474-BA68-B002F13BF832}" srcOrd="1" destOrd="0" parTransId="{2188D2B7-915E-4B87-A663-2C0ECC51B047}" sibTransId="{DABC29BE-AE70-4EBB-91E2-7467421F05C7}"/>
    <dgm:cxn modelId="{99BE162D-9031-4C84-993D-2CCF15731D80}" type="presOf" srcId="{61D3E8FC-9883-440D-8227-CF7FFC70DE1D}" destId="{ECDFE110-6033-4003-9B25-76D0B5D0C8C7}" srcOrd="0" destOrd="0" presId="urn:microsoft.com/office/officeart/2005/8/layout/hierarchy2"/>
    <dgm:cxn modelId="{614D4F2E-486E-4FB2-9CA0-E7830F2A564D}" type="presOf" srcId="{F617799E-9DE9-4FB2-A55C-409338322097}" destId="{4476D022-53D5-41D8-A182-330F96F1470D}" srcOrd="0" destOrd="0" presId="urn:microsoft.com/office/officeart/2005/8/layout/hierarchy2"/>
    <dgm:cxn modelId="{18246930-1690-4EBE-9F02-6F648BE72DC6}" type="presOf" srcId="{3F19A7C8-DBC5-4DA8-BB14-B1B674F372FC}" destId="{1096A647-4AFB-4A0E-8195-2D4743E39FFC}" srcOrd="1" destOrd="0" presId="urn:microsoft.com/office/officeart/2005/8/layout/hierarchy2"/>
    <dgm:cxn modelId="{87DCD432-D42D-414E-8A96-8FBA8B794A0C}" srcId="{61D3E8FC-9883-440D-8227-CF7FFC70DE1D}" destId="{9A6FFB38-05DD-4026-899B-29440F7A118C}" srcOrd="0" destOrd="0" parTransId="{54895606-63F2-431F-94F3-708ACE2CD5BB}" sibTransId="{BCE20DB2-EF6A-4055-B94B-800D4FC750C1}"/>
    <dgm:cxn modelId="{E6269B37-C798-42A5-875E-ABDAF3A67376}" type="presOf" srcId="{3C2B7E76-E894-45D9-B76B-775FA2970919}" destId="{B34D57D4-E348-46D3-AADF-F4F3D80BEF73}" srcOrd="0" destOrd="0" presId="urn:microsoft.com/office/officeart/2005/8/layout/hierarchy2"/>
    <dgm:cxn modelId="{414AAC5B-8BFC-4639-9DAD-3D9458A5E0EC}" type="presOf" srcId="{CB4860BA-4C83-4462-AF77-06F89C8558A8}" destId="{0B67B71D-2B4E-4D1E-A4A3-E48AEAB9A17E}" srcOrd="1" destOrd="0" presId="urn:microsoft.com/office/officeart/2005/8/layout/hierarchy2"/>
    <dgm:cxn modelId="{8AE05043-6233-4C6A-AB50-B8820778536A}" type="presOf" srcId="{071D7726-BD21-4B6D-BED3-0D2633E608DD}" destId="{3AF2E324-DC12-4032-9720-CE4414F35A70}" srcOrd="0" destOrd="0" presId="urn:microsoft.com/office/officeart/2005/8/layout/hierarchy2"/>
    <dgm:cxn modelId="{DBEBCC63-00FD-4D74-9CD4-F5D319B6BBBA}" type="presOf" srcId="{CB4860BA-4C83-4462-AF77-06F89C8558A8}" destId="{2107C95C-DE9F-4D84-AB1F-EB6F352491BC}" srcOrd="0" destOrd="0" presId="urn:microsoft.com/office/officeart/2005/8/layout/hierarchy2"/>
    <dgm:cxn modelId="{E9547345-D503-4294-8CAE-33E92A88F332}" srcId="{A7B50038-41A8-4D5D-8B6A-54B36D8A5725}" destId="{F617799E-9DE9-4FB2-A55C-409338322097}" srcOrd="0" destOrd="0" parTransId="{9BB5B72F-4C45-4DA3-AB7F-EFA9DE027B3C}" sibTransId="{C841513A-63B4-49D3-94CE-C3E03B857ABF}"/>
    <dgm:cxn modelId="{F821E646-14E0-4A59-A602-DDFEBBBFC9D5}" srcId="{F617799E-9DE9-4FB2-A55C-409338322097}" destId="{61D3E8FC-9883-440D-8227-CF7FFC70DE1D}" srcOrd="1" destOrd="0" parTransId="{3F19A7C8-DBC5-4DA8-BB14-B1B674F372FC}" sibTransId="{448EC1BF-AB85-4796-A3B4-F100F93ACAF5}"/>
    <dgm:cxn modelId="{6065A151-F4E4-482C-AFED-5683EDB7A492}" srcId="{9C0377A2-C420-417B-95BD-A58B62488D24}" destId="{071D7726-BD21-4B6D-BED3-0D2633E608DD}" srcOrd="2" destOrd="0" parTransId="{5139C131-3A84-4D84-8E7F-CC26B19481F6}" sibTransId="{66728EEC-B5B9-48A3-9319-8DC51519F4A2}"/>
    <dgm:cxn modelId="{8EEA8055-F15B-49BC-8081-7A7408A25107}" srcId="{9C0377A2-C420-417B-95BD-A58B62488D24}" destId="{ED974A18-1848-43DA-AA48-04F80CB55E77}" srcOrd="0" destOrd="0" parTransId="{85D2F051-8C2E-447A-8896-405665920902}" sibTransId="{41929E9A-C56F-42EB-865C-1C0161AB5410}"/>
    <dgm:cxn modelId="{E99BCE56-F21F-4239-B919-C5805A0C0638}" type="presOf" srcId="{21BE726F-B81F-4D56-8D54-8FE3A43478F7}" destId="{80181147-7911-4FDF-833E-91DFD0F8E795}" srcOrd="0" destOrd="0" presId="urn:microsoft.com/office/officeart/2005/8/layout/hierarchy2"/>
    <dgm:cxn modelId="{D08D7A7A-AF05-4D92-89BC-E0B9B66C3BC5}" type="presOf" srcId="{9A6FFB38-05DD-4026-899B-29440F7A118C}" destId="{183FE90F-3E75-40F4-8332-02B287803577}" srcOrd="0" destOrd="0" presId="urn:microsoft.com/office/officeart/2005/8/layout/hierarchy2"/>
    <dgm:cxn modelId="{578C8D87-F6E9-462E-B3C9-12492CD29518}" type="presOf" srcId="{3C2B7E76-E894-45D9-B76B-775FA2970919}" destId="{AF1F5922-DC59-4E9A-AC18-3994D715578F}" srcOrd="1" destOrd="0" presId="urn:microsoft.com/office/officeart/2005/8/layout/hierarchy2"/>
    <dgm:cxn modelId="{08636788-96A9-49BF-8043-3B4F5F07CA9A}" type="presOf" srcId="{A7B50038-41A8-4D5D-8B6A-54B36D8A5725}" destId="{1D03939A-677E-4AD3-819E-F943FF426897}" srcOrd="0" destOrd="0" presId="urn:microsoft.com/office/officeart/2005/8/layout/hierarchy2"/>
    <dgm:cxn modelId="{68A1CA8C-4DBE-44A9-BF18-4555B168A191}" type="presOf" srcId="{54895606-63F2-431F-94F3-708ACE2CD5BB}" destId="{1D89F7EE-180F-45F7-AA1E-17A6A3532F7A}" srcOrd="0" destOrd="0" presId="urn:microsoft.com/office/officeart/2005/8/layout/hierarchy2"/>
    <dgm:cxn modelId="{E5626D94-DC90-4954-BA80-8E271722A9C5}" type="presOf" srcId="{3F19A7C8-DBC5-4DA8-BB14-B1B674F372FC}" destId="{D9991B69-A0EA-432F-9A7C-231BD730CFF8}" srcOrd="0" destOrd="0" presId="urn:microsoft.com/office/officeart/2005/8/layout/hierarchy2"/>
    <dgm:cxn modelId="{C68FC298-B0C8-4BCC-8FE2-EEFA3C59829D}" type="presOf" srcId="{1A62D76C-AC6A-4474-BA68-B002F13BF832}" destId="{6A4F86F1-C3EA-403E-991B-B4315CF064E0}" srcOrd="0" destOrd="0" presId="urn:microsoft.com/office/officeart/2005/8/layout/hierarchy2"/>
    <dgm:cxn modelId="{8C6C27A5-C61E-48ED-A85B-FBCFA6F279C4}" type="presOf" srcId="{5139C131-3A84-4D84-8E7F-CC26B19481F6}" destId="{87E14788-4D7A-4BE0-AC35-93575C18FDF0}" srcOrd="1" destOrd="0" presId="urn:microsoft.com/office/officeart/2005/8/layout/hierarchy2"/>
    <dgm:cxn modelId="{E8347EAE-DF27-425C-9DB4-666C5FA60EF3}" srcId="{F617799E-9DE9-4FB2-A55C-409338322097}" destId="{9C0377A2-C420-417B-95BD-A58B62488D24}" srcOrd="0" destOrd="0" parTransId="{CB4860BA-4C83-4462-AF77-06F89C8558A8}" sibTransId="{8DB05C5C-91EF-412F-97C7-1D0A1F74708F}"/>
    <dgm:cxn modelId="{804BEEB1-0644-408E-B219-8D629F4EE61C}" type="presOf" srcId="{54895606-63F2-431F-94F3-708ACE2CD5BB}" destId="{0EFC8C8A-46BA-4905-9DD2-D37013B18139}" srcOrd="1" destOrd="0" presId="urn:microsoft.com/office/officeart/2005/8/layout/hierarchy2"/>
    <dgm:cxn modelId="{17D135BA-F2BB-4833-A7CB-4464566D087A}" type="presOf" srcId="{85D2F051-8C2E-447A-8896-405665920902}" destId="{0BCD115E-8959-4279-91CF-4E87BC20788E}" srcOrd="0" destOrd="0" presId="urn:microsoft.com/office/officeart/2005/8/layout/hierarchy2"/>
    <dgm:cxn modelId="{0C4D12C3-A437-4EDA-B6C3-5FE30C01D90D}" type="presOf" srcId="{ED974A18-1848-43DA-AA48-04F80CB55E77}" destId="{023EEBF7-A21E-4915-AC23-1D7409178AD2}" srcOrd="0" destOrd="0" presId="urn:microsoft.com/office/officeart/2005/8/layout/hierarchy2"/>
    <dgm:cxn modelId="{643312C7-7387-40B9-AC46-6800EFBC58CE}" type="presOf" srcId="{5139C131-3A84-4D84-8E7F-CC26B19481F6}" destId="{746E7CDE-1DC7-473E-AC03-A0C1AAE9FAB6}" srcOrd="0" destOrd="0" presId="urn:microsoft.com/office/officeart/2005/8/layout/hierarchy2"/>
    <dgm:cxn modelId="{DD87C7DC-FCE2-471E-8080-EF2D93FB4AD2}" type="presOf" srcId="{85D2F051-8C2E-447A-8896-405665920902}" destId="{DDD7238D-F58E-4E82-B604-0904D27ACAD1}" srcOrd="1" destOrd="0" presId="urn:microsoft.com/office/officeart/2005/8/layout/hierarchy2"/>
    <dgm:cxn modelId="{7C3739FD-D9CC-473F-BC95-3C0FF693E36A}" type="presOf" srcId="{9C0377A2-C420-417B-95BD-A58B62488D24}" destId="{0066BBFB-5FF6-4FB1-B7BB-3E45BBAC97D0}" srcOrd="0" destOrd="0" presId="urn:microsoft.com/office/officeart/2005/8/layout/hierarchy2"/>
    <dgm:cxn modelId="{C8267086-5562-4FB6-82D1-45F967C31448}" type="presParOf" srcId="{1D03939A-677E-4AD3-819E-F943FF426897}" destId="{3A96C4B3-2A46-46C3-8896-2B5AAA222DBC}" srcOrd="0" destOrd="0" presId="urn:microsoft.com/office/officeart/2005/8/layout/hierarchy2"/>
    <dgm:cxn modelId="{48692F2B-BCF8-4CDF-BDBD-C1B4DD4A219B}" type="presParOf" srcId="{3A96C4B3-2A46-46C3-8896-2B5AAA222DBC}" destId="{4476D022-53D5-41D8-A182-330F96F1470D}" srcOrd="0" destOrd="0" presId="urn:microsoft.com/office/officeart/2005/8/layout/hierarchy2"/>
    <dgm:cxn modelId="{2DD3FCEA-3437-420A-AB31-780E063AE15B}" type="presParOf" srcId="{3A96C4B3-2A46-46C3-8896-2B5AAA222DBC}" destId="{55E07293-9536-4F23-B6CA-68E3A88A4FAF}" srcOrd="1" destOrd="0" presId="urn:microsoft.com/office/officeart/2005/8/layout/hierarchy2"/>
    <dgm:cxn modelId="{76F042B3-B054-41A2-AA25-9098D8E990AE}" type="presParOf" srcId="{55E07293-9536-4F23-B6CA-68E3A88A4FAF}" destId="{2107C95C-DE9F-4D84-AB1F-EB6F352491BC}" srcOrd="0" destOrd="0" presId="urn:microsoft.com/office/officeart/2005/8/layout/hierarchy2"/>
    <dgm:cxn modelId="{5A569CB6-6E8D-4674-84CA-F5A6015575A2}" type="presParOf" srcId="{2107C95C-DE9F-4D84-AB1F-EB6F352491BC}" destId="{0B67B71D-2B4E-4D1E-A4A3-E48AEAB9A17E}" srcOrd="0" destOrd="0" presId="urn:microsoft.com/office/officeart/2005/8/layout/hierarchy2"/>
    <dgm:cxn modelId="{25F038AD-51FB-4269-93D6-0E4742F27FED}" type="presParOf" srcId="{55E07293-9536-4F23-B6CA-68E3A88A4FAF}" destId="{2C826C97-EFA4-48D3-B977-ABF3B9177803}" srcOrd="1" destOrd="0" presId="urn:microsoft.com/office/officeart/2005/8/layout/hierarchy2"/>
    <dgm:cxn modelId="{588502EB-7E0E-4F90-9042-5CBBD67615CC}" type="presParOf" srcId="{2C826C97-EFA4-48D3-B977-ABF3B9177803}" destId="{0066BBFB-5FF6-4FB1-B7BB-3E45BBAC97D0}" srcOrd="0" destOrd="0" presId="urn:microsoft.com/office/officeart/2005/8/layout/hierarchy2"/>
    <dgm:cxn modelId="{5971AE56-AA76-48F1-9A57-54DC8C23186C}" type="presParOf" srcId="{2C826C97-EFA4-48D3-B977-ABF3B9177803}" destId="{F30E20E1-6E04-4081-BBDA-F9AE57B90EA1}" srcOrd="1" destOrd="0" presId="urn:microsoft.com/office/officeart/2005/8/layout/hierarchy2"/>
    <dgm:cxn modelId="{247FF270-AE43-42DB-9C95-1FB5371D1B53}" type="presParOf" srcId="{F30E20E1-6E04-4081-BBDA-F9AE57B90EA1}" destId="{0BCD115E-8959-4279-91CF-4E87BC20788E}" srcOrd="0" destOrd="0" presId="urn:microsoft.com/office/officeart/2005/8/layout/hierarchy2"/>
    <dgm:cxn modelId="{266883C9-EB3D-447E-8282-ACB4590B96A1}" type="presParOf" srcId="{0BCD115E-8959-4279-91CF-4E87BC20788E}" destId="{DDD7238D-F58E-4E82-B604-0904D27ACAD1}" srcOrd="0" destOrd="0" presId="urn:microsoft.com/office/officeart/2005/8/layout/hierarchy2"/>
    <dgm:cxn modelId="{E5563C5E-136E-41F4-8ED2-7DF85074CE0A}" type="presParOf" srcId="{F30E20E1-6E04-4081-BBDA-F9AE57B90EA1}" destId="{137039FA-453A-4034-865A-BE6E429364BB}" srcOrd="1" destOrd="0" presId="urn:microsoft.com/office/officeart/2005/8/layout/hierarchy2"/>
    <dgm:cxn modelId="{6794521C-B243-4F75-9D95-2BDDE3FE4AA0}" type="presParOf" srcId="{137039FA-453A-4034-865A-BE6E429364BB}" destId="{023EEBF7-A21E-4915-AC23-1D7409178AD2}" srcOrd="0" destOrd="0" presId="urn:microsoft.com/office/officeart/2005/8/layout/hierarchy2"/>
    <dgm:cxn modelId="{7A6293AE-551A-4942-8233-D949DD49E96C}" type="presParOf" srcId="{137039FA-453A-4034-865A-BE6E429364BB}" destId="{D59D720E-CEC4-48E6-A34D-08A3D2CC6F71}" srcOrd="1" destOrd="0" presId="urn:microsoft.com/office/officeart/2005/8/layout/hierarchy2"/>
    <dgm:cxn modelId="{9A7A905B-C5E4-4DA0-8BC7-4BA2E6F42ACF}" type="presParOf" srcId="{F30E20E1-6E04-4081-BBDA-F9AE57B90EA1}" destId="{2F84C7EE-013F-4665-9FBD-87226707665D}" srcOrd="2" destOrd="0" presId="urn:microsoft.com/office/officeart/2005/8/layout/hierarchy2"/>
    <dgm:cxn modelId="{A76AE007-25D5-4889-AF59-44E71375BC99}" type="presParOf" srcId="{2F84C7EE-013F-4665-9FBD-87226707665D}" destId="{53223B28-8E2D-41C1-BC7B-D208C34FF5EE}" srcOrd="0" destOrd="0" presId="urn:microsoft.com/office/officeart/2005/8/layout/hierarchy2"/>
    <dgm:cxn modelId="{090E313D-7867-42B0-976E-D48BC378510C}" type="presParOf" srcId="{F30E20E1-6E04-4081-BBDA-F9AE57B90EA1}" destId="{076B301E-65FE-4124-BF19-F3EEA0C123D3}" srcOrd="3" destOrd="0" presId="urn:microsoft.com/office/officeart/2005/8/layout/hierarchy2"/>
    <dgm:cxn modelId="{E2B69DBA-B071-41FD-B7B8-AAB2360E91B7}" type="presParOf" srcId="{076B301E-65FE-4124-BF19-F3EEA0C123D3}" destId="{6A4F86F1-C3EA-403E-991B-B4315CF064E0}" srcOrd="0" destOrd="0" presId="urn:microsoft.com/office/officeart/2005/8/layout/hierarchy2"/>
    <dgm:cxn modelId="{47533859-5C6B-482A-946A-6BC05DB53DC5}" type="presParOf" srcId="{076B301E-65FE-4124-BF19-F3EEA0C123D3}" destId="{81B471FD-DAB5-49FB-8337-22D869F11C25}" srcOrd="1" destOrd="0" presId="urn:microsoft.com/office/officeart/2005/8/layout/hierarchy2"/>
    <dgm:cxn modelId="{F6AEAB16-1E5D-487D-B9F5-0C4AC10A0445}" type="presParOf" srcId="{F30E20E1-6E04-4081-BBDA-F9AE57B90EA1}" destId="{746E7CDE-1DC7-473E-AC03-A0C1AAE9FAB6}" srcOrd="4" destOrd="0" presId="urn:microsoft.com/office/officeart/2005/8/layout/hierarchy2"/>
    <dgm:cxn modelId="{A6ADFA2E-933E-4616-8777-E394F928FBC7}" type="presParOf" srcId="{746E7CDE-1DC7-473E-AC03-A0C1AAE9FAB6}" destId="{87E14788-4D7A-4BE0-AC35-93575C18FDF0}" srcOrd="0" destOrd="0" presId="urn:microsoft.com/office/officeart/2005/8/layout/hierarchy2"/>
    <dgm:cxn modelId="{2E0BD901-5534-4B58-A3AF-F5F09866924A}" type="presParOf" srcId="{F30E20E1-6E04-4081-BBDA-F9AE57B90EA1}" destId="{2A37374C-B14D-4178-AF4D-E21053BD1736}" srcOrd="5" destOrd="0" presId="urn:microsoft.com/office/officeart/2005/8/layout/hierarchy2"/>
    <dgm:cxn modelId="{9C47CA04-6246-4B97-81A8-1F40F596177F}" type="presParOf" srcId="{2A37374C-B14D-4178-AF4D-E21053BD1736}" destId="{3AF2E324-DC12-4032-9720-CE4414F35A70}" srcOrd="0" destOrd="0" presId="urn:microsoft.com/office/officeart/2005/8/layout/hierarchy2"/>
    <dgm:cxn modelId="{74DAC5B5-478B-4E39-B922-D89D182912A0}" type="presParOf" srcId="{2A37374C-B14D-4178-AF4D-E21053BD1736}" destId="{170FEA59-8730-49B5-AF45-8102F5415726}" srcOrd="1" destOrd="0" presId="urn:microsoft.com/office/officeart/2005/8/layout/hierarchy2"/>
    <dgm:cxn modelId="{E3D9260A-5680-4007-9E6A-06688B439E15}" type="presParOf" srcId="{F30E20E1-6E04-4081-BBDA-F9AE57B90EA1}" destId="{B34D57D4-E348-46D3-AADF-F4F3D80BEF73}" srcOrd="6" destOrd="0" presId="urn:microsoft.com/office/officeart/2005/8/layout/hierarchy2"/>
    <dgm:cxn modelId="{9E12958A-E5D1-4F75-8525-8CEDC8BD2430}" type="presParOf" srcId="{B34D57D4-E348-46D3-AADF-F4F3D80BEF73}" destId="{AF1F5922-DC59-4E9A-AC18-3994D715578F}" srcOrd="0" destOrd="0" presId="urn:microsoft.com/office/officeart/2005/8/layout/hierarchy2"/>
    <dgm:cxn modelId="{7735425C-E609-4703-804D-29246FAA2C45}" type="presParOf" srcId="{F30E20E1-6E04-4081-BBDA-F9AE57B90EA1}" destId="{429F1B89-27BD-49D5-86F8-6562BCC13748}" srcOrd="7" destOrd="0" presId="urn:microsoft.com/office/officeart/2005/8/layout/hierarchy2"/>
    <dgm:cxn modelId="{351C8D92-7CE7-4030-A635-941AF7637E50}" type="presParOf" srcId="{429F1B89-27BD-49D5-86F8-6562BCC13748}" destId="{80181147-7911-4FDF-833E-91DFD0F8E795}" srcOrd="0" destOrd="0" presId="urn:microsoft.com/office/officeart/2005/8/layout/hierarchy2"/>
    <dgm:cxn modelId="{8C4CFF12-C4D3-40E9-9DE7-FA71C45F9327}" type="presParOf" srcId="{429F1B89-27BD-49D5-86F8-6562BCC13748}" destId="{A33B6DE8-4B1E-4C47-A81E-71757792724A}" srcOrd="1" destOrd="0" presId="urn:microsoft.com/office/officeart/2005/8/layout/hierarchy2"/>
    <dgm:cxn modelId="{635D5CDE-C712-4EEE-AD27-1FAC13297A31}" type="presParOf" srcId="{55E07293-9536-4F23-B6CA-68E3A88A4FAF}" destId="{D9991B69-A0EA-432F-9A7C-231BD730CFF8}" srcOrd="2" destOrd="0" presId="urn:microsoft.com/office/officeart/2005/8/layout/hierarchy2"/>
    <dgm:cxn modelId="{AB2BE4A3-F987-4CAC-ADCA-33C416D33738}" type="presParOf" srcId="{D9991B69-A0EA-432F-9A7C-231BD730CFF8}" destId="{1096A647-4AFB-4A0E-8195-2D4743E39FFC}" srcOrd="0" destOrd="0" presId="urn:microsoft.com/office/officeart/2005/8/layout/hierarchy2"/>
    <dgm:cxn modelId="{FA6CB1B4-221B-4B43-9FBD-65C11764C4DE}" type="presParOf" srcId="{55E07293-9536-4F23-B6CA-68E3A88A4FAF}" destId="{A572A04E-3AEF-4F8F-B8CA-E2B7A9CCCB34}" srcOrd="3" destOrd="0" presId="urn:microsoft.com/office/officeart/2005/8/layout/hierarchy2"/>
    <dgm:cxn modelId="{1310BEA1-0304-408A-9665-E5C1A6FFCF3E}" type="presParOf" srcId="{A572A04E-3AEF-4F8F-B8CA-E2B7A9CCCB34}" destId="{ECDFE110-6033-4003-9B25-76D0B5D0C8C7}" srcOrd="0" destOrd="0" presId="urn:microsoft.com/office/officeart/2005/8/layout/hierarchy2"/>
    <dgm:cxn modelId="{423D40EB-F9A7-4C10-A837-3040E93D50A9}" type="presParOf" srcId="{A572A04E-3AEF-4F8F-B8CA-E2B7A9CCCB34}" destId="{F4FDCA9E-3ACE-4EAB-AA8C-62DD4A4C6E16}" srcOrd="1" destOrd="0" presId="urn:microsoft.com/office/officeart/2005/8/layout/hierarchy2"/>
    <dgm:cxn modelId="{B6065B7B-3753-4032-8543-CCA041742C21}" type="presParOf" srcId="{F4FDCA9E-3ACE-4EAB-AA8C-62DD4A4C6E16}" destId="{1D89F7EE-180F-45F7-AA1E-17A6A3532F7A}" srcOrd="0" destOrd="0" presId="urn:microsoft.com/office/officeart/2005/8/layout/hierarchy2"/>
    <dgm:cxn modelId="{3DAEFBE1-2F73-41A3-AAA4-02631213F3CB}" type="presParOf" srcId="{1D89F7EE-180F-45F7-AA1E-17A6A3532F7A}" destId="{0EFC8C8A-46BA-4905-9DD2-D37013B18139}" srcOrd="0" destOrd="0" presId="urn:microsoft.com/office/officeart/2005/8/layout/hierarchy2"/>
    <dgm:cxn modelId="{C58A5795-37EA-4E27-AB2C-F8E416416481}" type="presParOf" srcId="{F4FDCA9E-3ACE-4EAB-AA8C-62DD4A4C6E16}" destId="{8E4ED919-C45C-4A2C-930A-F1D0E8E7962A}" srcOrd="1" destOrd="0" presId="urn:microsoft.com/office/officeart/2005/8/layout/hierarchy2"/>
    <dgm:cxn modelId="{44E55D62-2D3A-4747-8C06-7340F4C33E6F}" type="presParOf" srcId="{8E4ED919-C45C-4A2C-930A-F1D0E8E7962A}" destId="{183FE90F-3E75-40F4-8332-02B287803577}" srcOrd="0" destOrd="0" presId="urn:microsoft.com/office/officeart/2005/8/layout/hierarchy2"/>
    <dgm:cxn modelId="{2D564AC8-564B-4720-8652-67EB5FBC709E}" type="presParOf" srcId="{8E4ED919-C45C-4A2C-930A-F1D0E8E7962A}" destId="{22F783CA-7F34-41DF-92E5-65FF959BB9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6D022-53D5-41D8-A182-330F96F1470D}">
      <dsp:nvSpPr>
        <dsp:cNvPr id="0" name=""/>
        <dsp:cNvSpPr/>
      </dsp:nvSpPr>
      <dsp:spPr>
        <a:xfrm>
          <a:off x="25858" y="2209524"/>
          <a:ext cx="1396602" cy="6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个险</a:t>
          </a:r>
        </a:p>
      </dsp:txBody>
      <dsp:txXfrm>
        <a:off x="46311" y="2229977"/>
        <a:ext cx="1355696" cy="657395"/>
      </dsp:txXfrm>
    </dsp:sp>
    <dsp:sp modelId="{2107C95C-DE9F-4D84-AB1F-EB6F352491BC}">
      <dsp:nvSpPr>
        <dsp:cNvPr id="0" name=""/>
        <dsp:cNvSpPr/>
      </dsp:nvSpPr>
      <dsp:spPr>
        <a:xfrm rot="17945813">
          <a:off x="1127388" y="2040709"/>
          <a:ext cx="11487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7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73062" y="2028051"/>
        <a:ext cx="57439" cy="57439"/>
      </dsp:txXfrm>
    </dsp:sp>
    <dsp:sp modelId="{0066BBFB-5FF6-4FB1-B7BB-3E45BBAC97D0}">
      <dsp:nvSpPr>
        <dsp:cNvPr id="0" name=""/>
        <dsp:cNvSpPr/>
      </dsp:nvSpPr>
      <dsp:spPr>
        <a:xfrm>
          <a:off x="1981103" y="1205716"/>
          <a:ext cx="1396602" cy="6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长险</a:t>
          </a:r>
        </a:p>
      </dsp:txBody>
      <dsp:txXfrm>
        <a:off x="2001556" y="1226169"/>
        <a:ext cx="1355696" cy="657395"/>
      </dsp:txXfrm>
    </dsp:sp>
    <dsp:sp modelId="{0BCD115E-8959-4279-91CF-4E87BC20788E}">
      <dsp:nvSpPr>
        <dsp:cNvPr id="0" name=""/>
        <dsp:cNvSpPr/>
      </dsp:nvSpPr>
      <dsp:spPr>
        <a:xfrm rot="17692822">
          <a:off x="2993123" y="936520"/>
          <a:ext cx="132780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2780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23831" y="919386"/>
        <a:ext cx="66390" cy="66390"/>
      </dsp:txXfrm>
    </dsp:sp>
    <dsp:sp modelId="{023EEBF7-A21E-4915-AC23-1D7409178AD2}">
      <dsp:nvSpPr>
        <dsp:cNvPr id="0" name=""/>
        <dsp:cNvSpPr/>
      </dsp:nvSpPr>
      <dsp:spPr>
        <a:xfrm>
          <a:off x="3936347" y="1146"/>
          <a:ext cx="1396602" cy="6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寿险</a:t>
          </a:r>
        </a:p>
      </dsp:txBody>
      <dsp:txXfrm>
        <a:off x="3956800" y="21599"/>
        <a:ext cx="1355696" cy="657395"/>
      </dsp:txXfrm>
    </dsp:sp>
    <dsp:sp modelId="{2F84C7EE-013F-4665-9FBD-87226707665D}">
      <dsp:nvSpPr>
        <dsp:cNvPr id="0" name=""/>
        <dsp:cNvSpPr/>
      </dsp:nvSpPr>
      <dsp:spPr>
        <a:xfrm rot="19457599">
          <a:off x="3313042" y="1338043"/>
          <a:ext cx="6879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79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39827" y="1336906"/>
        <a:ext cx="34398" cy="34398"/>
      </dsp:txXfrm>
    </dsp:sp>
    <dsp:sp modelId="{6A4F86F1-C3EA-403E-991B-B4315CF064E0}">
      <dsp:nvSpPr>
        <dsp:cNvPr id="0" name=""/>
        <dsp:cNvSpPr/>
      </dsp:nvSpPr>
      <dsp:spPr>
        <a:xfrm>
          <a:off x="3936347" y="804193"/>
          <a:ext cx="1396602" cy="6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重疾险</a:t>
          </a:r>
        </a:p>
      </dsp:txBody>
      <dsp:txXfrm>
        <a:off x="3956800" y="824646"/>
        <a:ext cx="1355696" cy="657395"/>
      </dsp:txXfrm>
    </dsp:sp>
    <dsp:sp modelId="{746E7CDE-1DC7-473E-AC03-A0C1AAE9FAB6}">
      <dsp:nvSpPr>
        <dsp:cNvPr id="0" name=""/>
        <dsp:cNvSpPr/>
      </dsp:nvSpPr>
      <dsp:spPr>
        <a:xfrm rot="2142401">
          <a:off x="3313042" y="1739566"/>
          <a:ext cx="6879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79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39827" y="1738429"/>
        <a:ext cx="34398" cy="34398"/>
      </dsp:txXfrm>
    </dsp:sp>
    <dsp:sp modelId="{3AF2E324-DC12-4032-9720-CE4414F35A70}">
      <dsp:nvSpPr>
        <dsp:cNvPr id="0" name=""/>
        <dsp:cNvSpPr/>
      </dsp:nvSpPr>
      <dsp:spPr>
        <a:xfrm>
          <a:off x="3936347" y="1607239"/>
          <a:ext cx="1396602" cy="6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年金险</a:t>
          </a:r>
        </a:p>
      </dsp:txBody>
      <dsp:txXfrm>
        <a:off x="3956800" y="1627692"/>
        <a:ext cx="1355696" cy="657395"/>
      </dsp:txXfrm>
    </dsp:sp>
    <dsp:sp modelId="{B34D57D4-E348-46D3-AADF-F4F3D80BEF73}">
      <dsp:nvSpPr>
        <dsp:cNvPr id="0" name=""/>
        <dsp:cNvSpPr/>
      </dsp:nvSpPr>
      <dsp:spPr>
        <a:xfrm rot="3907178">
          <a:off x="2993123" y="2141090"/>
          <a:ext cx="132780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2780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23831" y="2123957"/>
        <a:ext cx="66390" cy="66390"/>
      </dsp:txXfrm>
    </dsp:sp>
    <dsp:sp modelId="{80181147-7911-4FDF-833E-91DFD0F8E795}">
      <dsp:nvSpPr>
        <dsp:cNvPr id="0" name=""/>
        <dsp:cNvSpPr/>
      </dsp:nvSpPr>
      <dsp:spPr>
        <a:xfrm>
          <a:off x="3936347" y="2410286"/>
          <a:ext cx="1396602" cy="6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意外险</a:t>
          </a:r>
        </a:p>
      </dsp:txBody>
      <dsp:txXfrm>
        <a:off x="3956800" y="2430739"/>
        <a:ext cx="1355696" cy="657395"/>
      </dsp:txXfrm>
    </dsp:sp>
    <dsp:sp modelId="{D9991B69-A0EA-432F-9A7C-231BD730CFF8}">
      <dsp:nvSpPr>
        <dsp:cNvPr id="0" name=""/>
        <dsp:cNvSpPr/>
      </dsp:nvSpPr>
      <dsp:spPr>
        <a:xfrm rot="3654187">
          <a:off x="1127388" y="3044517"/>
          <a:ext cx="11487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7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73062" y="3031860"/>
        <a:ext cx="57439" cy="57439"/>
      </dsp:txXfrm>
    </dsp:sp>
    <dsp:sp modelId="{ECDFE110-6033-4003-9B25-76D0B5D0C8C7}">
      <dsp:nvSpPr>
        <dsp:cNvPr id="0" name=""/>
        <dsp:cNvSpPr/>
      </dsp:nvSpPr>
      <dsp:spPr>
        <a:xfrm>
          <a:off x="1981103" y="3213333"/>
          <a:ext cx="1396602" cy="6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短险</a:t>
          </a:r>
        </a:p>
      </dsp:txBody>
      <dsp:txXfrm>
        <a:off x="2001556" y="3233786"/>
        <a:ext cx="1355696" cy="657395"/>
      </dsp:txXfrm>
    </dsp:sp>
    <dsp:sp modelId="{1D89F7EE-180F-45F7-AA1E-17A6A3532F7A}">
      <dsp:nvSpPr>
        <dsp:cNvPr id="0" name=""/>
        <dsp:cNvSpPr/>
      </dsp:nvSpPr>
      <dsp:spPr>
        <a:xfrm>
          <a:off x="3377705" y="3546421"/>
          <a:ext cx="558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58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43060" y="3548517"/>
        <a:ext cx="27932" cy="27932"/>
      </dsp:txXfrm>
    </dsp:sp>
    <dsp:sp modelId="{183FE90F-3E75-40F4-8332-02B287803577}">
      <dsp:nvSpPr>
        <dsp:cNvPr id="0" name=""/>
        <dsp:cNvSpPr/>
      </dsp:nvSpPr>
      <dsp:spPr>
        <a:xfrm>
          <a:off x="3936347" y="3213333"/>
          <a:ext cx="1396602" cy="6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医疗险</a:t>
          </a:r>
        </a:p>
      </dsp:txBody>
      <dsp:txXfrm>
        <a:off x="3956800" y="3233786"/>
        <a:ext cx="1355696" cy="657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E2309-0560-4D99-B9D5-490D1AB7C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E6AB7-605F-4774-90EA-529522FDB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1BD07-FBC4-4D6C-8CB9-E53640DF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D3C8B-B41F-4AFA-A254-1762429A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122F8-69B4-45BF-9FB0-F95A052C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4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FAE4D-F2FB-4DC8-BAEC-096BFE22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1CD59-A2D7-497C-95CE-2814513EE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58947-068C-47D4-8B06-A291C55B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B6ED7-C9EF-458F-96E6-1084C436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0F850-8C36-44FE-81DB-78879E93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3CEAD3-EAA8-471B-8E2A-6A167FD0B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EE5E60-0D4F-4DDF-B693-58844A661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8ECB-7A5C-4C26-B2B3-913176F5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19AD1-3BF9-4EF9-91DD-39624656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8422-FB76-49C3-BCB6-A28AC2EA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4A01D-5DFC-45E8-90D2-3DC5B4B4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C8E27-8685-48D5-9F11-A257EAF6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C8E32-D414-4BC7-87CB-8CA1D245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F367E-BADC-4BF9-8505-FF82F00B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C639F-0E31-4F2B-B843-5C515E9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BAB95-E27D-4D09-934A-1F52F1B4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664DF-5800-4341-A71F-EB8B5672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D6E70-0FC3-4A8C-9E90-0A040FC6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A112E-9326-40B5-905B-2D274EA6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EE585-97A4-461D-BE1E-E8F321C1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CA2A8-B823-434E-B53D-2EA6BFB4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6E632-BCCA-40BB-BA7E-F2DFC452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8161D-52E2-4F26-B22D-0921A667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27C15-AB6D-47E0-A0FD-9D4DFCB7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F6615-2FE8-4918-9034-8259129D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0EE8A-B4FF-44EE-B589-FDECCF5B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3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7ECD-EF3B-4E71-87CC-12550B42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50B3D-DB8A-4597-B242-1827779EE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858C0-4AED-42D0-ABEB-8724E928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4D8499-CCCB-412C-82E4-38F7B5887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F70B68-7529-44A6-B670-57A111E89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E107EF-08B7-46A4-861C-D7186264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C832A-86BB-48AE-9F26-C838E7FA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3B457-1055-467F-9A34-43DEB060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0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C5E3-F7C9-46E1-9E0A-FCF23CCF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2B595E-765A-4715-BB84-EBDF200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2C9B3C-C471-4085-9020-87963F29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1A438A-0367-45C0-BB85-CA504B3F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8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06CCF-DBFC-4ECA-A1A5-72899CC8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3C114-D539-417A-A222-3511EF56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6873B-B3D4-42EE-AB90-64A7DAD9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5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10B66-8676-46DF-88BA-04477D9A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E02B1-E866-4EAA-97DF-166D22D5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07B298-0E80-4665-994E-577A8B55C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422AF-458E-4BB3-880A-87890492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442FD-E6E7-4920-8812-3D4CFA1D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BFAC0-E69E-40F0-A81C-AD970719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7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DD0F5-F775-47EE-AEBC-54212549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DFB36-D657-447C-BA97-2E89F1A74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A5EBB-C5C3-488A-9722-97B82FFBF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FFCD9-63ED-4697-A239-7C6F1A38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DB716-ADAB-4877-84FE-1DD834ED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4AF2D-7742-4AC2-8D7F-EDAD8A85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4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D4D0AC-DD84-4D7F-8ED9-17B42978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22AAA-23B1-49B1-91F0-89E5D8EF0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36564-579A-4502-8235-2395CB71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3896-95C6-4235-AD10-2E37B110513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BF5BA-9011-4856-ADDF-D13C66314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A6867-46D1-4E0B-ABFF-3F25E724D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2FD7-A6DC-4115-B8F2-088F5F97B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243B67-4F1F-4402-A8B1-70379815B1CE}"/>
              </a:ext>
            </a:extLst>
          </p:cNvPr>
          <p:cNvSpPr txBox="1"/>
          <p:nvPr/>
        </p:nvSpPr>
        <p:spPr>
          <a:xfrm>
            <a:off x="2434856" y="2767280"/>
            <a:ext cx="7102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汇丰人寿保险业务</a:t>
            </a:r>
            <a:b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大数据决策支持方向提案</a:t>
            </a:r>
          </a:p>
        </p:txBody>
      </p:sp>
    </p:spTree>
    <p:extLst>
      <p:ext uri="{BB962C8B-B14F-4D97-AF65-F5344CB8AC3E}">
        <p14:creationId xmlns:p14="http://schemas.microsoft.com/office/powerpoint/2010/main" val="327016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913EE7-1EBC-4DBF-AC5D-25B3F6A2D486}"/>
              </a:ext>
            </a:extLst>
          </p:cNvPr>
          <p:cNvGrpSpPr/>
          <p:nvPr/>
        </p:nvGrpSpPr>
        <p:grpSpPr>
          <a:xfrm>
            <a:off x="251988" y="1504916"/>
            <a:ext cx="9203394" cy="4331420"/>
            <a:chOff x="467833" y="1931034"/>
            <a:chExt cx="9203394" cy="4331420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95A49FD6-720B-413E-B159-480B5C0F45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58888506"/>
                </p:ext>
              </p:extLst>
            </p:nvPr>
          </p:nvGraphicFramePr>
          <p:xfrm>
            <a:off x="467833" y="1931034"/>
            <a:ext cx="5358809" cy="39127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FFCAD9E-3E3C-4ED2-AD18-A219EAFFCE67}"/>
                </a:ext>
              </a:extLst>
            </p:cNvPr>
            <p:cNvSpPr txBox="1"/>
            <p:nvPr/>
          </p:nvSpPr>
          <p:spPr>
            <a:xfrm>
              <a:off x="6396890" y="2032686"/>
              <a:ext cx="2200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寿险模型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C4182EA-65DD-438B-B41F-8039A56880B4}"/>
                </a:ext>
              </a:extLst>
            </p:cNvPr>
            <p:cNvSpPr txBox="1"/>
            <p:nvPr/>
          </p:nvSpPr>
          <p:spPr>
            <a:xfrm>
              <a:off x="6396890" y="2868209"/>
              <a:ext cx="2679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重疾险模型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7DD100-4160-45CF-9A96-1B9AA368A85D}"/>
                </a:ext>
              </a:extLst>
            </p:cNvPr>
            <p:cNvSpPr txBox="1"/>
            <p:nvPr/>
          </p:nvSpPr>
          <p:spPr>
            <a:xfrm>
              <a:off x="6364624" y="3612932"/>
              <a:ext cx="2806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年金险模型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C3FEC3-E1AA-4B49-AC3B-AD182C616CD7}"/>
                </a:ext>
              </a:extLst>
            </p:cNvPr>
            <p:cNvSpPr txBox="1"/>
            <p:nvPr/>
          </p:nvSpPr>
          <p:spPr>
            <a:xfrm>
              <a:off x="6375134" y="4441735"/>
              <a:ext cx="3296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意外险模型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76B1435-5CD6-4E87-966B-21896D85FD1F}"/>
                </a:ext>
              </a:extLst>
            </p:cNvPr>
            <p:cNvSpPr txBox="1"/>
            <p:nvPr/>
          </p:nvSpPr>
          <p:spPr>
            <a:xfrm>
              <a:off x="6396889" y="5095117"/>
              <a:ext cx="2200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欺诈模型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6188-D3B4-4021-BE06-16593BB2EF24}"/>
                </a:ext>
              </a:extLst>
            </p:cNvPr>
            <p:cNvSpPr txBox="1"/>
            <p:nvPr/>
          </p:nvSpPr>
          <p:spPr>
            <a:xfrm>
              <a:off x="6396888" y="5739234"/>
              <a:ext cx="2200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挂床模型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2388F88-3BE1-4979-9F34-16D1F640F572}"/>
                </a:ext>
              </a:extLst>
            </p:cNvPr>
            <p:cNvCxnSpPr/>
            <p:nvPr/>
          </p:nvCxnSpPr>
          <p:spPr>
            <a:xfrm>
              <a:off x="5826642" y="2294296"/>
              <a:ext cx="669851" cy="0"/>
            </a:xfrm>
            <a:prstGeom prst="straightConnector1">
              <a:avLst/>
            </a:prstGeom>
            <a:ln w="1143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08230A8-95B5-48B9-97C6-00C82955AC53}"/>
                </a:ext>
              </a:extLst>
            </p:cNvPr>
            <p:cNvCxnSpPr/>
            <p:nvPr/>
          </p:nvCxnSpPr>
          <p:spPr>
            <a:xfrm>
              <a:off x="5826642" y="3129819"/>
              <a:ext cx="669851" cy="0"/>
            </a:xfrm>
            <a:prstGeom prst="straightConnector1">
              <a:avLst/>
            </a:prstGeom>
            <a:ln w="1143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DAFAE44-9B4D-42F8-8088-907A9D3B4E33}"/>
                </a:ext>
              </a:extLst>
            </p:cNvPr>
            <p:cNvCxnSpPr/>
            <p:nvPr/>
          </p:nvCxnSpPr>
          <p:spPr>
            <a:xfrm>
              <a:off x="5826642" y="3887424"/>
              <a:ext cx="669851" cy="0"/>
            </a:xfrm>
            <a:prstGeom prst="straightConnector1">
              <a:avLst/>
            </a:prstGeom>
            <a:ln w="1143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F6652EE-DAE6-419E-BAF4-97D4392F8688}"/>
                </a:ext>
              </a:extLst>
            </p:cNvPr>
            <p:cNvCxnSpPr/>
            <p:nvPr/>
          </p:nvCxnSpPr>
          <p:spPr>
            <a:xfrm>
              <a:off x="5826642" y="4703345"/>
              <a:ext cx="669851" cy="0"/>
            </a:xfrm>
            <a:prstGeom prst="straightConnector1">
              <a:avLst/>
            </a:prstGeom>
            <a:ln w="1143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ECEF3E7-1EC3-4EED-90D9-B918A128D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6642" y="5388257"/>
              <a:ext cx="669851" cy="119164"/>
            </a:xfrm>
            <a:prstGeom prst="straightConnector1">
              <a:avLst/>
            </a:prstGeom>
            <a:ln w="1143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E78C4A2-F251-41E8-BC75-DD6C6A54911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759668" y="5517931"/>
              <a:ext cx="637220" cy="482913"/>
            </a:xfrm>
            <a:prstGeom prst="straightConnector1">
              <a:avLst/>
            </a:prstGeom>
            <a:ln w="1143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56CD49E-837A-4704-8645-6BFBBFBCD277}"/>
              </a:ext>
            </a:extLst>
          </p:cNvPr>
          <p:cNvSpPr txBox="1"/>
          <p:nvPr/>
        </p:nvSpPr>
        <p:spPr>
          <a:xfrm>
            <a:off x="1773009" y="447941"/>
            <a:ext cx="832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两核（核保核赔）大数据模型体系建设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E8BFA2-4947-421F-9A51-2D340E0EC929}"/>
              </a:ext>
            </a:extLst>
          </p:cNvPr>
          <p:cNvSpPr txBox="1"/>
          <p:nvPr/>
        </p:nvSpPr>
        <p:spPr>
          <a:xfrm>
            <a:off x="8575022" y="1772830"/>
            <a:ext cx="341567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业务改进目标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提升时效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提升客户体验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降低人工成本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加强风险管控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预测赔付金额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（可做为计算准备金的重要依据）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30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854E0F-1BC0-4BB6-B057-5A9C35A8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7" y="1691639"/>
            <a:ext cx="4409908" cy="35010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1FC1FB-DBE3-4AD6-AA32-AF25B770D423}"/>
              </a:ext>
            </a:extLst>
          </p:cNvPr>
          <p:cNvSpPr txBox="1"/>
          <p:nvPr/>
        </p:nvSpPr>
        <p:spPr>
          <a:xfrm>
            <a:off x="1898672" y="492232"/>
            <a:ext cx="832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保险业务员社交网络欺诈风险模型建设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8FADBB-83FB-49EC-B415-EA3DF562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50" y="1577862"/>
            <a:ext cx="4234473" cy="37697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A11529-9EEE-4006-935F-247CC8172EFF}"/>
              </a:ext>
            </a:extLst>
          </p:cNvPr>
          <p:cNvSpPr txBox="1"/>
          <p:nvPr/>
        </p:nvSpPr>
        <p:spPr>
          <a:xfrm>
            <a:off x="822778" y="5654784"/>
            <a:ext cx="37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异常业务员的保单社交网络图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蛛网状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49490E-7B20-480A-AC30-B9FEC7D5FD71}"/>
              </a:ext>
            </a:extLst>
          </p:cNvPr>
          <p:cNvSpPr txBox="1"/>
          <p:nvPr/>
        </p:nvSpPr>
        <p:spPr>
          <a:xfrm>
            <a:off x="5474797" y="5654784"/>
            <a:ext cx="37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正常业务员的保单社交网络图（烟火状）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EB82F9-B8AC-41C1-9056-5BD41A3D76B5}"/>
              </a:ext>
            </a:extLst>
          </p:cNvPr>
          <p:cNvSpPr txBox="1"/>
          <p:nvPr/>
        </p:nvSpPr>
        <p:spPr>
          <a:xfrm>
            <a:off x="913491" y="630155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CN" altLang="en-US" sz="800" b="0" i="1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0" i="1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各保单之间以地址、电话、</a:t>
            </a:r>
            <a:r>
              <a:rPr lang="en-US" altLang="zh-CN" sz="1400" b="0" i="1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1400" b="0" i="1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等相互关联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E11AE4-8EDC-4EB7-844F-CFA0AE15BEDD}"/>
              </a:ext>
            </a:extLst>
          </p:cNvPr>
          <p:cNvSpPr txBox="1"/>
          <p:nvPr/>
        </p:nvSpPr>
        <p:spPr>
          <a:xfrm>
            <a:off x="9305055" y="1845239"/>
            <a:ext cx="24621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设定可疑的高风险样态并建立关联，找出共犯结构。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从关联案件中，分析那些是可疑案件，以及可疑的群组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如同一地址及电话超过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人以上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可视化工具快速展开各种关联图，节省人工处理时间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8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181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Miner Data</dc:creator>
  <cp:lastModifiedBy>Miner Data</cp:lastModifiedBy>
  <cp:revision>9</cp:revision>
  <dcterms:created xsi:type="dcterms:W3CDTF">2020-09-17T15:05:33Z</dcterms:created>
  <dcterms:modified xsi:type="dcterms:W3CDTF">2020-09-17T15:48:11Z</dcterms:modified>
</cp:coreProperties>
</file>