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29" r:id="rId2"/>
    <p:sldId id="413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yang Zha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DDDDDD"/>
    <a:srgbClr val="00ADDD"/>
    <a:srgbClr val="F39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424" autoAdjust="0"/>
  </p:normalViewPr>
  <p:slideViewPr>
    <p:cSldViewPr>
      <p:cViewPr varScale="1">
        <p:scale>
          <a:sx n="110" d="100"/>
          <a:sy n="110" d="100"/>
        </p:scale>
        <p:origin x="342" y="96"/>
      </p:cViewPr>
      <p:guideLst>
        <p:guide orient="horz" pos="436"/>
        <p:guide pos="211"/>
        <p:guide pos="7469"/>
        <p:guide orient="horz" pos="2160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D3CC6-9FCD-40B7-B847-D42130E8FD9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915841-CE65-42D9-AA08-C71E4D73C7F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EAEF63-B609-4F1F-A3BF-B0581F56BCF5}" type="parTrans" cxnId="{B692C28A-7E57-4EC1-BB18-C454C18998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09DFD2-1DE6-4802-9830-38596E56EAEA}" type="sibTrans" cxnId="{B692C28A-7E57-4EC1-BB18-C454C18998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DAFA42-231F-4723-8EBD-BDA41890F95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6D7723-A852-4B4C-8695-EEC1A1384877}" type="parTrans" cxnId="{66A2F34D-6EA1-40D7-BC41-A911DC666B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969E69-6681-4D4A-B6E6-CADD1F3F7AAC}" type="sibTrans" cxnId="{66A2F34D-6EA1-40D7-BC41-A911DC666B3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6B45B1-136E-449D-8C87-F2D671C86A5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评估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FC84B8-82B9-4C89-9D2D-F9A9D956DBB4}" type="parTrans" cxnId="{586B0889-4CE0-4A59-9755-CF976279ED2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D539B1-B35D-4376-BA2B-0167EE1FC50E}" type="sibTrans" cxnId="{586B0889-4CE0-4A59-9755-CF976279ED2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055E3F-7919-499F-8D63-1EB40475284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接入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190A18-2B58-44FC-AF44-C03FBB637D1A}" type="parTrans" cxnId="{E51A5FAE-420C-4188-B86F-2DF9935E37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921DB-B7CD-497D-9A5A-309FB3098498}" type="sibTrans" cxnId="{E51A5FAE-420C-4188-B86F-2DF9935E379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13D5C7-CECC-45AC-AC7A-2B10F251BD9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监控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38649F-1C21-4AA2-812A-679FD0114257}" type="parTrans" cxnId="{90666A1C-E6BB-4023-9504-6956F38832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7F2224-F08B-459B-BCA3-C85470F37F55}" type="sibTrans" cxnId="{90666A1C-E6BB-4023-9504-6956F388320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226ECC-3917-4E37-B726-CE1F31429F0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AF01A1-759E-4553-89BE-90F8B5DDD0C4}" type="parTrans" cxnId="{B8D2348C-1DB9-4A66-9A64-08411594EF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93E164-3C90-440E-BE7D-C5208DBC199A}" type="sibTrans" cxnId="{B8D2348C-1DB9-4A66-9A64-08411594EF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0BEFD3-83A6-47FA-AAB2-D247DEE3EE2E}" type="pres">
      <dgm:prSet presAssocID="{FCAD3CC6-9FCD-40B7-B847-D42130E8FD9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4A4F56-3AFA-450B-81CC-31D491E874C4}" type="pres">
      <dgm:prSet presAssocID="{1D915841-CE65-42D9-AA08-C71E4D73C7F9}" presName="dummy" presStyleCnt="0"/>
      <dgm:spPr/>
    </dgm:pt>
    <dgm:pt modelId="{24E99E08-F9A8-4C73-81B4-A88BA2EB4A02}" type="pres">
      <dgm:prSet presAssocID="{1D915841-CE65-42D9-AA08-C71E4D73C7F9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B12D36-68CB-4806-854A-F2A45B14DF1B}" type="pres">
      <dgm:prSet presAssocID="{E809DFD2-1DE6-4802-9830-38596E56EAEA}" presName="sibTrans" presStyleLbl="node1" presStyleIdx="0" presStyleCnt="6"/>
      <dgm:spPr/>
      <dgm:t>
        <a:bodyPr/>
        <a:lstStyle/>
        <a:p>
          <a:endParaRPr lang="zh-CN" altLang="en-US"/>
        </a:p>
      </dgm:t>
    </dgm:pt>
    <dgm:pt modelId="{A90A3422-442A-4AD6-8272-B41E327DE836}" type="pres">
      <dgm:prSet presAssocID="{33DAFA42-231F-4723-8EBD-BDA41890F95D}" presName="dummy" presStyleCnt="0"/>
      <dgm:spPr/>
    </dgm:pt>
    <dgm:pt modelId="{823A2553-78FB-4FDD-85AF-DD194EDB27D6}" type="pres">
      <dgm:prSet presAssocID="{33DAFA42-231F-4723-8EBD-BDA41890F95D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EC309-531D-4CD5-99C6-60ED3D1BC02C}" type="pres">
      <dgm:prSet presAssocID="{D2969E69-6681-4D4A-B6E6-CADD1F3F7AAC}" presName="sibTrans" presStyleLbl="node1" presStyleIdx="1" presStyleCnt="6"/>
      <dgm:spPr/>
      <dgm:t>
        <a:bodyPr/>
        <a:lstStyle/>
        <a:p>
          <a:endParaRPr lang="zh-CN" altLang="en-US"/>
        </a:p>
      </dgm:t>
    </dgm:pt>
    <dgm:pt modelId="{143CE71C-263E-491C-981D-1506BA0D6891}" type="pres">
      <dgm:prSet presAssocID="{A16B45B1-136E-449D-8C87-F2D671C86A5C}" presName="dummy" presStyleCnt="0"/>
      <dgm:spPr/>
    </dgm:pt>
    <dgm:pt modelId="{A920343E-73CF-4479-8BAC-8BD3A64091BA}" type="pres">
      <dgm:prSet presAssocID="{A16B45B1-136E-449D-8C87-F2D671C86A5C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CE5EE-5077-4291-B292-0081787042A5}" type="pres">
      <dgm:prSet presAssocID="{FFD539B1-B35D-4376-BA2B-0167EE1FC50E}" presName="sibTrans" presStyleLbl="node1" presStyleIdx="2" presStyleCnt="6"/>
      <dgm:spPr/>
      <dgm:t>
        <a:bodyPr/>
        <a:lstStyle/>
        <a:p>
          <a:endParaRPr lang="zh-CN" altLang="en-US"/>
        </a:p>
      </dgm:t>
    </dgm:pt>
    <dgm:pt modelId="{506BD768-C4EB-4AAC-9753-0FB265C7F0CE}" type="pres">
      <dgm:prSet presAssocID="{61055E3F-7919-499F-8D63-1EB404752848}" presName="dummy" presStyleCnt="0"/>
      <dgm:spPr/>
    </dgm:pt>
    <dgm:pt modelId="{6DA477F1-E3BD-49D0-8D6D-9A1842F8A540}" type="pres">
      <dgm:prSet presAssocID="{61055E3F-7919-499F-8D63-1EB404752848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88667-B107-4C13-88F6-D6B78BF13C52}" type="pres">
      <dgm:prSet presAssocID="{1AB921DB-B7CD-497D-9A5A-309FB3098498}" presName="sibTrans" presStyleLbl="node1" presStyleIdx="3" presStyleCnt="6"/>
      <dgm:spPr/>
      <dgm:t>
        <a:bodyPr/>
        <a:lstStyle/>
        <a:p>
          <a:endParaRPr lang="zh-CN" altLang="en-US"/>
        </a:p>
      </dgm:t>
    </dgm:pt>
    <dgm:pt modelId="{DE05BF89-BAF7-40DF-9306-AD198DBDC418}" type="pres">
      <dgm:prSet presAssocID="{4C13D5C7-CECC-45AC-AC7A-2B10F251BD9B}" presName="dummy" presStyleCnt="0"/>
      <dgm:spPr/>
    </dgm:pt>
    <dgm:pt modelId="{F7AE503A-480D-4846-8E98-58B17D84A5C5}" type="pres">
      <dgm:prSet presAssocID="{4C13D5C7-CECC-45AC-AC7A-2B10F251BD9B}" presName="node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E40A07-82B7-4CAC-8AEF-1B83344D789E}" type="pres">
      <dgm:prSet presAssocID="{957F2224-F08B-459B-BCA3-C85470F37F55}" presName="sibTrans" presStyleLbl="node1" presStyleIdx="4" presStyleCnt="6"/>
      <dgm:spPr/>
      <dgm:t>
        <a:bodyPr/>
        <a:lstStyle/>
        <a:p>
          <a:endParaRPr lang="zh-CN" altLang="en-US"/>
        </a:p>
      </dgm:t>
    </dgm:pt>
    <dgm:pt modelId="{607A53BC-5676-4373-B42E-D01E7892CE81}" type="pres">
      <dgm:prSet presAssocID="{B8226ECC-3917-4E37-B726-CE1F31429F06}" presName="dummy" presStyleCnt="0"/>
      <dgm:spPr/>
    </dgm:pt>
    <dgm:pt modelId="{53E1DBA7-97E0-4703-9E17-41D502E0E4D1}" type="pres">
      <dgm:prSet presAssocID="{B8226ECC-3917-4E37-B726-CE1F31429F06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1A238E-F194-4004-BDC0-A99787CE299E}" type="pres">
      <dgm:prSet presAssocID="{7B93E164-3C90-440E-BE7D-C5208DBC199A}" presName="sibTrans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8D2348C-1DB9-4A66-9A64-08411594EF4E}" srcId="{FCAD3CC6-9FCD-40B7-B847-D42130E8FD93}" destId="{B8226ECC-3917-4E37-B726-CE1F31429F06}" srcOrd="5" destOrd="0" parTransId="{E8AF01A1-759E-4553-89BE-90F8B5DDD0C4}" sibTransId="{7B93E164-3C90-440E-BE7D-C5208DBC199A}"/>
    <dgm:cxn modelId="{8EC578FE-6A43-4291-94FB-0C2DF9ECA613}" type="presOf" srcId="{61055E3F-7919-499F-8D63-1EB404752848}" destId="{6DA477F1-E3BD-49D0-8D6D-9A1842F8A540}" srcOrd="0" destOrd="0" presId="urn:microsoft.com/office/officeart/2005/8/layout/cycle1"/>
    <dgm:cxn modelId="{DB20CF9D-FEDB-4CB5-8977-BE6522B159FB}" type="presOf" srcId="{4C13D5C7-CECC-45AC-AC7A-2B10F251BD9B}" destId="{F7AE503A-480D-4846-8E98-58B17D84A5C5}" srcOrd="0" destOrd="0" presId="urn:microsoft.com/office/officeart/2005/8/layout/cycle1"/>
    <dgm:cxn modelId="{F12AE67D-B102-4C99-A9D2-9141493771E0}" type="presOf" srcId="{E809DFD2-1DE6-4802-9830-38596E56EAEA}" destId="{05B12D36-68CB-4806-854A-F2A45B14DF1B}" srcOrd="0" destOrd="0" presId="urn:microsoft.com/office/officeart/2005/8/layout/cycle1"/>
    <dgm:cxn modelId="{CD640188-3048-41C2-A9D2-8CD6101E3A7B}" type="presOf" srcId="{957F2224-F08B-459B-BCA3-C85470F37F55}" destId="{A3E40A07-82B7-4CAC-8AEF-1B83344D789E}" srcOrd="0" destOrd="0" presId="urn:microsoft.com/office/officeart/2005/8/layout/cycle1"/>
    <dgm:cxn modelId="{5BB4AFCA-C4D2-4F09-BDDE-C7D1208E8543}" type="presOf" srcId="{33DAFA42-231F-4723-8EBD-BDA41890F95D}" destId="{823A2553-78FB-4FDD-85AF-DD194EDB27D6}" srcOrd="0" destOrd="0" presId="urn:microsoft.com/office/officeart/2005/8/layout/cycle1"/>
    <dgm:cxn modelId="{EFB653F9-CF82-481B-94A2-314F5C51B8FE}" type="presOf" srcId="{7B93E164-3C90-440E-BE7D-C5208DBC199A}" destId="{5D1A238E-F194-4004-BDC0-A99787CE299E}" srcOrd="0" destOrd="0" presId="urn:microsoft.com/office/officeart/2005/8/layout/cycle1"/>
    <dgm:cxn modelId="{586B0889-4CE0-4A59-9755-CF976279ED2A}" srcId="{FCAD3CC6-9FCD-40B7-B847-D42130E8FD93}" destId="{A16B45B1-136E-449D-8C87-F2D671C86A5C}" srcOrd="2" destOrd="0" parTransId="{BEFC84B8-82B9-4C89-9D2D-F9A9D956DBB4}" sibTransId="{FFD539B1-B35D-4376-BA2B-0167EE1FC50E}"/>
    <dgm:cxn modelId="{90666A1C-E6BB-4023-9504-6956F3883209}" srcId="{FCAD3CC6-9FCD-40B7-B847-D42130E8FD93}" destId="{4C13D5C7-CECC-45AC-AC7A-2B10F251BD9B}" srcOrd="4" destOrd="0" parTransId="{FD38649F-1C21-4AA2-812A-679FD0114257}" sibTransId="{957F2224-F08B-459B-BCA3-C85470F37F55}"/>
    <dgm:cxn modelId="{E51A5FAE-420C-4188-B86F-2DF9935E3793}" srcId="{FCAD3CC6-9FCD-40B7-B847-D42130E8FD93}" destId="{61055E3F-7919-499F-8D63-1EB404752848}" srcOrd="3" destOrd="0" parTransId="{19190A18-2B58-44FC-AF44-C03FBB637D1A}" sibTransId="{1AB921DB-B7CD-497D-9A5A-309FB3098498}"/>
    <dgm:cxn modelId="{D219EB08-89AD-474C-AC9B-82072B6AC64E}" type="presOf" srcId="{FFD539B1-B35D-4376-BA2B-0167EE1FC50E}" destId="{190CE5EE-5077-4291-B292-0081787042A5}" srcOrd="0" destOrd="0" presId="urn:microsoft.com/office/officeart/2005/8/layout/cycle1"/>
    <dgm:cxn modelId="{B95169E6-1E75-46CD-A768-2A97A7E8FA09}" type="presOf" srcId="{D2969E69-6681-4D4A-B6E6-CADD1F3F7AAC}" destId="{378EC309-531D-4CD5-99C6-60ED3D1BC02C}" srcOrd="0" destOrd="0" presId="urn:microsoft.com/office/officeart/2005/8/layout/cycle1"/>
    <dgm:cxn modelId="{66A2F34D-6EA1-40D7-BC41-A911DC666B34}" srcId="{FCAD3CC6-9FCD-40B7-B847-D42130E8FD93}" destId="{33DAFA42-231F-4723-8EBD-BDA41890F95D}" srcOrd="1" destOrd="0" parTransId="{2D6D7723-A852-4B4C-8695-EEC1A1384877}" sibTransId="{D2969E69-6681-4D4A-B6E6-CADD1F3F7AAC}"/>
    <dgm:cxn modelId="{267A13E5-0F86-4EC1-A60E-401C752E1D4B}" type="presOf" srcId="{1AB921DB-B7CD-497D-9A5A-309FB3098498}" destId="{6FC88667-B107-4C13-88F6-D6B78BF13C52}" srcOrd="0" destOrd="0" presId="urn:microsoft.com/office/officeart/2005/8/layout/cycle1"/>
    <dgm:cxn modelId="{8FB9532C-8122-4E9D-8FAE-8DF9B8D2E861}" type="presOf" srcId="{FCAD3CC6-9FCD-40B7-B847-D42130E8FD93}" destId="{AE0BEFD3-83A6-47FA-AAB2-D247DEE3EE2E}" srcOrd="0" destOrd="0" presId="urn:microsoft.com/office/officeart/2005/8/layout/cycle1"/>
    <dgm:cxn modelId="{21D24BFD-74C5-4AAF-B170-2D50308F698D}" type="presOf" srcId="{B8226ECC-3917-4E37-B726-CE1F31429F06}" destId="{53E1DBA7-97E0-4703-9E17-41D502E0E4D1}" srcOrd="0" destOrd="0" presId="urn:microsoft.com/office/officeart/2005/8/layout/cycle1"/>
    <dgm:cxn modelId="{6D1FCA71-EB07-409C-A835-20CC7A9EF2C8}" type="presOf" srcId="{A16B45B1-136E-449D-8C87-F2D671C86A5C}" destId="{A920343E-73CF-4479-8BAC-8BD3A64091BA}" srcOrd="0" destOrd="0" presId="urn:microsoft.com/office/officeart/2005/8/layout/cycle1"/>
    <dgm:cxn modelId="{B692C28A-7E57-4EC1-BB18-C454C1899854}" srcId="{FCAD3CC6-9FCD-40B7-B847-D42130E8FD93}" destId="{1D915841-CE65-42D9-AA08-C71E4D73C7F9}" srcOrd="0" destOrd="0" parTransId="{8BEAEF63-B609-4F1F-A3BF-B0581F56BCF5}" sibTransId="{E809DFD2-1DE6-4802-9830-38596E56EAEA}"/>
    <dgm:cxn modelId="{67443FCA-7407-4D8C-A3B1-383E6F0D082E}" type="presOf" srcId="{1D915841-CE65-42D9-AA08-C71E4D73C7F9}" destId="{24E99E08-F9A8-4C73-81B4-A88BA2EB4A02}" srcOrd="0" destOrd="0" presId="urn:microsoft.com/office/officeart/2005/8/layout/cycle1"/>
    <dgm:cxn modelId="{6FC9FC1B-85A8-4AF3-9C4D-E17C78BAB48E}" type="presParOf" srcId="{AE0BEFD3-83A6-47FA-AAB2-D247DEE3EE2E}" destId="{C44A4F56-3AFA-450B-81CC-31D491E874C4}" srcOrd="0" destOrd="0" presId="urn:microsoft.com/office/officeart/2005/8/layout/cycle1"/>
    <dgm:cxn modelId="{10A26894-3F0C-4DC1-AFF3-E489A3852C8F}" type="presParOf" srcId="{AE0BEFD3-83A6-47FA-AAB2-D247DEE3EE2E}" destId="{24E99E08-F9A8-4C73-81B4-A88BA2EB4A02}" srcOrd="1" destOrd="0" presId="urn:microsoft.com/office/officeart/2005/8/layout/cycle1"/>
    <dgm:cxn modelId="{76A801FE-1556-4F35-95FA-B65035E4B25B}" type="presParOf" srcId="{AE0BEFD3-83A6-47FA-AAB2-D247DEE3EE2E}" destId="{05B12D36-68CB-4806-854A-F2A45B14DF1B}" srcOrd="2" destOrd="0" presId="urn:microsoft.com/office/officeart/2005/8/layout/cycle1"/>
    <dgm:cxn modelId="{44014CB9-9AC1-46D4-9017-0CD65AD531B8}" type="presParOf" srcId="{AE0BEFD3-83A6-47FA-AAB2-D247DEE3EE2E}" destId="{A90A3422-442A-4AD6-8272-B41E327DE836}" srcOrd="3" destOrd="0" presId="urn:microsoft.com/office/officeart/2005/8/layout/cycle1"/>
    <dgm:cxn modelId="{D4F82378-80FA-444E-83DB-AA4799600902}" type="presParOf" srcId="{AE0BEFD3-83A6-47FA-AAB2-D247DEE3EE2E}" destId="{823A2553-78FB-4FDD-85AF-DD194EDB27D6}" srcOrd="4" destOrd="0" presId="urn:microsoft.com/office/officeart/2005/8/layout/cycle1"/>
    <dgm:cxn modelId="{73C9052F-2B71-4C7B-A690-84CF74032203}" type="presParOf" srcId="{AE0BEFD3-83A6-47FA-AAB2-D247DEE3EE2E}" destId="{378EC309-531D-4CD5-99C6-60ED3D1BC02C}" srcOrd="5" destOrd="0" presId="urn:microsoft.com/office/officeart/2005/8/layout/cycle1"/>
    <dgm:cxn modelId="{2560800A-8EF2-4663-9004-F2144FAD034D}" type="presParOf" srcId="{AE0BEFD3-83A6-47FA-AAB2-D247DEE3EE2E}" destId="{143CE71C-263E-491C-981D-1506BA0D6891}" srcOrd="6" destOrd="0" presId="urn:microsoft.com/office/officeart/2005/8/layout/cycle1"/>
    <dgm:cxn modelId="{BB0962A9-FE95-4603-B903-1E7AE7E87223}" type="presParOf" srcId="{AE0BEFD3-83A6-47FA-AAB2-D247DEE3EE2E}" destId="{A920343E-73CF-4479-8BAC-8BD3A64091BA}" srcOrd="7" destOrd="0" presId="urn:microsoft.com/office/officeart/2005/8/layout/cycle1"/>
    <dgm:cxn modelId="{BF3F5D8E-E595-4A44-AEA3-9768805E7203}" type="presParOf" srcId="{AE0BEFD3-83A6-47FA-AAB2-D247DEE3EE2E}" destId="{190CE5EE-5077-4291-B292-0081787042A5}" srcOrd="8" destOrd="0" presId="urn:microsoft.com/office/officeart/2005/8/layout/cycle1"/>
    <dgm:cxn modelId="{D7F04702-92A6-4A52-99A7-32F5E06B25CB}" type="presParOf" srcId="{AE0BEFD3-83A6-47FA-AAB2-D247DEE3EE2E}" destId="{506BD768-C4EB-4AAC-9753-0FB265C7F0CE}" srcOrd="9" destOrd="0" presId="urn:microsoft.com/office/officeart/2005/8/layout/cycle1"/>
    <dgm:cxn modelId="{4E9F7600-7436-463B-8C1A-0CE52C9DA231}" type="presParOf" srcId="{AE0BEFD3-83A6-47FA-AAB2-D247DEE3EE2E}" destId="{6DA477F1-E3BD-49D0-8D6D-9A1842F8A540}" srcOrd="10" destOrd="0" presId="urn:microsoft.com/office/officeart/2005/8/layout/cycle1"/>
    <dgm:cxn modelId="{DFF950B5-C12B-488F-8FF3-D51E46C25183}" type="presParOf" srcId="{AE0BEFD3-83A6-47FA-AAB2-D247DEE3EE2E}" destId="{6FC88667-B107-4C13-88F6-D6B78BF13C52}" srcOrd="11" destOrd="0" presId="urn:microsoft.com/office/officeart/2005/8/layout/cycle1"/>
    <dgm:cxn modelId="{48B6E061-CD43-471E-9168-C3ACC3214A3A}" type="presParOf" srcId="{AE0BEFD3-83A6-47FA-AAB2-D247DEE3EE2E}" destId="{DE05BF89-BAF7-40DF-9306-AD198DBDC418}" srcOrd="12" destOrd="0" presId="urn:microsoft.com/office/officeart/2005/8/layout/cycle1"/>
    <dgm:cxn modelId="{CE8D6D4F-7CFA-44C7-AC87-A49AE94E5A84}" type="presParOf" srcId="{AE0BEFD3-83A6-47FA-AAB2-D247DEE3EE2E}" destId="{F7AE503A-480D-4846-8E98-58B17D84A5C5}" srcOrd="13" destOrd="0" presId="urn:microsoft.com/office/officeart/2005/8/layout/cycle1"/>
    <dgm:cxn modelId="{2CFA0CEC-001B-4DEA-8A9F-2B4BF6D2F99E}" type="presParOf" srcId="{AE0BEFD3-83A6-47FA-AAB2-D247DEE3EE2E}" destId="{A3E40A07-82B7-4CAC-8AEF-1B83344D789E}" srcOrd="14" destOrd="0" presId="urn:microsoft.com/office/officeart/2005/8/layout/cycle1"/>
    <dgm:cxn modelId="{545402E5-B57F-47BB-94A9-7EE419647184}" type="presParOf" srcId="{AE0BEFD3-83A6-47FA-AAB2-D247DEE3EE2E}" destId="{607A53BC-5676-4373-B42E-D01E7892CE81}" srcOrd="15" destOrd="0" presId="urn:microsoft.com/office/officeart/2005/8/layout/cycle1"/>
    <dgm:cxn modelId="{6BA40E65-6051-47ED-B0DA-9AB0E2CB08EC}" type="presParOf" srcId="{AE0BEFD3-83A6-47FA-AAB2-D247DEE3EE2E}" destId="{53E1DBA7-97E0-4703-9E17-41D502E0E4D1}" srcOrd="16" destOrd="0" presId="urn:microsoft.com/office/officeart/2005/8/layout/cycle1"/>
    <dgm:cxn modelId="{A963E953-BDC6-4FCC-A9BB-D15D338CCABC}" type="presParOf" srcId="{AE0BEFD3-83A6-47FA-AAB2-D247DEE3EE2E}" destId="{5D1A238E-F194-4004-BDC0-A99787CE299E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6937E-F330-490A-BD6D-A1C0D822B047}" type="doc">
      <dgm:prSet loTypeId="urn:microsoft.com/office/officeart/2005/8/layout/process1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69CD1A1-EF7D-41FC-9BDA-35A6436D5E38}">
      <dgm:prSet phldrT="[文本]" custT="1"/>
      <dgm:spPr/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贷前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C825-D930-4BE3-837B-2861057B9E6E}" type="parTrans" cxnId="{F577964F-5768-4A7F-B6C7-2F93E67C5FA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7E8AF6-829E-4AF0-835F-503FF28A1F75}" type="sibTrans" cxnId="{F577964F-5768-4A7F-B6C7-2F93E67C5FA3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77DF3-5B49-4BC6-9007-8EDE3FB0DDE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贷前反欺诈模型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342CAB-551B-4200-91EA-50F293F0DC6F}" type="parTrans" cxnId="{ECA151CC-6207-4341-98D0-51E615BF98C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74219-C0A6-4B60-988E-95C2D46D00A7}" type="sibTrans" cxnId="{ECA151CC-6207-4341-98D0-51E615BF98C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25C345-D7CB-4CD1-997A-02D37D1911B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个人申请信用评分模型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1E253F-FDBB-4462-A454-67B25A0F0E00}" type="parTrans" cxnId="{6544349E-85FC-4672-80ED-9AECCACAEA0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BCDEC0-D2BF-4173-B047-DC97E61E656A}" type="sibTrans" cxnId="{6544349E-85FC-4672-80ED-9AECCACAEA0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A864DC-A42C-48C4-ABD1-001BA2B55FE0}">
      <dgm:prSet phldrT="[文本]" custT="1"/>
      <dgm:spPr/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贷后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4DA1D0-D1AB-46CC-9A2C-A26EAF9A0938}" type="parTrans" cxnId="{5A75EABD-7907-4C74-A5A3-5D01CDF0EAE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C6E980-220A-40EF-B55F-6F46D5E2FB7C}" type="sibTrans" cxnId="{5A75EABD-7907-4C74-A5A3-5D01CDF0EAE5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2E3623-5668-4C34-8262-B445A9EB048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行为评分模型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297E92-9494-4179-9E14-8BC7E63F6821}" type="parTrans" cxnId="{2FE0BB40-281C-4359-BAA2-E24C3919A77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9918C2-E57D-47D4-AFD1-0F2F920871F7}" type="sibTrans" cxnId="{2FE0BB40-281C-4359-BAA2-E24C3919A77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AAF86C-3876-450D-A2D1-16AEC257D019}">
      <dgm:prSet phldrT="[文本]" custT="1"/>
      <dgm:spPr/>
      <dgm:t>
        <a:bodyPr/>
        <a:lstStyle/>
        <a:p>
          <a:r>
            <a: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二次营销</a:t>
          </a:r>
          <a:endParaRPr lang="zh-CN" alt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D1CAFA-0F70-432B-AB4D-EEAA895C002B}" type="parTrans" cxnId="{F60F5A77-D728-4533-8CD6-FAEB49A0BAE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8220D6-D47D-466C-A80E-0D12070894BB}" type="sibTrans" cxnId="{F60F5A77-D728-4533-8CD6-FAEB49A0BAE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22358-FBE7-4536-BAA9-F89BCA2BFBF9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预催收模型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BBD06C-E9EE-4D32-A57C-1AC6022B9FA0}" type="parTrans" cxnId="{6809305B-4915-4332-AAE7-C1C4A78D96E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DECFDA-B147-41B0-BB7A-08217534C38F}" type="sibTrans" cxnId="{6809305B-4915-4332-AAE7-C1C4A78D96E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4B404-4E2E-4626-ACE9-B29EB962A4F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失联修复模型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AE7F9-F780-4220-A9EB-B245D89A47B3}" type="parTrans" cxnId="{5E47307E-11BA-442A-990A-CCEEFB9AD80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9A8D78-59E1-4EB6-B739-0D134612126D}" type="sibTrans" cxnId="{5E47307E-11BA-442A-990A-CCEEFB9AD80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D7F53-B880-4B7E-828B-38D7158DDD3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逾期总量预测模型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68E64-E655-4937-8199-067FA5BE75DA}" type="parTrans" cxnId="{706593E5-0D12-4643-9B97-BBD8F3B06CE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66AA72-89AF-4EC3-80AC-2DADD734AF95}" type="sibTrans" cxnId="{706593E5-0D12-4643-9B97-BBD8F3B06CE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F3C243-D413-445A-8420-D527CC159D83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脸部识别及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1C2387-D2A4-4A12-A08C-2C4770E770BB}" type="parTrans" cxnId="{9C67F3C2-9427-4D75-ADA7-7DB7AF1C402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BEDE47-ABB4-466D-ADCB-EF75C798238F}" type="sibTrans" cxnId="{9C67F3C2-9427-4D75-ADA7-7DB7AF1C402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EC9CA8-98A6-4A26-9C61-05F3874E2A60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逾期迁徙模型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9D4F26-233E-4A04-9890-C64A2F07D770}" type="parTrans" cxnId="{B718BE49-4D3B-482D-910F-94D2CF1359D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5BBAB-23AD-49DE-9031-FF0A7A9290DE}" type="sibTrans" cxnId="{B718BE49-4D3B-482D-910F-94D2CF1359D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E519C2-B62D-4518-B4D6-9639DFD8E598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交叉销售预筛选模型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58C69-D203-4F90-BBBB-551AC3C87058}" type="parTrans" cxnId="{55487E8C-C948-44D1-984B-23C885BFC97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E3B1F1-FA10-42CD-B35A-9266C0C50DAF}" type="sibTrans" cxnId="{55487E8C-C948-44D1-984B-23C885BFC97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2B6FA-1335-4A1F-ACA1-79E70556951E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E564F5-6850-4A78-A638-E0359CC4C892}" type="parTrans" cxnId="{7D212260-8719-4389-A8BF-01B11608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741D54-D891-4EC1-9E09-D34E121F7799}" type="sibTrans" cxnId="{7D212260-8719-4389-A8BF-01B116087A8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6804AF-0774-4CE6-A895-60E062C00369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交叉销售信用风险模型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A00204-4352-4E23-B440-F2A75C443EF2}" type="parTrans" cxnId="{38B03E95-A5D7-42AB-BCAD-193EC3783672}">
      <dgm:prSet/>
      <dgm:spPr/>
      <dgm:t>
        <a:bodyPr/>
        <a:lstStyle/>
        <a:p>
          <a:endParaRPr lang="zh-CN" altLang="en-US"/>
        </a:p>
      </dgm:t>
    </dgm:pt>
    <dgm:pt modelId="{51412261-25A0-4885-B9E0-DBD24F197561}" type="sibTrans" cxnId="{38B03E95-A5D7-42AB-BCAD-193EC3783672}">
      <dgm:prSet/>
      <dgm:spPr/>
      <dgm:t>
        <a:bodyPr/>
        <a:lstStyle/>
        <a:p>
          <a:endParaRPr lang="zh-CN" altLang="en-US"/>
        </a:p>
      </dgm:t>
    </dgm:pt>
    <dgm:pt modelId="{4FC64401-11F4-463E-A74C-7CE0BA5A4320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设备指纹模型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0B34F-F346-4C2D-A872-53A3F1F29E96}" type="parTrans" cxnId="{20850B2F-4457-411F-9C6D-95FF8315D6A0}">
      <dgm:prSet/>
      <dgm:spPr/>
      <dgm:t>
        <a:bodyPr/>
        <a:lstStyle/>
        <a:p>
          <a:endParaRPr lang="zh-CN" altLang="en-US"/>
        </a:p>
      </dgm:t>
    </dgm:pt>
    <dgm:pt modelId="{9D448F48-7141-4607-B932-E1B9553FB382}" type="sibTrans" cxnId="{20850B2F-4457-411F-9C6D-95FF8315D6A0}">
      <dgm:prSet/>
      <dgm:spPr/>
      <dgm:t>
        <a:bodyPr/>
        <a:lstStyle/>
        <a:p>
          <a:endParaRPr lang="zh-CN" altLang="en-US"/>
        </a:p>
      </dgm:t>
    </dgm:pt>
    <dgm:pt modelId="{D0537067-28FC-4168-9193-284C0EACD8A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商户门店评级模型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EBE37-3181-4899-9223-5D81CB969AF6}" type="parTrans" cxnId="{0609AD85-A8D2-45C6-AF00-DDC462987D18}">
      <dgm:prSet/>
      <dgm:spPr/>
      <dgm:t>
        <a:bodyPr/>
        <a:lstStyle/>
        <a:p>
          <a:endParaRPr lang="zh-CN" altLang="en-US"/>
        </a:p>
      </dgm:t>
    </dgm:pt>
    <dgm:pt modelId="{FBF27CBC-77C9-4016-BAE7-A4207E1C8F15}" type="sibTrans" cxnId="{0609AD85-A8D2-45C6-AF00-DDC462987D18}">
      <dgm:prSet/>
      <dgm:spPr/>
      <dgm:t>
        <a:bodyPr/>
        <a:lstStyle/>
        <a:p>
          <a:endParaRPr lang="zh-CN" altLang="en-US"/>
        </a:p>
      </dgm:t>
    </dgm:pt>
    <dgm:pt modelId="{97E0E3C6-130E-463C-B0BC-96BC4CBD786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授信定价模型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8C93B-68FD-4599-A753-9E3C247F2E94}" type="parTrans" cxnId="{646C38CF-47F8-40D4-A6EC-021B0EFAB6B2}">
      <dgm:prSet/>
      <dgm:spPr/>
      <dgm:t>
        <a:bodyPr/>
        <a:lstStyle/>
        <a:p>
          <a:endParaRPr lang="zh-CN" altLang="en-US"/>
        </a:p>
      </dgm:t>
    </dgm:pt>
    <dgm:pt modelId="{B53B9686-04FE-4E1B-B79A-BD7EFAB47E0F}" type="sibTrans" cxnId="{646C38CF-47F8-40D4-A6EC-021B0EFAB6B2}">
      <dgm:prSet/>
      <dgm:spPr/>
      <dgm:t>
        <a:bodyPr/>
        <a:lstStyle/>
        <a:p>
          <a:endParaRPr lang="zh-CN" altLang="en-US"/>
        </a:p>
      </dgm:t>
    </dgm:pt>
    <dgm:pt modelId="{74E64A82-4AF1-49D1-BDDE-4AC2F4C3D48F}" type="pres">
      <dgm:prSet presAssocID="{6496937E-F330-490A-BD6D-A1C0D822B0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A51704-0119-4A30-AD19-F9B1CF8D80A1}" type="pres">
      <dgm:prSet presAssocID="{469CD1A1-EF7D-41FC-9BDA-35A6436D5E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07E660-5E16-42FD-9D1E-127E48D93036}" type="pres">
      <dgm:prSet presAssocID="{257E8AF6-829E-4AF0-835F-503FF28A1F7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A1F3BA6-7E7D-48AB-9469-AB9FD1629084}" type="pres">
      <dgm:prSet presAssocID="{257E8AF6-829E-4AF0-835F-503FF28A1F7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B48D29FA-2634-4A7E-A098-EAFE2CE5098D}" type="pres">
      <dgm:prSet presAssocID="{EDA864DC-A42C-48C4-ABD1-001BA2B55F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9F1FB1-F8ED-4DA9-A1DA-DEC875E34D15}" type="pres">
      <dgm:prSet presAssocID="{6EC6E980-220A-40EF-B55F-6F46D5E2FB7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A2BACC7-853B-43D2-8416-0C1C2A9B3BF3}" type="pres">
      <dgm:prSet presAssocID="{6EC6E980-220A-40EF-B55F-6F46D5E2FB7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45FB4CB-D68C-4262-9E86-24F819540584}" type="pres">
      <dgm:prSet presAssocID="{87AAF86C-3876-450D-A2D1-16AEC257D01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850B2F-4457-411F-9C6D-95FF8315D6A0}" srcId="{469CD1A1-EF7D-41FC-9BDA-35A6436D5E38}" destId="{4FC64401-11F4-463E-A74C-7CE0BA5A4320}" srcOrd="0" destOrd="0" parTransId="{C740B34F-F346-4C2D-A872-53A3F1F29E96}" sibTransId="{9D448F48-7141-4607-B932-E1B9553FB382}"/>
    <dgm:cxn modelId="{ECA151CC-6207-4341-98D0-51E615BF98C8}" srcId="{469CD1A1-EF7D-41FC-9BDA-35A6436D5E38}" destId="{02677DF3-5B49-4BC6-9007-8EDE3FB0DDEE}" srcOrd="2" destOrd="0" parTransId="{D9342CAB-551B-4200-91EA-50F293F0DC6F}" sibTransId="{D0374219-C0A6-4B60-988E-95C2D46D00A7}"/>
    <dgm:cxn modelId="{706593E5-0D12-4643-9B97-BBD8F3B06CEB}" srcId="{EDA864DC-A42C-48C4-ABD1-001BA2B55FE0}" destId="{9FED7F53-B880-4B7E-828B-38D7158DDD37}" srcOrd="4" destOrd="0" parTransId="{43368E64-E655-4937-8199-067FA5BE75DA}" sibTransId="{A766AA72-89AF-4EC3-80AC-2DADD734AF95}"/>
    <dgm:cxn modelId="{B718BE49-4D3B-482D-910F-94D2CF1359D3}" srcId="{EDA864DC-A42C-48C4-ABD1-001BA2B55FE0}" destId="{00EC9CA8-98A6-4A26-9C61-05F3874E2A60}" srcOrd="2" destOrd="0" parTransId="{339D4F26-233E-4A04-9890-C64A2F07D770}" sibTransId="{A015BBAB-23AD-49DE-9031-FF0A7A9290DE}"/>
    <dgm:cxn modelId="{C9D4DF5C-3EF6-4370-978E-1828BA0309C3}" type="presOf" srcId="{469CD1A1-EF7D-41FC-9BDA-35A6436D5E38}" destId="{11A51704-0119-4A30-AD19-F9B1CF8D80A1}" srcOrd="0" destOrd="0" presId="urn:microsoft.com/office/officeart/2005/8/layout/process1"/>
    <dgm:cxn modelId="{2E0CAD1A-1D1B-413B-A534-C7DE87060FB4}" type="presOf" srcId="{64F3C243-D413-445A-8420-D527CC159D83}" destId="{11A51704-0119-4A30-AD19-F9B1CF8D80A1}" srcOrd="0" destOrd="2" presId="urn:microsoft.com/office/officeart/2005/8/layout/process1"/>
    <dgm:cxn modelId="{21B9FEA7-876B-49E7-BEA9-0505A0439013}" type="presOf" srcId="{34B4B404-4E2E-4626-ACE9-B29EB962A4F7}" destId="{B48D29FA-2634-4A7E-A098-EAFE2CE5098D}" srcOrd="0" destOrd="4" presId="urn:microsoft.com/office/officeart/2005/8/layout/process1"/>
    <dgm:cxn modelId="{5029CB49-6012-4780-A82D-92E58DB040D2}" type="presOf" srcId="{4FC64401-11F4-463E-A74C-7CE0BA5A4320}" destId="{11A51704-0119-4A30-AD19-F9B1CF8D80A1}" srcOrd="0" destOrd="1" presId="urn:microsoft.com/office/officeart/2005/8/layout/process1"/>
    <dgm:cxn modelId="{6788903C-789D-4C69-BEDF-74D02E2C328E}" type="presOf" srcId="{97E0E3C6-130E-463C-B0BC-96BC4CBD7861}" destId="{11A51704-0119-4A30-AD19-F9B1CF8D80A1}" srcOrd="0" destOrd="6" presId="urn:microsoft.com/office/officeart/2005/8/layout/process1"/>
    <dgm:cxn modelId="{0F0BB031-C40E-4C7C-B523-6834D2B5A208}" type="presOf" srcId="{EDA864DC-A42C-48C4-ABD1-001BA2B55FE0}" destId="{B48D29FA-2634-4A7E-A098-EAFE2CE5098D}" srcOrd="0" destOrd="0" presId="urn:microsoft.com/office/officeart/2005/8/layout/process1"/>
    <dgm:cxn modelId="{F60F5A77-D728-4533-8CD6-FAEB49A0BAE7}" srcId="{6496937E-F330-490A-BD6D-A1C0D822B047}" destId="{87AAF86C-3876-450D-A2D1-16AEC257D019}" srcOrd="2" destOrd="0" parTransId="{04D1CAFA-0F70-432B-AB4D-EEAA895C002B}" sibTransId="{9C8220D6-D47D-466C-A80E-0D12070894BB}"/>
    <dgm:cxn modelId="{DBB5D3D5-A0E9-420F-9E88-EEC3ECE01CD5}" type="presOf" srcId="{87AAF86C-3876-450D-A2D1-16AEC257D019}" destId="{145FB4CB-D68C-4262-9E86-24F819540584}" srcOrd="0" destOrd="0" presId="urn:microsoft.com/office/officeart/2005/8/layout/process1"/>
    <dgm:cxn modelId="{55487E8C-C948-44D1-984B-23C885BFC97D}" srcId="{87AAF86C-3876-450D-A2D1-16AEC257D019}" destId="{F1E519C2-B62D-4518-B4D6-9639DFD8E598}" srcOrd="0" destOrd="0" parTransId="{CA858C69-D203-4F90-BBBB-551AC3C87058}" sibTransId="{6FE3B1F1-FA10-42CD-B35A-9266C0C50DAF}"/>
    <dgm:cxn modelId="{F78F5BB4-0475-49EA-92A2-D37A84749110}" type="presOf" srcId="{9FED7F53-B880-4B7E-828B-38D7158DDD37}" destId="{B48D29FA-2634-4A7E-A098-EAFE2CE5098D}" srcOrd="0" destOrd="5" presId="urn:microsoft.com/office/officeart/2005/8/layout/process1"/>
    <dgm:cxn modelId="{F577964F-5768-4A7F-B6C7-2F93E67C5FA3}" srcId="{6496937E-F330-490A-BD6D-A1C0D822B047}" destId="{469CD1A1-EF7D-41FC-9BDA-35A6436D5E38}" srcOrd="0" destOrd="0" parTransId="{B03CC825-D930-4BE3-837B-2861057B9E6E}" sibTransId="{257E8AF6-829E-4AF0-835F-503FF28A1F75}"/>
    <dgm:cxn modelId="{6809305B-4915-4332-AAE7-C1C4A78D96E8}" srcId="{EDA864DC-A42C-48C4-ABD1-001BA2B55FE0}" destId="{1E722358-FBE7-4536-BAA9-F89BCA2BFBF9}" srcOrd="1" destOrd="0" parTransId="{DBBBD06C-E9EE-4D32-A57C-1AC6022B9FA0}" sibTransId="{EFDECFDA-B147-41B0-BB7A-08217534C38F}"/>
    <dgm:cxn modelId="{B6EC49F4-EC1B-40EA-87AE-36539759B7D5}" type="presOf" srcId="{CB6804AF-0774-4CE6-A895-60E062C00369}" destId="{145FB4CB-D68C-4262-9E86-24F819540584}" srcOrd="0" destOrd="2" presId="urn:microsoft.com/office/officeart/2005/8/layout/process1"/>
    <dgm:cxn modelId="{031E6B06-A4AF-4E3D-9546-67CD486F4A48}" type="presOf" srcId="{257E8AF6-829E-4AF0-835F-503FF28A1F75}" destId="{2A1F3BA6-7E7D-48AB-9469-AB9FD1629084}" srcOrd="1" destOrd="0" presId="urn:microsoft.com/office/officeart/2005/8/layout/process1"/>
    <dgm:cxn modelId="{D5AB89EC-67C0-4EA7-9A64-A249F262B947}" type="presOf" srcId="{00EC9CA8-98A6-4A26-9C61-05F3874E2A60}" destId="{B48D29FA-2634-4A7E-A098-EAFE2CE5098D}" srcOrd="0" destOrd="3" presId="urn:microsoft.com/office/officeart/2005/8/layout/process1"/>
    <dgm:cxn modelId="{B4413D4A-02C4-4618-A532-38A345256FA3}" type="presOf" srcId="{D0537067-28FC-4168-9193-284C0EACD8A7}" destId="{11A51704-0119-4A30-AD19-F9B1CF8D80A1}" srcOrd="0" destOrd="5" presId="urn:microsoft.com/office/officeart/2005/8/layout/process1"/>
    <dgm:cxn modelId="{7D212260-8719-4389-A8BF-01B116087A8C}" srcId="{87AAF86C-3876-450D-A2D1-16AEC257D019}" destId="{2A62B6FA-1335-4A1F-ACA1-79E70556951E}" srcOrd="2" destOrd="0" parTransId="{9CE564F5-6850-4A78-A638-E0359CC4C892}" sibTransId="{74741D54-D891-4EC1-9E09-D34E121F7799}"/>
    <dgm:cxn modelId="{38B03E95-A5D7-42AB-BCAD-193EC3783672}" srcId="{87AAF86C-3876-450D-A2D1-16AEC257D019}" destId="{CB6804AF-0774-4CE6-A895-60E062C00369}" srcOrd="1" destOrd="0" parTransId="{D6A00204-4352-4E23-B440-F2A75C443EF2}" sibTransId="{51412261-25A0-4885-B9E0-DBD24F197561}"/>
    <dgm:cxn modelId="{9797E35D-0F8E-42E6-B7D8-C3AFEA1ADBE3}" type="presOf" srcId="{2425C345-D7CB-4CD1-997A-02D37D1911BE}" destId="{11A51704-0119-4A30-AD19-F9B1CF8D80A1}" srcOrd="0" destOrd="4" presId="urn:microsoft.com/office/officeart/2005/8/layout/process1"/>
    <dgm:cxn modelId="{B76BF85E-1179-4A56-9453-9F4C8931B816}" type="presOf" srcId="{1E722358-FBE7-4536-BAA9-F89BCA2BFBF9}" destId="{B48D29FA-2634-4A7E-A098-EAFE2CE5098D}" srcOrd="0" destOrd="2" presId="urn:microsoft.com/office/officeart/2005/8/layout/process1"/>
    <dgm:cxn modelId="{009210CC-26BC-4DC7-87C4-33A5E82B0012}" type="presOf" srcId="{02677DF3-5B49-4BC6-9007-8EDE3FB0DDEE}" destId="{11A51704-0119-4A30-AD19-F9B1CF8D80A1}" srcOrd="0" destOrd="3" presId="urn:microsoft.com/office/officeart/2005/8/layout/process1"/>
    <dgm:cxn modelId="{4115FA3A-402B-45FA-9C9F-599B108684EB}" type="presOf" srcId="{F1E519C2-B62D-4518-B4D6-9639DFD8E598}" destId="{145FB4CB-D68C-4262-9E86-24F819540584}" srcOrd="0" destOrd="1" presId="urn:microsoft.com/office/officeart/2005/8/layout/process1"/>
    <dgm:cxn modelId="{492AF7A1-929A-48E8-8B22-18FC60A6D6DA}" type="presOf" srcId="{2A62B6FA-1335-4A1F-ACA1-79E70556951E}" destId="{145FB4CB-D68C-4262-9E86-24F819540584}" srcOrd="0" destOrd="3" presId="urn:microsoft.com/office/officeart/2005/8/layout/process1"/>
    <dgm:cxn modelId="{646C38CF-47F8-40D4-A6EC-021B0EFAB6B2}" srcId="{469CD1A1-EF7D-41FC-9BDA-35A6436D5E38}" destId="{97E0E3C6-130E-463C-B0BC-96BC4CBD7861}" srcOrd="5" destOrd="0" parTransId="{0EA8C93B-68FD-4599-A753-9E3C247F2E94}" sibTransId="{B53B9686-04FE-4E1B-B79A-BD7EFAB47E0F}"/>
    <dgm:cxn modelId="{5A75EABD-7907-4C74-A5A3-5D01CDF0EAE5}" srcId="{6496937E-F330-490A-BD6D-A1C0D822B047}" destId="{EDA864DC-A42C-48C4-ABD1-001BA2B55FE0}" srcOrd="1" destOrd="0" parTransId="{434DA1D0-D1AB-46CC-9A2C-A26EAF9A0938}" sibTransId="{6EC6E980-220A-40EF-B55F-6F46D5E2FB7C}"/>
    <dgm:cxn modelId="{5B97E284-E81A-4E8B-8DA3-18B8CF652F17}" type="presOf" srcId="{812E3623-5668-4C34-8262-B445A9EB048C}" destId="{B48D29FA-2634-4A7E-A098-EAFE2CE5098D}" srcOrd="0" destOrd="1" presId="urn:microsoft.com/office/officeart/2005/8/layout/process1"/>
    <dgm:cxn modelId="{9C67F3C2-9427-4D75-ADA7-7DB7AF1C4023}" srcId="{469CD1A1-EF7D-41FC-9BDA-35A6436D5E38}" destId="{64F3C243-D413-445A-8420-D527CC159D83}" srcOrd="1" destOrd="0" parTransId="{731C2387-D2A4-4A12-A08C-2C4770E770BB}" sibTransId="{55BEDE47-ABB4-466D-ADCB-EF75C798238F}"/>
    <dgm:cxn modelId="{0609AD85-A8D2-45C6-AF00-DDC462987D18}" srcId="{469CD1A1-EF7D-41FC-9BDA-35A6436D5E38}" destId="{D0537067-28FC-4168-9193-284C0EACD8A7}" srcOrd="4" destOrd="0" parTransId="{9EDEBE37-3181-4899-9223-5D81CB969AF6}" sibTransId="{FBF27CBC-77C9-4016-BAE7-A4207E1C8F15}"/>
    <dgm:cxn modelId="{6544349E-85FC-4672-80ED-9AECCACAEA09}" srcId="{469CD1A1-EF7D-41FC-9BDA-35A6436D5E38}" destId="{2425C345-D7CB-4CD1-997A-02D37D1911BE}" srcOrd="3" destOrd="0" parTransId="{011E253F-FDBB-4462-A454-67B25A0F0E00}" sibTransId="{03BCDEC0-D2BF-4173-B047-DC97E61E656A}"/>
    <dgm:cxn modelId="{DFA73ABF-8DB5-4583-BF5C-B86045553F71}" type="presOf" srcId="{6EC6E980-220A-40EF-B55F-6F46D5E2FB7C}" destId="{6A2BACC7-853B-43D2-8416-0C1C2A9B3BF3}" srcOrd="1" destOrd="0" presId="urn:microsoft.com/office/officeart/2005/8/layout/process1"/>
    <dgm:cxn modelId="{5E47307E-11BA-442A-990A-CCEEFB9AD808}" srcId="{EDA864DC-A42C-48C4-ABD1-001BA2B55FE0}" destId="{34B4B404-4E2E-4626-ACE9-B29EB962A4F7}" srcOrd="3" destOrd="0" parTransId="{015AE7F9-F780-4220-A9EB-B245D89A47B3}" sibTransId="{629A8D78-59E1-4EB6-B739-0D134612126D}"/>
    <dgm:cxn modelId="{18D97D7E-2528-443A-A317-89567DCE0E83}" type="presOf" srcId="{6496937E-F330-490A-BD6D-A1C0D822B047}" destId="{74E64A82-4AF1-49D1-BDDE-4AC2F4C3D48F}" srcOrd="0" destOrd="0" presId="urn:microsoft.com/office/officeart/2005/8/layout/process1"/>
    <dgm:cxn modelId="{2FE0BB40-281C-4359-BAA2-E24C3919A77D}" srcId="{EDA864DC-A42C-48C4-ABD1-001BA2B55FE0}" destId="{812E3623-5668-4C34-8262-B445A9EB048C}" srcOrd="0" destOrd="0" parTransId="{CA297E92-9494-4179-9E14-8BC7E63F6821}" sibTransId="{019918C2-E57D-47D4-AFD1-0F2F920871F7}"/>
    <dgm:cxn modelId="{EB78B11F-F73B-4CF0-9AFA-D8F29D9291B2}" type="presOf" srcId="{6EC6E980-220A-40EF-B55F-6F46D5E2FB7C}" destId="{609F1FB1-F8ED-4DA9-A1DA-DEC875E34D15}" srcOrd="0" destOrd="0" presId="urn:microsoft.com/office/officeart/2005/8/layout/process1"/>
    <dgm:cxn modelId="{9B05866E-FE24-40D6-BDF0-3A551E6877D6}" type="presOf" srcId="{257E8AF6-829E-4AF0-835F-503FF28A1F75}" destId="{7D07E660-5E16-42FD-9D1E-127E48D93036}" srcOrd="0" destOrd="0" presId="urn:microsoft.com/office/officeart/2005/8/layout/process1"/>
    <dgm:cxn modelId="{69D37F39-1A6F-4D12-A41F-1664E1DF40F7}" type="presParOf" srcId="{74E64A82-4AF1-49D1-BDDE-4AC2F4C3D48F}" destId="{11A51704-0119-4A30-AD19-F9B1CF8D80A1}" srcOrd="0" destOrd="0" presId="urn:microsoft.com/office/officeart/2005/8/layout/process1"/>
    <dgm:cxn modelId="{4285B6B6-22F5-4316-8FD3-C02C93210A65}" type="presParOf" srcId="{74E64A82-4AF1-49D1-BDDE-4AC2F4C3D48F}" destId="{7D07E660-5E16-42FD-9D1E-127E48D93036}" srcOrd="1" destOrd="0" presId="urn:microsoft.com/office/officeart/2005/8/layout/process1"/>
    <dgm:cxn modelId="{E9112CEF-A650-4787-BD9B-46A28CD82BA6}" type="presParOf" srcId="{7D07E660-5E16-42FD-9D1E-127E48D93036}" destId="{2A1F3BA6-7E7D-48AB-9469-AB9FD1629084}" srcOrd="0" destOrd="0" presId="urn:microsoft.com/office/officeart/2005/8/layout/process1"/>
    <dgm:cxn modelId="{359012E6-06B4-450C-B24A-328F848BD550}" type="presParOf" srcId="{74E64A82-4AF1-49D1-BDDE-4AC2F4C3D48F}" destId="{B48D29FA-2634-4A7E-A098-EAFE2CE5098D}" srcOrd="2" destOrd="0" presId="urn:microsoft.com/office/officeart/2005/8/layout/process1"/>
    <dgm:cxn modelId="{2EB697CB-A42B-4F44-96AE-65B903548FA4}" type="presParOf" srcId="{74E64A82-4AF1-49D1-BDDE-4AC2F4C3D48F}" destId="{609F1FB1-F8ED-4DA9-A1DA-DEC875E34D15}" srcOrd="3" destOrd="0" presId="urn:microsoft.com/office/officeart/2005/8/layout/process1"/>
    <dgm:cxn modelId="{A058B26A-A491-472D-9B05-1D0019CE5640}" type="presParOf" srcId="{609F1FB1-F8ED-4DA9-A1DA-DEC875E34D15}" destId="{6A2BACC7-853B-43D2-8416-0C1C2A9B3BF3}" srcOrd="0" destOrd="0" presId="urn:microsoft.com/office/officeart/2005/8/layout/process1"/>
    <dgm:cxn modelId="{C5BF0400-FF35-4C1D-AF87-4A706CF365B1}" type="presParOf" srcId="{74E64A82-4AF1-49D1-BDDE-4AC2F4C3D48F}" destId="{145FB4CB-D68C-4262-9E86-24F8195405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99E08-F9A8-4C73-81B4-A88BA2EB4A02}">
      <dsp:nvSpPr>
        <dsp:cNvPr id="0" name=""/>
        <dsp:cNvSpPr/>
      </dsp:nvSpPr>
      <dsp:spPr>
        <a:xfrm>
          <a:off x="1838477" y="4938"/>
          <a:ext cx="471708" cy="47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搜寻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8477" y="4938"/>
        <a:ext cx="471708" cy="471708"/>
      </dsp:txXfrm>
    </dsp:sp>
    <dsp:sp modelId="{05B12D36-68CB-4806-854A-F2A45B14DF1B}">
      <dsp:nvSpPr>
        <dsp:cNvPr id="0" name=""/>
        <dsp:cNvSpPr/>
      </dsp:nvSpPr>
      <dsp:spPr>
        <a:xfrm>
          <a:off x="396204" y="160"/>
          <a:ext cx="2303934" cy="2303934"/>
        </a:xfrm>
        <a:prstGeom prst="circularArrow">
          <a:avLst>
            <a:gd name="adj1" fmla="val 3992"/>
            <a:gd name="adj2" fmla="val 250467"/>
            <a:gd name="adj3" fmla="val 20572436"/>
            <a:gd name="adj4" fmla="val 18983782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2553-78FB-4FDD-85AF-DD194EDB27D6}">
      <dsp:nvSpPr>
        <dsp:cNvPr id="0" name=""/>
        <dsp:cNvSpPr/>
      </dsp:nvSpPr>
      <dsp:spPr>
        <a:xfrm>
          <a:off x="2364636" y="916273"/>
          <a:ext cx="471708" cy="47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4636" y="916273"/>
        <a:ext cx="471708" cy="471708"/>
      </dsp:txXfrm>
    </dsp:sp>
    <dsp:sp modelId="{378EC309-531D-4CD5-99C6-60ED3D1BC02C}">
      <dsp:nvSpPr>
        <dsp:cNvPr id="0" name=""/>
        <dsp:cNvSpPr/>
      </dsp:nvSpPr>
      <dsp:spPr>
        <a:xfrm>
          <a:off x="396204" y="160"/>
          <a:ext cx="2303934" cy="2303934"/>
        </a:xfrm>
        <a:prstGeom prst="circularArrow">
          <a:avLst>
            <a:gd name="adj1" fmla="val 3992"/>
            <a:gd name="adj2" fmla="val 250467"/>
            <a:gd name="adj3" fmla="val 2365751"/>
            <a:gd name="adj4" fmla="val 777097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0343E-73CF-4479-8BAC-8BD3A64091BA}">
      <dsp:nvSpPr>
        <dsp:cNvPr id="0" name=""/>
        <dsp:cNvSpPr/>
      </dsp:nvSpPr>
      <dsp:spPr>
        <a:xfrm>
          <a:off x="1838477" y="1827608"/>
          <a:ext cx="471708" cy="47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评估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38477" y="1827608"/>
        <a:ext cx="471708" cy="471708"/>
      </dsp:txXfrm>
    </dsp:sp>
    <dsp:sp modelId="{190CE5EE-5077-4291-B292-0081787042A5}">
      <dsp:nvSpPr>
        <dsp:cNvPr id="0" name=""/>
        <dsp:cNvSpPr/>
      </dsp:nvSpPr>
      <dsp:spPr>
        <a:xfrm>
          <a:off x="396204" y="160"/>
          <a:ext cx="2303934" cy="2303934"/>
        </a:xfrm>
        <a:prstGeom prst="circularArrow">
          <a:avLst>
            <a:gd name="adj1" fmla="val 3992"/>
            <a:gd name="adj2" fmla="val 250467"/>
            <a:gd name="adj3" fmla="val 6110372"/>
            <a:gd name="adj4" fmla="val 4439161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477F1-E3BD-49D0-8D6D-9A1842F8A540}">
      <dsp:nvSpPr>
        <dsp:cNvPr id="0" name=""/>
        <dsp:cNvSpPr/>
      </dsp:nvSpPr>
      <dsp:spPr>
        <a:xfrm>
          <a:off x="786158" y="1827608"/>
          <a:ext cx="471708" cy="47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接入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158" y="1827608"/>
        <a:ext cx="471708" cy="471708"/>
      </dsp:txXfrm>
    </dsp:sp>
    <dsp:sp modelId="{6FC88667-B107-4C13-88F6-D6B78BF13C52}">
      <dsp:nvSpPr>
        <dsp:cNvPr id="0" name=""/>
        <dsp:cNvSpPr/>
      </dsp:nvSpPr>
      <dsp:spPr>
        <a:xfrm>
          <a:off x="396204" y="160"/>
          <a:ext cx="2303934" cy="2303934"/>
        </a:xfrm>
        <a:prstGeom prst="circularArrow">
          <a:avLst>
            <a:gd name="adj1" fmla="val 3992"/>
            <a:gd name="adj2" fmla="val 250467"/>
            <a:gd name="adj3" fmla="val 9772436"/>
            <a:gd name="adj4" fmla="val 8183782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E503A-480D-4846-8E98-58B17D84A5C5}">
      <dsp:nvSpPr>
        <dsp:cNvPr id="0" name=""/>
        <dsp:cNvSpPr/>
      </dsp:nvSpPr>
      <dsp:spPr>
        <a:xfrm>
          <a:off x="259998" y="916273"/>
          <a:ext cx="471708" cy="47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监控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998" y="916273"/>
        <a:ext cx="471708" cy="471708"/>
      </dsp:txXfrm>
    </dsp:sp>
    <dsp:sp modelId="{A3E40A07-82B7-4CAC-8AEF-1B83344D789E}">
      <dsp:nvSpPr>
        <dsp:cNvPr id="0" name=""/>
        <dsp:cNvSpPr/>
      </dsp:nvSpPr>
      <dsp:spPr>
        <a:xfrm>
          <a:off x="396204" y="160"/>
          <a:ext cx="2303934" cy="2303934"/>
        </a:xfrm>
        <a:prstGeom prst="circularArrow">
          <a:avLst>
            <a:gd name="adj1" fmla="val 3992"/>
            <a:gd name="adj2" fmla="val 250467"/>
            <a:gd name="adj3" fmla="val 13165751"/>
            <a:gd name="adj4" fmla="val 11577097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DBA7-97E0-4703-9E17-41D502E0E4D1}">
      <dsp:nvSpPr>
        <dsp:cNvPr id="0" name=""/>
        <dsp:cNvSpPr/>
      </dsp:nvSpPr>
      <dsp:spPr>
        <a:xfrm>
          <a:off x="786158" y="4938"/>
          <a:ext cx="471708" cy="471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158" y="4938"/>
        <a:ext cx="471708" cy="471708"/>
      </dsp:txXfrm>
    </dsp:sp>
    <dsp:sp modelId="{5D1A238E-F194-4004-BDC0-A99787CE299E}">
      <dsp:nvSpPr>
        <dsp:cNvPr id="0" name=""/>
        <dsp:cNvSpPr/>
      </dsp:nvSpPr>
      <dsp:spPr>
        <a:xfrm>
          <a:off x="396204" y="160"/>
          <a:ext cx="2303934" cy="2303934"/>
        </a:xfrm>
        <a:prstGeom prst="circularArrow">
          <a:avLst>
            <a:gd name="adj1" fmla="val 3992"/>
            <a:gd name="adj2" fmla="val 250467"/>
            <a:gd name="adj3" fmla="val 16910372"/>
            <a:gd name="adj4" fmla="val 15239161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51704-0119-4A30-AD19-F9B1CF8D80A1}">
      <dsp:nvSpPr>
        <dsp:cNvPr id="0" name=""/>
        <dsp:cNvSpPr/>
      </dsp:nvSpPr>
      <dsp:spPr>
        <a:xfrm>
          <a:off x="9696" y="245788"/>
          <a:ext cx="2898027" cy="3613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贷前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设备指纹模型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脸部识别及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OCR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贷前反欺诈模型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个人申请信用评分模型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商户门店评级模型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授信定价模型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576" y="330668"/>
        <a:ext cx="2728267" cy="3443717"/>
      </dsp:txXfrm>
    </dsp:sp>
    <dsp:sp modelId="{7D07E660-5E16-42FD-9D1E-127E48D93036}">
      <dsp:nvSpPr>
        <dsp:cNvPr id="0" name=""/>
        <dsp:cNvSpPr/>
      </dsp:nvSpPr>
      <dsp:spPr>
        <a:xfrm>
          <a:off x="3197526" y="1693171"/>
          <a:ext cx="614381" cy="718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7526" y="1836913"/>
        <a:ext cx="430067" cy="431226"/>
      </dsp:txXfrm>
    </dsp:sp>
    <dsp:sp modelId="{B48D29FA-2634-4A7E-A098-EAFE2CE5098D}">
      <dsp:nvSpPr>
        <dsp:cNvPr id="0" name=""/>
        <dsp:cNvSpPr/>
      </dsp:nvSpPr>
      <dsp:spPr>
        <a:xfrm>
          <a:off x="4066934" y="245788"/>
          <a:ext cx="2898027" cy="3613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贷后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行为评分模型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预催收模型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逾期迁徙模型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失联修复模型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逾期总量预测模型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1814" y="330668"/>
        <a:ext cx="2728267" cy="3443717"/>
      </dsp:txXfrm>
    </dsp:sp>
    <dsp:sp modelId="{609F1FB1-F8ED-4DA9-A1DA-DEC875E34D15}">
      <dsp:nvSpPr>
        <dsp:cNvPr id="0" name=""/>
        <dsp:cNvSpPr/>
      </dsp:nvSpPr>
      <dsp:spPr>
        <a:xfrm>
          <a:off x="7254764" y="1693171"/>
          <a:ext cx="614381" cy="7187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4764" y="1836913"/>
        <a:ext cx="430067" cy="431226"/>
      </dsp:txXfrm>
    </dsp:sp>
    <dsp:sp modelId="{145FB4CB-D68C-4262-9E86-24F819540584}">
      <dsp:nvSpPr>
        <dsp:cNvPr id="0" name=""/>
        <dsp:cNvSpPr/>
      </dsp:nvSpPr>
      <dsp:spPr>
        <a:xfrm>
          <a:off x="8124172" y="245788"/>
          <a:ext cx="2898027" cy="3613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二次营销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交叉销售预筛选模型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交叉销售信用风险模型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9052" y="330668"/>
        <a:ext cx="2728267" cy="34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2C6AF-4061-4050-B475-7AF57D88B0E1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B879F-D16B-4D60-A4F6-02DA709B81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4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PPT模板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804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FC5E-7933-4F03-9322-71608CC71695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0264-66A7-4BD7-8A98-E7C3842D32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 bwMode="auto">
          <a:xfrm>
            <a:off x="6462019" y="4340045"/>
            <a:ext cx="3162789" cy="183249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74" y="648628"/>
            <a:ext cx="872618" cy="8640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22" y="2209632"/>
            <a:ext cx="1656184" cy="1656184"/>
          </a:xfrm>
          <a:prstGeom prst="rect">
            <a:avLst/>
          </a:prstGeom>
        </p:spPr>
      </p:pic>
      <p:graphicFrame>
        <p:nvGraphicFramePr>
          <p:cNvPr id="14" name="图示 13"/>
          <p:cNvGraphicFramePr/>
          <p:nvPr>
            <p:extLst/>
          </p:nvPr>
        </p:nvGraphicFramePr>
        <p:xfrm>
          <a:off x="1396818" y="1885594"/>
          <a:ext cx="309634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右箭头 14"/>
          <p:cNvSpPr/>
          <p:nvPr/>
        </p:nvSpPr>
        <p:spPr bwMode="auto">
          <a:xfrm>
            <a:off x="1283435" y="2785694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2260914" y="2348880"/>
            <a:ext cx="1391579" cy="139157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38027" y="2790879"/>
            <a:ext cx="1463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外部数据源</a:t>
            </a:r>
            <a:r>
              <a:rPr lang="en-US" altLang="zh-CN" sz="1600" dirty="0" smtClean="0">
                <a:solidFill>
                  <a:srgbClr val="FFF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solidFill>
                  <a:srgbClr val="FFF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 smtClean="0">
                <a:solidFill>
                  <a:srgbClr val="FFF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闭环管理体系</a:t>
            </a:r>
            <a:endParaRPr lang="zh-CN" altLang="en-US" sz="1600" dirty="0">
              <a:solidFill>
                <a:srgbClr val="FFFE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277138" y="2785694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61331" y="14608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1056" y="1808110"/>
            <a:ext cx="1089069" cy="2376264"/>
            <a:chOff x="110387" y="1952126"/>
            <a:chExt cx="1089069" cy="2376264"/>
          </a:xfrm>
        </p:grpSpPr>
        <p:grpSp>
          <p:nvGrpSpPr>
            <p:cNvPr id="10" name="组合 9"/>
            <p:cNvGrpSpPr/>
            <p:nvPr/>
          </p:nvGrpSpPr>
          <p:grpSpPr>
            <a:xfrm>
              <a:off x="479376" y="1952126"/>
              <a:ext cx="720080" cy="2376264"/>
              <a:chOff x="426030" y="1479308"/>
              <a:chExt cx="720080" cy="2376264"/>
            </a:xfrm>
          </p:grpSpPr>
          <p:sp>
            <p:nvSpPr>
              <p:cNvPr id="8" name="圆角矩形 7"/>
              <p:cNvSpPr/>
              <p:nvPr/>
            </p:nvSpPr>
            <p:spPr bwMode="auto">
              <a:xfrm>
                <a:off x="426030" y="1479308"/>
                <a:ext cx="720080" cy="2376264"/>
              </a:xfrm>
              <a:prstGeom prst="roundRect">
                <a:avLst>
                  <a:gd name="adj" fmla="val 34608"/>
                </a:avLst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26" name="Picture 2" descr="Image result for database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060" y="1556792"/>
                <a:ext cx="613388" cy="613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 result for database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060" y="2247664"/>
                <a:ext cx="613388" cy="613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atabase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060" y="3176971"/>
                <a:ext cx="613388" cy="613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579377" y="2835593"/>
                <a:ext cx="553998" cy="7187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FECD"/>
                    </a:solidFill>
                  </a:rPr>
                  <a:t>...</a:t>
                </a:r>
                <a:endParaRPr lang="zh-CN" altLang="en-US" sz="2400" b="1" dirty="0">
                  <a:solidFill>
                    <a:srgbClr val="FFFECD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10387" y="2467462"/>
              <a:ext cx="4099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961331" y="38517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 rot="5400000">
            <a:off x="5314563" y="1754154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 bwMode="auto">
          <a:xfrm>
            <a:off x="6393363" y="2785694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609909" y="349171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上变量加工引擎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24" y="2366253"/>
            <a:ext cx="1396633" cy="1396633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 bwMode="auto">
          <a:xfrm>
            <a:off x="8337579" y="2775254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914190" y="38051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10188914" y="2775254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23" y="2297780"/>
            <a:ext cx="1396924" cy="1396924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0792211" y="37797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42" descr="https://cdn4.iconfinder.com/data/icons/professionals/512/power_engineer.svg-512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AC20"/>
              </a:clrFrom>
              <a:clrTo>
                <a:srgbClr val="FFAC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3709" y="4662513"/>
            <a:ext cx="1184173" cy="1184174"/>
          </a:xfrm>
          <a:prstGeom prst="ellipse">
            <a:avLst/>
          </a:prstGeom>
          <a:solidFill>
            <a:schemeClr val="bg1"/>
          </a:solidFill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/>
        </p:spPr>
      </p:pic>
      <p:sp>
        <p:nvSpPr>
          <p:cNvPr id="35" name="矩形 34"/>
          <p:cNvSpPr/>
          <p:nvPr/>
        </p:nvSpPr>
        <p:spPr>
          <a:xfrm>
            <a:off x="4310316" y="58531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490073" y="4406275"/>
            <a:ext cx="3063533" cy="1737298"/>
            <a:chOff x="6201625" y="4406275"/>
            <a:chExt cx="3063533" cy="1737298"/>
          </a:xfrm>
        </p:grpSpPr>
        <p:sp>
          <p:nvSpPr>
            <p:cNvPr id="37" name="任意多边形 36"/>
            <p:cNvSpPr/>
            <p:nvPr/>
          </p:nvSpPr>
          <p:spPr>
            <a:xfrm rot="2563380">
              <a:off x="7552946" y="5613577"/>
              <a:ext cx="261856" cy="4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324"/>
                  </a:moveTo>
                  <a:lnTo>
                    <a:pt x="261856" y="2032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任意多边形 37"/>
            <p:cNvSpPr/>
            <p:nvPr/>
          </p:nvSpPr>
          <p:spPr>
            <a:xfrm>
              <a:off x="7587688" y="5254600"/>
              <a:ext cx="291407" cy="4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324"/>
                  </a:moveTo>
                  <a:lnTo>
                    <a:pt x="291407" y="2032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任意多边形 38"/>
            <p:cNvSpPr/>
            <p:nvPr/>
          </p:nvSpPr>
          <p:spPr>
            <a:xfrm rot="19036620">
              <a:off x="7552946" y="4895623"/>
              <a:ext cx="261856" cy="406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324"/>
                  </a:moveTo>
                  <a:lnTo>
                    <a:pt x="261856" y="2032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圆角矩形 40"/>
            <p:cNvSpPr/>
            <p:nvPr/>
          </p:nvSpPr>
          <p:spPr>
            <a:xfrm>
              <a:off x="7713525" y="4406275"/>
              <a:ext cx="1452598" cy="501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23" tIns="80423" rIns="80423" bIns="8042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统一数据字典管理</a:t>
              </a:r>
              <a:endParaRPr lang="zh-CN" alt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879095" y="5024192"/>
              <a:ext cx="1386063" cy="501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23" tIns="80423" rIns="80423" bIns="8042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自助式提数服务</a:t>
              </a:r>
              <a:endParaRPr lang="zh-CN" alt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713525" y="5642108"/>
              <a:ext cx="1452598" cy="5014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23" tIns="80423" rIns="80423" bIns="8042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变量数据质量管理</a:t>
              </a:r>
              <a:endParaRPr lang="zh-CN" alt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625" y="4513475"/>
              <a:ext cx="1482249" cy="1482249"/>
            </a:xfrm>
            <a:prstGeom prst="rect">
              <a:avLst/>
            </a:prstGeom>
          </p:spPr>
        </p:pic>
      </p:grpSp>
      <p:pic>
        <p:nvPicPr>
          <p:cNvPr id="1028" name="Picture 4" descr="Image result for engine Icon"/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65" y="2093997"/>
            <a:ext cx="1534070" cy="16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右箭头 46"/>
          <p:cNvSpPr/>
          <p:nvPr/>
        </p:nvSpPr>
        <p:spPr bwMode="auto">
          <a:xfrm rot="16200000">
            <a:off x="7447047" y="3814692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 bwMode="auto">
          <a:xfrm>
            <a:off x="5743975" y="5022896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8" y="657398"/>
            <a:ext cx="1274325" cy="1274325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8017302" y="903706"/>
            <a:ext cx="1158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上数据质量监控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 rot="16200000">
            <a:off x="7429206" y="1698937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 bwMode="auto">
          <a:xfrm>
            <a:off x="9260778" y="964937"/>
            <a:ext cx="360040" cy="504056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657" y="751427"/>
            <a:ext cx="968514" cy="875685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10651166" y="893799"/>
            <a:ext cx="1364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数据预警和报表系统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6383" y="4314455"/>
            <a:ext cx="461665" cy="230832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离线变量管理平台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0049" y="44624"/>
            <a:ext cx="1232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Arial Narrow" panose="020B0606020202030204" pitchFamily="34" charset="0"/>
                <a:ea typeface="微软雅黑" panose="020B0503020204020204" pitchFamily="34" charset="-122"/>
              </a:rPr>
              <a:t>风控大数据管理体系建设</a:t>
            </a:r>
            <a:endParaRPr lang="zh-CN" altLang="en-US" sz="2800" b="1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58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示 16"/>
          <p:cNvGraphicFramePr/>
          <p:nvPr>
            <p:extLst/>
          </p:nvPr>
        </p:nvGraphicFramePr>
        <p:xfrm>
          <a:off x="695400" y="510556"/>
          <a:ext cx="11031896" cy="4105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49611" y="4973903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从贷前的欺诈预防、授信到贷后的催收、二次营销，形成完整的模型体系。根据业务场景的不同，会开发不同的贷前贷后模型；同时开发通用模型适用不同业务场景，降低开发成本及维护成本。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32" y="4581128"/>
            <a:ext cx="1548411" cy="154841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049" y="44624"/>
            <a:ext cx="1232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Arial Narrow" panose="020B0606020202030204" pitchFamily="34" charset="0"/>
                <a:ea typeface="微软雅黑" panose="020B0503020204020204" pitchFamily="34" charset="-122"/>
              </a:rPr>
              <a:t>风控大数据模型体系建设</a:t>
            </a:r>
            <a:endParaRPr lang="zh-CN" altLang="en-US" sz="2800" b="1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174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pFill/>
        <a:ln w="9525">
          <a:noFill/>
          <a:miter lim="800000"/>
          <a:headEnd/>
          <a:tailEnd/>
        </a:ln>
        <a:effectLst/>
      </a:spPr>
      <a:bodyPr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18482</TotalTime>
  <Words>181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Arial Narrow</vt:lpstr>
      <vt:lpstr>Calibri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msjr</dc:creator>
  <cp:lastModifiedBy>孙光辉</cp:lastModifiedBy>
  <cp:revision>1713</cp:revision>
  <dcterms:created xsi:type="dcterms:W3CDTF">2015-07-17T07:34:10Z</dcterms:created>
  <dcterms:modified xsi:type="dcterms:W3CDTF">2018-05-10T05:40:54Z</dcterms:modified>
</cp:coreProperties>
</file>