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8" r:id="rId1"/>
  </p:sldMasterIdLst>
  <p:notesMasterIdLst>
    <p:notesMasterId r:id="rId6"/>
  </p:notesMasterIdLst>
  <p:sldIdLst>
    <p:sldId id="268" r:id="rId2"/>
    <p:sldId id="266" r:id="rId3"/>
    <p:sldId id="269" r:id="rId4"/>
    <p:sldId id="267" r:id="rId5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lnSpc>
        <a:spcPct val="90000"/>
      </a:lnSpc>
      <a:spcBef>
        <a:spcPct val="50000"/>
      </a:spcBef>
      <a:spcAft>
        <a:spcPct val="0"/>
      </a:spcAft>
      <a:buClr>
        <a:schemeClr val="tx1"/>
      </a:buClr>
      <a:buFont typeface="Arial" pitchFamily="34" charset="0"/>
      <a:buChar char="»"/>
      <a:defRPr sz="26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lnSpc>
        <a:spcPct val="90000"/>
      </a:lnSpc>
      <a:spcBef>
        <a:spcPct val="50000"/>
      </a:spcBef>
      <a:spcAft>
        <a:spcPct val="0"/>
      </a:spcAft>
      <a:buClr>
        <a:schemeClr val="tx1"/>
      </a:buClr>
      <a:buFont typeface="Arial" pitchFamily="34" charset="0"/>
      <a:buChar char="»"/>
      <a:defRPr sz="26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lnSpc>
        <a:spcPct val="90000"/>
      </a:lnSpc>
      <a:spcBef>
        <a:spcPct val="50000"/>
      </a:spcBef>
      <a:spcAft>
        <a:spcPct val="0"/>
      </a:spcAft>
      <a:buClr>
        <a:schemeClr val="tx1"/>
      </a:buClr>
      <a:buFont typeface="Arial" pitchFamily="34" charset="0"/>
      <a:buChar char="»"/>
      <a:defRPr sz="26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lnSpc>
        <a:spcPct val="90000"/>
      </a:lnSpc>
      <a:spcBef>
        <a:spcPct val="50000"/>
      </a:spcBef>
      <a:spcAft>
        <a:spcPct val="0"/>
      </a:spcAft>
      <a:buClr>
        <a:schemeClr val="tx1"/>
      </a:buClr>
      <a:buFont typeface="Arial" pitchFamily="34" charset="0"/>
      <a:buChar char="»"/>
      <a:defRPr sz="26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lnSpc>
        <a:spcPct val="90000"/>
      </a:lnSpc>
      <a:spcBef>
        <a:spcPct val="50000"/>
      </a:spcBef>
      <a:spcAft>
        <a:spcPct val="0"/>
      </a:spcAft>
      <a:buClr>
        <a:schemeClr val="tx1"/>
      </a:buClr>
      <a:buFont typeface="Arial" pitchFamily="34" charset="0"/>
      <a:buChar char="»"/>
      <a:defRPr sz="26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627" autoAdjust="0"/>
  </p:normalViewPr>
  <p:slideViewPr>
    <p:cSldViewPr snapToGrid="0">
      <p:cViewPr varScale="1">
        <p:scale>
          <a:sx n="71" d="100"/>
          <a:sy n="71" d="100"/>
        </p:scale>
        <p:origin x="348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1648F7-B9C8-4C17-9741-5C07C05B243F}" type="doc">
      <dgm:prSet loTypeId="urn:microsoft.com/office/officeart/2005/8/layout/matrix2" loCatId="matrix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DD5BE0B6-608E-45F3-A118-4C1CEB08724A}">
      <dgm:prSet phldrT="[Text]" custT="1"/>
      <dgm:spPr/>
      <dgm:t>
        <a:bodyPr/>
        <a:lstStyle/>
        <a:p>
          <a:r>
            <a:rPr lang="zh-CN" altLang="en-US" sz="3200" dirty="0"/>
            <a:t>理念变革</a:t>
          </a:r>
          <a:endParaRPr lang="en-US" sz="3200" dirty="0"/>
        </a:p>
      </dgm:t>
    </dgm:pt>
    <dgm:pt modelId="{91330015-6CB6-4C7D-8E5B-7D5A35AC50CC}" type="parTrans" cxnId="{9CDDBA90-DB5B-4F5D-A953-0715E5529EB9}">
      <dgm:prSet/>
      <dgm:spPr/>
      <dgm:t>
        <a:bodyPr/>
        <a:lstStyle/>
        <a:p>
          <a:endParaRPr lang="en-US" sz="2000"/>
        </a:p>
      </dgm:t>
    </dgm:pt>
    <dgm:pt modelId="{CC50F9D3-1D34-4DDC-B90D-6704FA8E4CFF}" type="sibTrans" cxnId="{9CDDBA90-DB5B-4F5D-A953-0715E5529EB9}">
      <dgm:prSet/>
      <dgm:spPr/>
      <dgm:t>
        <a:bodyPr/>
        <a:lstStyle/>
        <a:p>
          <a:endParaRPr lang="en-US" sz="2000"/>
        </a:p>
      </dgm:t>
    </dgm:pt>
    <dgm:pt modelId="{8529F24D-50AC-43B3-9419-AB6E0501FB48}">
      <dgm:prSet phldrT="[Text]" custT="1"/>
      <dgm:spPr/>
      <dgm:t>
        <a:bodyPr/>
        <a:lstStyle/>
        <a:p>
          <a:r>
            <a:rPr lang="zh-CN" altLang="en-US" sz="3200" dirty="0"/>
            <a:t>系统变革</a:t>
          </a:r>
          <a:endParaRPr lang="en-US" sz="3200" dirty="0"/>
        </a:p>
      </dgm:t>
    </dgm:pt>
    <dgm:pt modelId="{7CFF6081-D21B-45CD-A7B1-B0494F2A2709}" type="parTrans" cxnId="{26D27834-C126-4820-B9E3-6951F5D14F83}">
      <dgm:prSet/>
      <dgm:spPr/>
      <dgm:t>
        <a:bodyPr/>
        <a:lstStyle/>
        <a:p>
          <a:endParaRPr lang="en-US" sz="2000"/>
        </a:p>
      </dgm:t>
    </dgm:pt>
    <dgm:pt modelId="{2DBDCB7F-F8A3-45F7-A180-020285789D24}" type="sibTrans" cxnId="{26D27834-C126-4820-B9E3-6951F5D14F83}">
      <dgm:prSet/>
      <dgm:spPr/>
      <dgm:t>
        <a:bodyPr/>
        <a:lstStyle/>
        <a:p>
          <a:endParaRPr lang="en-US" sz="2000"/>
        </a:p>
      </dgm:t>
    </dgm:pt>
    <dgm:pt modelId="{C4538450-5793-4369-B216-248E777433AB}">
      <dgm:prSet phldrT="[Text]" phldr="1"/>
      <dgm:spPr/>
      <dgm:t>
        <a:bodyPr/>
        <a:lstStyle/>
        <a:p>
          <a:endParaRPr lang="en-US" sz="2000"/>
        </a:p>
      </dgm:t>
    </dgm:pt>
    <dgm:pt modelId="{FEAE9984-9F81-4E81-AB76-633419AEA14E}" type="parTrans" cxnId="{B4546D92-32DA-42C1-9637-87157FE3F804}">
      <dgm:prSet/>
      <dgm:spPr/>
      <dgm:t>
        <a:bodyPr/>
        <a:lstStyle/>
        <a:p>
          <a:endParaRPr lang="en-US" sz="2000"/>
        </a:p>
      </dgm:t>
    </dgm:pt>
    <dgm:pt modelId="{E44170ED-1C6B-4597-A440-82B533D49556}" type="sibTrans" cxnId="{B4546D92-32DA-42C1-9637-87157FE3F804}">
      <dgm:prSet/>
      <dgm:spPr/>
      <dgm:t>
        <a:bodyPr/>
        <a:lstStyle/>
        <a:p>
          <a:endParaRPr lang="en-US" sz="2000"/>
        </a:p>
      </dgm:t>
    </dgm:pt>
    <dgm:pt modelId="{0D1E35AF-E061-4A77-A5D9-76EE546D6021}">
      <dgm:prSet phldrT="[Text]" phldr="1"/>
      <dgm:spPr/>
      <dgm:t>
        <a:bodyPr/>
        <a:lstStyle/>
        <a:p>
          <a:endParaRPr lang="en-US" sz="2000"/>
        </a:p>
      </dgm:t>
    </dgm:pt>
    <dgm:pt modelId="{A622529A-C1C7-4F0A-B7CA-FB38D7F8BA35}" type="parTrans" cxnId="{B4CD9D16-36D2-4666-B255-84789E374D93}">
      <dgm:prSet/>
      <dgm:spPr/>
      <dgm:t>
        <a:bodyPr/>
        <a:lstStyle/>
        <a:p>
          <a:endParaRPr lang="en-US" sz="2000"/>
        </a:p>
      </dgm:t>
    </dgm:pt>
    <dgm:pt modelId="{A17BBD59-4FCF-4FA9-A332-DEE1A9A238D7}" type="sibTrans" cxnId="{B4CD9D16-36D2-4666-B255-84789E374D93}">
      <dgm:prSet/>
      <dgm:spPr/>
      <dgm:t>
        <a:bodyPr/>
        <a:lstStyle/>
        <a:p>
          <a:endParaRPr lang="en-US" sz="2000"/>
        </a:p>
      </dgm:t>
    </dgm:pt>
    <dgm:pt modelId="{C4E0D437-6BAE-4652-BD74-6C184B9CC96A}">
      <dgm:prSet custT="1"/>
      <dgm:spPr/>
      <dgm:t>
        <a:bodyPr/>
        <a:lstStyle/>
        <a:p>
          <a:r>
            <a:rPr lang="zh-CN" altLang="en-US" sz="3200" dirty="0">
              <a:ln/>
              <a:latin typeface="微软雅黑" panose="020B0503020204020204" pitchFamily="34" charset="-122"/>
              <a:ea typeface="微软雅黑" panose="020B0503020204020204" pitchFamily="34" charset="-122"/>
            </a:rPr>
            <a:t>方法变革</a:t>
          </a:r>
          <a:endParaRPr lang="en-US" sz="3200" dirty="0"/>
        </a:p>
      </dgm:t>
    </dgm:pt>
    <dgm:pt modelId="{BDBCFFDB-8D61-499A-89DF-A222071A4583}" type="parTrans" cxnId="{8A0EC981-9F11-4030-A463-7BBEF6D1DA48}">
      <dgm:prSet/>
      <dgm:spPr/>
      <dgm:t>
        <a:bodyPr/>
        <a:lstStyle/>
        <a:p>
          <a:endParaRPr lang="en-US" sz="2000"/>
        </a:p>
      </dgm:t>
    </dgm:pt>
    <dgm:pt modelId="{9597FAB6-EA82-439C-BC59-497C30BF86D4}" type="sibTrans" cxnId="{8A0EC981-9F11-4030-A463-7BBEF6D1DA48}">
      <dgm:prSet/>
      <dgm:spPr/>
      <dgm:t>
        <a:bodyPr/>
        <a:lstStyle/>
        <a:p>
          <a:endParaRPr lang="en-US" sz="2000"/>
        </a:p>
      </dgm:t>
    </dgm:pt>
    <dgm:pt modelId="{6442EC6B-24CA-422D-92D8-72F3A0D534AB}">
      <dgm:prSet custT="1"/>
      <dgm:spPr/>
      <dgm:t>
        <a:bodyPr/>
        <a:lstStyle/>
        <a:p>
          <a:r>
            <a:rPr lang="zh-CN" altLang="en-US" sz="3200" dirty="0"/>
            <a:t>管理变革</a:t>
          </a:r>
          <a:endParaRPr lang="en-US" sz="3200" dirty="0"/>
        </a:p>
      </dgm:t>
    </dgm:pt>
    <dgm:pt modelId="{C0D63D9B-EFDF-45D5-9505-7702C53D4D13}" type="parTrans" cxnId="{CAB7F44C-C6CC-45E0-8FB8-993EBB9E339A}">
      <dgm:prSet/>
      <dgm:spPr/>
      <dgm:t>
        <a:bodyPr/>
        <a:lstStyle/>
        <a:p>
          <a:endParaRPr lang="en-US" sz="2000"/>
        </a:p>
      </dgm:t>
    </dgm:pt>
    <dgm:pt modelId="{99828C46-26FB-4A6C-941D-5E11AACB7F61}" type="sibTrans" cxnId="{CAB7F44C-C6CC-45E0-8FB8-993EBB9E339A}">
      <dgm:prSet/>
      <dgm:spPr/>
      <dgm:t>
        <a:bodyPr/>
        <a:lstStyle/>
        <a:p>
          <a:endParaRPr lang="en-US" sz="2000"/>
        </a:p>
      </dgm:t>
    </dgm:pt>
    <dgm:pt modelId="{2D56E6B3-2C3F-4C9F-9BF6-A390FEDE6102}">
      <dgm:prSet/>
      <dgm:spPr/>
      <dgm:t>
        <a:bodyPr/>
        <a:lstStyle/>
        <a:p>
          <a:endParaRPr lang="en-US" sz="2000" dirty="0"/>
        </a:p>
      </dgm:t>
    </dgm:pt>
    <dgm:pt modelId="{643A1650-37FC-4B69-8BC4-A119D7CB66DB}" type="parTrans" cxnId="{B9A50D5A-303C-455E-A468-EB6DF8C0FA1B}">
      <dgm:prSet/>
      <dgm:spPr/>
      <dgm:t>
        <a:bodyPr/>
        <a:lstStyle/>
        <a:p>
          <a:endParaRPr lang="en-US" sz="2000"/>
        </a:p>
      </dgm:t>
    </dgm:pt>
    <dgm:pt modelId="{20022A20-3C33-461C-BF19-87C44D819F24}" type="sibTrans" cxnId="{B9A50D5A-303C-455E-A468-EB6DF8C0FA1B}">
      <dgm:prSet/>
      <dgm:spPr/>
      <dgm:t>
        <a:bodyPr/>
        <a:lstStyle/>
        <a:p>
          <a:endParaRPr lang="en-US" sz="2000"/>
        </a:p>
      </dgm:t>
    </dgm:pt>
    <dgm:pt modelId="{9E90BCF6-55E7-4923-9291-A743A6734A47}" type="pres">
      <dgm:prSet presAssocID="{4F1648F7-B9C8-4C17-9741-5C07C05B243F}" presName="matrix" presStyleCnt="0">
        <dgm:presLayoutVars>
          <dgm:chMax val="1"/>
          <dgm:dir/>
          <dgm:resizeHandles val="exact"/>
        </dgm:presLayoutVars>
      </dgm:prSet>
      <dgm:spPr/>
    </dgm:pt>
    <dgm:pt modelId="{0640650C-D2FB-4ED1-81E9-699CE67BA689}" type="pres">
      <dgm:prSet presAssocID="{4F1648F7-B9C8-4C17-9741-5C07C05B243F}" presName="axisShape" presStyleLbl="bgShp" presStyleIdx="0" presStyleCnt="1"/>
      <dgm:spPr/>
    </dgm:pt>
    <dgm:pt modelId="{3F4D33E2-59AA-493E-852E-F41BB13C5679}" type="pres">
      <dgm:prSet presAssocID="{4F1648F7-B9C8-4C17-9741-5C07C05B243F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B0F852A-D9C4-46FD-8655-6A7220A84852}" type="pres">
      <dgm:prSet presAssocID="{4F1648F7-B9C8-4C17-9741-5C07C05B243F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9F1D9E5-00DF-4E8C-8818-89580CA1EDCF}" type="pres">
      <dgm:prSet presAssocID="{4F1648F7-B9C8-4C17-9741-5C07C05B243F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C5528F4-7DE6-41A7-81D2-0DC60FA1F951}" type="pres">
      <dgm:prSet presAssocID="{4F1648F7-B9C8-4C17-9741-5C07C05B243F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3DA8180F-3DB6-421B-A868-B04D81A03063}" type="presOf" srcId="{4F1648F7-B9C8-4C17-9741-5C07C05B243F}" destId="{9E90BCF6-55E7-4923-9291-A743A6734A47}" srcOrd="0" destOrd="0" presId="urn:microsoft.com/office/officeart/2005/8/layout/matrix2"/>
    <dgm:cxn modelId="{DAA58C12-0719-413E-936F-6282D8FA27FD}" type="presOf" srcId="{DD5BE0B6-608E-45F3-A118-4C1CEB08724A}" destId="{3F4D33E2-59AA-493E-852E-F41BB13C5679}" srcOrd="0" destOrd="0" presId="urn:microsoft.com/office/officeart/2005/8/layout/matrix2"/>
    <dgm:cxn modelId="{B4CD9D16-36D2-4666-B255-84789E374D93}" srcId="{4F1648F7-B9C8-4C17-9741-5C07C05B243F}" destId="{0D1E35AF-E061-4A77-A5D9-76EE546D6021}" srcOrd="6" destOrd="0" parTransId="{A622529A-C1C7-4F0A-B7CA-FB38D7F8BA35}" sibTransId="{A17BBD59-4FCF-4FA9-A332-DEE1A9A238D7}"/>
    <dgm:cxn modelId="{26D27834-C126-4820-B9E3-6951F5D14F83}" srcId="{4F1648F7-B9C8-4C17-9741-5C07C05B243F}" destId="{8529F24D-50AC-43B3-9419-AB6E0501FB48}" srcOrd="2" destOrd="0" parTransId="{7CFF6081-D21B-45CD-A7B1-B0494F2A2709}" sibTransId="{2DBDCB7F-F8A3-45F7-A180-020285789D24}"/>
    <dgm:cxn modelId="{CAB7F44C-C6CC-45E0-8FB8-993EBB9E339A}" srcId="{4F1648F7-B9C8-4C17-9741-5C07C05B243F}" destId="{6442EC6B-24CA-422D-92D8-72F3A0D534AB}" srcOrd="3" destOrd="0" parTransId="{C0D63D9B-EFDF-45D5-9505-7702C53D4D13}" sibTransId="{99828C46-26FB-4A6C-941D-5E11AACB7F61}"/>
    <dgm:cxn modelId="{92BCA655-E3C4-4F02-ADDA-15D9628F581B}" type="presOf" srcId="{8529F24D-50AC-43B3-9419-AB6E0501FB48}" destId="{A9F1D9E5-00DF-4E8C-8818-89580CA1EDCF}" srcOrd="0" destOrd="0" presId="urn:microsoft.com/office/officeart/2005/8/layout/matrix2"/>
    <dgm:cxn modelId="{B9A50D5A-303C-455E-A468-EB6DF8C0FA1B}" srcId="{4F1648F7-B9C8-4C17-9741-5C07C05B243F}" destId="{2D56E6B3-2C3F-4C9F-9BF6-A390FEDE6102}" srcOrd="4" destOrd="0" parTransId="{643A1650-37FC-4B69-8BC4-A119D7CB66DB}" sibTransId="{20022A20-3C33-461C-BF19-87C44D819F24}"/>
    <dgm:cxn modelId="{8A0EC981-9F11-4030-A463-7BBEF6D1DA48}" srcId="{4F1648F7-B9C8-4C17-9741-5C07C05B243F}" destId="{C4E0D437-6BAE-4652-BD74-6C184B9CC96A}" srcOrd="1" destOrd="0" parTransId="{BDBCFFDB-8D61-499A-89DF-A222071A4583}" sibTransId="{9597FAB6-EA82-439C-BC59-497C30BF86D4}"/>
    <dgm:cxn modelId="{9CDDBA90-DB5B-4F5D-A953-0715E5529EB9}" srcId="{4F1648F7-B9C8-4C17-9741-5C07C05B243F}" destId="{DD5BE0B6-608E-45F3-A118-4C1CEB08724A}" srcOrd="0" destOrd="0" parTransId="{91330015-6CB6-4C7D-8E5B-7D5A35AC50CC}" sibTransId="{CC50F9D3-1D34-4DDC-B90D-6704FA8E4CFF}"/>
    <dgm:cxn modelId="{B4546D92-32DA-42C1-9637-87157FE3F804}" srcId="{4F1648F7-B9C8-4C17-9741-5C07C05B243F}" destId="{C4538450-5793-4369-B216-248E777433AB}" srcOrd="5" destOrd="0" parTransId="{FEAE9984-9F81-4E81-AB76-633419AEA14E}" sibTransId="{E44170ED-1C6B-4597-A440-82B533D49556}"/>
    <dgm:cxn modelId="{C0AEC3CE-A801-45DC-BF24-B5BE14DE5E5E}" type="presOf" srcId="{C4E0D437-6BAE-4652-BD74-6C184B9CC96A}" destId="{7B0F852A-D9C4-46FD-8655-6A7220A84852}" srcOrd="0" destOrd="0" presId="urn:microsoft.com/office/officeart/2005/8/layout/matrix2"/>
    <dgm:cxn modelId="{15E495F4-BB08-47EA-ABF7-FA9C69DF13A6}" type="presOf" srcId="{6442EC6B-24CA-422D-92D8-72F3A0D534AB}" destId="{1C5528F4-7DE6-41A7-81D2-0DC60FA1F951}" srcOrd="0" destOrd="0" presId="urn:microsoft.com/office/officeart/2005/8/layout/matrix2"/>
    <dgm:cxn modelId="{03D21B0C-F1DE-40BF-ADCD-68BE6B461BF8}" type="presParOf" srcId="{9E90BCF6-55E7-4923-9291-A743A6734A47}" destId="{0640650C-D2FB-4ED1-81E9-699CE67BA689}" srcOrd="0" destOrd="0" presId="urn:microsoft.com/office/officeart/2005/8/layout/matrix2"/>
    <dgm:cxn modelId="{3A3F9428-5F56-41AB-A566-EFAA324D6331}" type="presParOf" srcId="{9E90BCF6-55E7-4923-9291-A743A6734A47}" destId="{3F4D33E2-59AA-493E-852E-F41BB13C5679}" srcOrd="1" destOrd="0" presId="urn:microsoft.com/office/officeart/2005/8/layout/matrix2"/>
    <dgm:cxn modelId="{E7913248-BD2A-4666-BF31-7D49ABDEE26D}" type="presParOf" srcId="{9E90BCF6-55E7-4923-9291-A743A6734A47}" destId="{7B0F852A-D9C4-46FD-8655-6A7220A84852}" srcOrd="2" destOrd="0" presId="urn:microsoft.com/office/officeart/2005/8/layout/matrix2"/>
    <dgm:cxn modelId="{3000C020-CE10-4D38-A9E6-F49A3E800448}" type="presParOf" srcId="{9E90BCF6-55E7-4923-9291-A743A6734A47}" destId="{A9F1D9E5-00DF-4E8C-8818-89580CA1EDCF}" srcOrd="3" destOrd="0" presId="urn:microsoft.com/office/officeart/2005/8/layout/matrix2"/>
    <dgm:cxn modelId="{823B2B62-DBC7-408C-8EA7-58D0144C6A82}" type="presParOf" srcId="{9E90BCF6-55E7-4923-9291-A743A6734A47}" destId="{1C5528F4-7DE6-41A7-81D2-0DC60FA1F951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7F1FA1-89C5-4B56-8F6D-167792117A5A}" type="doc">
      <dgm:prSet loTypeId="urn:microsoft.com/office/officeart/2005/8/layout/process4" loCatId="process" qsTypeId="urn:microsoft.com/office/officeart/2005/8/quickstyle/simple3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EB83615E-A2D4-4752-8DEC-B39F09A7C5ED}">
      <dgm:prSet phldrT="[Text]" custT="1"/>
      <dgm:sp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</dgm:spPr>
      <dgm:t>
        <a:bodyPr/>
        <a:lstStyle/>
        <a:p>
          <a:pPr algn="l"/>
          <a:r>
            <a:rPr lang="zh-CN" altLang="en-US" sz="1400" b="1" dirty="0"/>
            <a:t>基于全面成本管理量化评估方法开发</a:t>
          </a:r>
          <a:endParaRPr lang="en-US" sz="1400" b="1" dirty="0"/>
        </a:p>
      </dgm:t>
    </dgm:pt>
    <dgm:pt modelId="{8A3BD65C-ECC0-48AD-A408-E1AA96C7EF96}" type="parTrans" cxnId="{8E409137-9383-43E6-A4AF-2F8FAE6A25A0}">
      <dgm:prSet/>
      <dgm:spPr/>
      <dgm:t>
        <a:bodyPr/>
        <a:lstStyle/>
        <a:p>
          <a:pPr algn="ctr"/>
          <a:endParaRPr lang="en-US" sz="1600" b="1"/>
        </a:p>
      </dgm:t>
    </dgm:pt>
    <dgm:pt modelId="{75D365BE-9C0C-42AB-BD1A-FF6976C12826}" type="sibTrans" cxnId="{8E409137-9383-43E6-A4AF-2F8FAE6A25A0}">
      <dgm:prSet custT="1"/>
      <dgm:spPr/>
      <dgm:t>
        <a:bodyPr/>
        <a:lstStyle/>
        <a:p>
          <a:pPr algn="ctr"/>
          <a:endParaRPr lang="en-US" sz="1600" b="1"/>
        </a:p>
      </dgm:t>
    </dgm:pt>
    <dgm:pt modelId="{D564ED0F-09EC-4EE9-A726-F46CAEC65D6C}">
      <dgm:prSet phldrT="[Text]" custT="1"/>
      <dgm:spPr/>
      <dgm:t>
        <a:bodyPr/>
        <a:lstStyle/>
        <a:p>
          <a:pPr algn="ctr"/>
          <a:r>
            <a:rPr lang="zh-CN" altLang="en-US" sz="1400" b="1" dirty="0"/>
            <a:t>基于全面成本管理的决策优化引擎开发</a:t>
          </a:r>
          <a:endParaRPr lang="en-US" sz="1400" b="1" dirty="0"/>
        </a:p>
      </dgm:t>
    </dgm:pt>
    <dgm:pt modelId="{CB9CD52E-9DFB-415A-B49B-7E4452894C93}" type="parTrans" cxnId="{276D3680-41AD-4C84-8266-48E1FEA52902}">
      <dgm:prSet/>
      <dgm:spPr/>
      <dgm:t>
        <a:bodyPr/>
        <a:lstStyle/>
        <a:p>
          <a:pPr algn="ctr"/>
          <a:endParaRPr lang="en-US" sz="1600" b="1"/>
        </a:p>
      </dgm:t>
    </dgm:pt>
    <dgm:pt modelId="{F78FCC41-F04D-4D68-A782-89FC2FE1B0F8}" type="sibTrans" cxnId="{276D3680-41AD-4C84-8266-48E1FEA52902}">
      <dgm:prSet custT="1"/>
      <dgm:spPr/>
      <dgm:t>
        <a:bodyPr/>
        <a:lstStyle/>
        <a:p>
          <a:pPr algn="ctr"/>
          <a:endParaRPr lang="en-US" sz="1600" b="1" dirty="0"/>
        </a:p>
      </dgm:t>
    </dgm:pt>
    <dgm:pt modelId="{74612995-3CF7-4438-B610-C163CEA20D1A}">
      <dgm:prSet phldrT="[Text]" custT="1"/>
      <dgm:spPr>
        <a:gradFill flip="none" rotWithShape="0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</dgm:spPr>
      <dgm:t>
        <a:bodyPr/>
        <a:lstStyle/>
        <a:p>
          <a:pPr algn="l"/>
          <a:r>
            <a:rPr lang="zh-CN" altLang="en-US" sz="1600" b="1" dirty="0"/>
            <a:t>新规则和模型预选变量开发</a:t>
          </a:r>
          <a:endParaRPr lang="en-US" sz="1600" b="1" dirty="0"/>
        </a:p>
      </dgm:t>
    </dgm:pt>
    <dgm:pt modelId="{FF5341AA-56CD-403C-8DBE-FB63EAA64980}" type="parTrans" cxnId="{8ADE5F99-C47C-4A1A-B59E-4F4317FDF02C}">
      <dgm:prSet/>
      <dgm:spPr/>
      <dgm:t>
        <a:bodyPr/>
        <a:lstStyle/>
        <a:p>
          <a:pPr algn="ctr"/>
          <a:endParaRPr lang="en-US" sz="1600" b="1"/>
        </a:p>
      </dgm:t>
    </dgm:pt>
    <dgm:pt modelId="{D6D255BA-9C6B-4192-A3F9-B832594D0AF7}" type="sibTrans" cxnId="{8ADE5F99-C47C-4A1A-B59E-4F4317FDF02C}">
      <dgm:prSet custT="1"/>
      <dgm:spPr/>
      <dgm:t>
        <a:bodyPr/>
        <a:lstStyle/>
        <a:p>
          <a:pPr algn="ctr"/>
          <a:endParaRPr lang="en-US" sz="1600" b="1"/>
        </a:p>
      </dgm:t>
    </dgm:pt>
    <dgm:pt modelId="{ED7E5B8B-396E-422F-AC62-A22C6FFB497F}">
      <dgm:prSet phldrT="[Text]" custT="1"/>
      <dgm:spPr>
        <a:gradFill flip="none" rotWithShape="0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</dgm:spPr>
      <dgm:t>
        <a:bodyPr/>
        <a:lstStyle/>
        <a:p>
          <a:pPr algn="ctr"/>
          <a:r>
            <a:rPr lang="zh-CN" altLang="en-US" sz="1600" b="1" dirty="0"/>
            <a:t>量化模型开发</a:t>
          </a:r>
          <a:endParaRPr lang="en-US" sz="1600" b="1" dirty="0"/>
        </a:p>
      </dgm:t>
    </dgm:pt>
    <dgm:pt modelId="{CF757B84-2621-420B-B30F-1CF218CAD69C}" type="parTrans" cxnId="{8726434E-1AEE-4CC6-8723-D4182FA9F5BC}">
      <dgm:prSet/>
      <dgm:spPr/>
      <dgm:t>
        <a:bodyPr/>
        <a:lstStyle/>
        <a:p>
          <a:pPr algn="ctr"/>
          <a:endParaRPr lang="en-US" sz="1600" b="1"/>
        </a:p>
      </dgm:t>
    </dgm:pt>
    <dgm:pt modelId="{770FCF35-1C74-4495-97DF-6E97A488F530}" type="sibTrans" cxnId="{8726434E-1AEE-4CC6-8723-D4182FA9F5BC}">
      <dgm:prSet custT="1"/>
      <dgm:spPr/>
      <dgm:t>
        <a:bodyPr/>
        <a:lstStyle/>
        <a:p>
          <a:pPr algn="ctr"/>
          <a:endParaRPr lang="en-US" sz="1600" b="1"/>
        </a:p>
      </dgm:t>
    </dgm:pt>
    <dgm:pt modelId="{552ADC4F-8CFB-4D68-A790-9FEEBCC4F9B2}">
      <dgm:prSet phldrT="[Text]" custT="1"/>
      <dgm:spPr>
        <a:gradFill flip="none" rotWithShape="0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</dgm:spPr>
      <dgm:t>
        <a:bodyPr/>
        <a:lstStyle/>
        <a:p>
          <a:pPr algn="l"/>
          <a:r>
            <a:rPr lang="zh-CN" altLang="en-US" sz="1400" b="1" dirty="0"/>
            <a:t>基于全面成本管理的监控体系设计</a:t>
          </a:r>
          <a:endParaRPr lang="en-US" sz="1400" b="1" dirty="0"/>
        </a:p>
      </dgm:t>
    </dgm:pt>
    <dgm:pt modelId="{C17688C9-EB29-448E-AB2F-BB4A1516FAA3}" type="parTrans" cxnId="{D873E8E3-BFFE-46DC-96B6-827307613E8C}">
      <dgm:prSet/>
      <dgm:spPr/>
      <dgm:t>
        <a:bodyPr/>
        <a:lstStyle/>
        <a:p>
          <a:pPr algn="ctr"/>
          <a:endParaRPr lang="en-US" sz="1600" b="1"/>
        </a:p>
      </dgm:t>
    </dgm:pt>
    <dgm:pt modelId="{EA6ACDD3-7A0E-47D8-A5A9-007EB620AA08}" type="sibTrans" cxnId="{D873E8E3-BFFE-46DC-96B6-827307613E8C}">
      <dgm:prSet custT="1"/>
      <dgm:spPr/>
      <dgm:t>
        <a:bodyPr/>
        <a:lstStyle/>
        <a:p>
          <a:pPr algn="ctr"/>
          <a:endParaRPr lang="en-US" sz="1600" b="1"/>
        </a:p>
      </dgm:t>
    </dgm:pt>
    <dgm:pt modelId="{190A4AE2-4816-403A-BAF4-9C7F489951FD}">
      <dgm:prSet phldrT="[Text]" custT="1"/>
      <dgm:spPr>
        <a:gradFill flip="none" rotWithShape="0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</dgm:spPr>
      <dgm:t>
        <a:bodyPr/>
        <a:lstStyle/>
        <a:p>
          <a:pPr algn="ctr"/>
          <a:r>
            <a:rPr lang="zh-CN" altLang="en-US" sz="1600" b="1" dirty="0"/>
            <a:t>现有规则梳理优化</a:t>
          </a:r>
          <a:endParaRPr lang="en-US" sz="1600" b="1" dirty="0"/>
        </a:p>
      </dgm:t>
    </dgm:pt>
    <dgm:pt modelId="{040AE9A9-4E6E-4F63-B82A-8D47FEAFB90C}" type="parTrans" cxnId="{5DE04882-A73E-423F-8962-4CFACFBDD4E7}">
      <dgm:prSet/>
      <dgm:spPr/>
      <dgm:t>
        <a:bodyPr/>
        <a:lstStyle/>
        <a:p>
          <a:pPr algn="ctr"/>
          <a:endParaRPr lang="en-US" sz="1600" b="1"/>
        </a:p>
      </dgm:t>
    </dgm:pt>
    <dgm:pt modelId="{AC647B9B-2D32-42A3-87F6-E82016D6CAC7}" type="sibTrans" cxnId="{5DE04882-A73E-423F-8962-4CFACFBDD4E7}">
      <dgm:prSet custT="1"/>
      <dgm:spPr/>
      <dgm:t>
        <a:bodyPr/>
        <a:lstStyle/>
        <a:p>
          <a:pPr algn="ctr"/>
          <a:endParaRPr lang="en-US" sz="1600" b="1"/>
        </a:p>
      </dgm:t>
    </dgm:pt>
    <dgm:pt modelId="{36136AF1-34E6-46DD-AD88-9640897D0E21}">
      <dgm:prSet phldrT="[Text]" custT="1"/>
      <dgm:spPr/>
      <dgm:t>
        <a:bodyPr/>
        <a:lstStyle/>
        <a:p>
          <a:pPr algn="ctr"/>
          <a:r>
            <a:rPr lang="zh-CN" altLang="en-US" sz="1400" b="1" dirty="0"/>
            <a:t>欺诈预警系统设计和开发</a:t>
          </a:r>
          <a:r>
            <a:rPr lang="zh-CN" altLang="en-US" sz="1200" b="1" dirty="0"/>
            <a:t>（</a:t>
          </a:r>
          <a:r>
            <a:rPr lang="en-US" altLang="zh-CN" sz="1200" b="1" dirty="0"/>
            <a:t>IRE</a:t>
          </a:r>
          <a:r>
            <a:rPr lang="zh-CN" altLang="en-US" sz="1200" b="1" dirty="0"/>
            <a:t>实现）</a:t>
          </a:r>
          <a:endParaRPr lang="en-US" sz="1200" b="1" dirty="0"/>
        </a:p>
      </dgm:t>
    </dgm:pt>
    <dgm:pt modelId="{1E3EAF22-7B03-47BC-B921-0AB25F5DAD56}" type="parTrans" cxnId="{0DA1887D-26B0-422C-BDCB-199D47D677FC}">
      <dgm:prSet/>
      <dgm:spPr/>
      <dgm:t>
        <a:bodyPr/>
        <a:lstStyle/>
        <a:p>
          <a:pPr algn="ctr"/>
          <a:endParaRPr lang="en-US" sz="1600" b="1"/>
        </a:p>
      </dgm:t>
    </dgm:pt>
    <dgm:pt modelId="{81C8C17E-F979-4759-AFCB-021C205ABE26}" type="sibTrans" cxnId="{0DA1887D-26B0-422C-BDCB-199D47D677FC}">
      <dgm:prSet custT="1"/>
      <dgm:spPr/>
      <dgm:t>
        <a:bodyPr/>
        <a:lstStyle/>
        <a:p>
          <a:pPr algn="ctr"/>
          <a:endParaRPr lang="en-US" sz="1600" b="1"/>
        </a:p>
      </dgm:t>
    </dgm:pt>
    <dgm:pt modelId="{538FC0D6-D204-41B1-B24B-804358C210D4}">
      <dgm:prSet phldrT="[Text]" custT="1"/>
      <dgm:spPr/>
      <dgm:t>
        <a:bodyPr/>
        <a:lstStyle/>
        <a:p>
          <a:pPr algn="ctr"/>
          <a:r>
            <a:rPr lang="zh-CN" altLang="en-US" sz="1200" b="1" dirty="0"/>
            <a:t>基于全面成本管理的系统优化算法开发</a:t>
          </a:r>
          <a:r>
            <a:rPr lang="en-US" altLang="zh-CN" sz="1200" b="1" dirty="0"/>
            <a:t>(Xpress)</a:t>
          </a:r>
          <a:endParaRPr lang="en-US" sz="1200" b="1" dirty="0"/>
        </a:p>
      </dgm:t>
    </dgm:pt>
    <dgm:pt modelId="{DBB169BA-46C8-4061-AE56-3A8BBCE474E1}" type="parTrans" cxnId="{B1EA6D5C-DBED-4C14-9C86-F4D1D22422DE}">
      <dgm:prSet/>
      <dgm:spPr/>
      <dgm:t>
        <a:bodyPr/>
        <a:lstStyle/>
        <a:p>
          <a:pPr algn="ctr"/>
          <a:endParaRPr lang="en-US" sz="1600"/>
        </a:p>
      </dgm:t>
    </dgm:pt>
    <dgm:pt modelId="{20CFB093-4927-4F80-A63A-F6688CEA7B44}" type="sibTrans" cxnId="{B1EA6D5C-DBED-4C14-9C86-F4D1D22422DE}">
      <dgm:prSet/>
      <dgm:spPr/>
      <dgm:t>
        <a:bodyPr/>
        <a:lstStyle/>
        <a:p>
          <a:pPr algn="ctr"/>
          <a:endParaRPr lang="en-US" sz="1600"/>
        </a:p>
      </dgm:t>
    </dgm:pt>
    <dgm:pt modelId="{82A3E29E-08A9-43C4-B7A1-782A2E705BB1}">
      <dgm:prSet phldrT="[Text]" custT="1"/>
      <dgm:spPr>
        <a:gradFill flip="none" rotWithShape="0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</dgm:spPr>
      <dgm:t>
        <a:bodyPr/>
        <a:lstStyle/>
        <a:p>
          <a:pPr algn="l"/>
          <a:r>
            <a:rPr lang="zh-CN" altLang="en-US" sz="1400" b="1" dirty="0"/>
            <a:t>基于全面成本管理的模型策略开发</a:t>
          </a:r>
          <a:endParaRPr lang="en-US" sz="1400" b="1" dirty="0"/>
        </a:p>
      </dgm:t>
    </dgm:pt>
    <dgm:pt modelId="{17F29A83-CD72-4384-A4C8-70FFA5FEB619}" type="parTrans" cxnId="{31A515A5-BB17-4D38-BD78-C740AC270AF8}">
      <dgm:prSet/>
      <dgm:spPr/>
      <dgm:t>
        <a:bodyPr/>
        <a:lstStyle/>
        <a:p>
          <a:pPr algn="ctr"/>
          <a:endParaRPr lang="en-US" sz="1600"/>
        </a:p>
      </dgm:t>
    </dgm:pt>
    <dgm:pt modelId="{E694DFE3-F4E0-401D-98B2-15960E4DEB13}" type="sibTrans" cxnId="{31A515A5-BB17-4D38-BD78-C740AC270AF8}">
      <dgm:prSet/>
      <dgm:spPr/>
      <dgm:t>
        <a:bodyPr/>
        <a:lstStyle/>
        <a:p>
          <a:pPr algn="ctr"/>
          <a:endParaRPr lang="en-US" sz="1600"/>
        </a:p>
      </dgm:t>
    </dgm:pt>
    <dgm:pt modelId="{28759B0F-7A1C-4667-9B01-DC0B99126ED1}">
      <dgm:prSet phldrT="[Text]" custT="1"/>
      <dgm:spPr/>
      <dgm:t>
        <a:bodyPr/>
        <a:lstStyle/>
        <a:p>
          <a:pPr algn="ctr"/>
          <a:r>
            <a:rPr lang="zh-CN" altLang="en-US" sz="1400" b="1" dirty="0"/>
            <a:t>基于全面成本管理的决策监控系统开发</a:t>
          </a:r>
          <a:endParaRPr lang="en-US" sz="1400" b="1" dirty="0"/>
        </a:p>
      </dgm:t>
    </dgm:pt>
    <dgm:pt modelId="{C18F735F-F292-4C33-8C26-9B7C048D59AD}" type="parTrans" cxnId="{72B12308-362E-4EBE-8456-754D426F782E}">
      <dgm:prSet/>
      <dgm:spPr/>
      <dgm:t>
        <a:bodyPr/>
        <a:lstStyle/>
        <a:p>
          <a:pPr algn="ctr"/>
          <a:endParaRPr lang="en-US" sz="1600"/>
        </a:p>
      </dgm:t>
    </dgm:pt>
    <dgm:pt modelId="{C75D0501-E0C5-4BCA-B69C-8CA439593DF3}" type="sibTrans" cxnId="{72B12308-362E-4EBE-8456-754D426F782E}">
      <dgm:prSet/>
      <dgm:spPr/>
      <dgm:t>
        <a:bodyPr/>
        <a:lstStyle/>
        <a:p>
          <a:pPr algn="ctr"/>
          <a:endParaRPr lang="en-US" sz="1600"/>
        </a:p>
      </dgm:t>
    </dgm:pt>
    <dgm:pt modelId="{FECEFEC6-BCF5-4F7C-ABBF-A0072587688A}">
      <dgm:prSet phldrT="[Text]" custT="1"/>
      <dgm:spPr/>
      <dgm:t>
        <a:bodyPr/>
        <a:lstStyle/>
        <a:p>
          <a:pPr algn="ctr"/>
          <a:r>
            <a:rPr lang="zh-CN" altLang="en-US" sz="1400" b="1" dirty="0"/>
            <a:t>基于全面成本管</a:t>
          </a:r>
          <a:r>
            <a:rPr lang="zh-CN" altLang="en-US" sz="1400" b="1"/>
            <a:t>理的决策系统文</a:t>
          </a:r>
          <a:r>
            <a:rPr lang="zh-CN" altLang="en-US" sz="1400" b="1" dirty="0"/>
            <a:t>档开发</a:t>
          </a:r>
          <a:endParaRPr lang="en-US" sz="1400" b="1" dirty="0"/>
        </a:p>
      </dgm:t>
    </dgm:pt>
    <dgm:pt modelId="{D0BCF841-96F1-4BF3-9CFA-028DCE2C0C82}" type="sibTrans" cxnId="{8107696D-B19A-4FCA-94CC-FA59DA118955}">
      <dgm:prSet custT="1"/>
      <dgm:spPr/>
      <dgm:t>
        <a:bodyPr/>
        <a:lstStyle/>
        <a:p>
          <a:pPr algn="ctr"/>
          <a:endParaRPr lang="en-US" sz="1600" b="1"/>
        </a:p>
      </dgm:t>
    </dgm:pt>
    <dgm:pt modelId="{4F20FD4A-0BC0-4857-950E-33C1866706CD}" type="parTrans" cxnId="{8107696D-B19A-4FCA-94CC-FA59DA118955}">
      <dgm:prSet/>
      <dgm:spPr/>
      <dgm:t>
        <a:bodyPr/>
        <a:lstStyle/>
        <a:p>
          <a:pPr algn="ctr"/>
          <a:endParaRPr lang="en-US" sz="1600" b="1"/>
        </a:p>
      </dgm:t>
    </dgm:pt>
    <dgm:pt modelId="{C543669F-6C1C-4319-AE20-3294C66713AD}" type="pres">
      <dgm:prSet presAssocID="{BF7F1FA1-89C5-4B56-8F6D-167792117A5A}" presName="Name0" presStyleCnt="0">
        <dgm:presLayoutVars>
          <dgm:dir/>
          <dgm:animLvl val="lvl"/>
          <dgm:resizeHandles val="exact"/>
        </dgm:presLayoutVars>
      </dgm:prSet>
      <dgm:spPr/>
    </dgm:pt>
    <dgm:pt modelId="{58BB6340-FA2C-4E0F-84EE-B6C47A5534DA}" type="pres">
      <dgm:prSet presAssocID="{FECEFEC6-BCF5-4F7C-ABBF-A0072587688A}" presName="boxAndChildren" presStyleCnt="0"/>
      <dgm:spPr/>
    </dgm:pt>
    <dgm:pt modelId="{D0768368-BD32-42DD-9B77-24417534D1BF}" type="pres">
      <dgm:prSet presAssocID="{FECEFEC6-BCF5-4F7C-ABBF-A0072587688A}" presName="parentTextBox" presStyleLbl="node1" presStyleIdx="0" presStyleCnt="11"/>
      <dgm:spPr/>
    </dgm:pt>
    <dgm:pt modelId="{FAD5646F-F783-40CD-BA13-DCC7291C5DBF}" type="pres">
      <dgm:prSet presAssocID="{81C8C17E-F979-4759-AFCB-021C205ABE26}" presName="sp" presStyleCnt="0"/>
      <dgm:spPr/>
    </dgm:pt>
    <dgm:pt modelId="{CB786288-2150-4D90-BAF1-50C2E48BEEC5}" type="pres">
      <dgm:prSet presAssocID="{36136AF1-34E6-46DD-AD88-9640897D0E21}" presName="arrowAndChildren" presStyleCnt="0"/>
      <dgm:spPr/>
    </dgm:pt>
    <dgm:pt modelId="{18366940-E05D-4872-9F02-FFA84A6A4C40}" type="pres">
      <dgm:prSet presAssocID="{36136AF1-34E6-46DD-AD88-9640897D0E21}" presName="parentTextArrow" presStyleLbl="node1" presStyleIdx="1" presStyleCnt="11"/>
      <dgm:spPr/>
    </dgm:pt>
    <dgm:pt modelId="{A0D35AEE-B1C3-4543-B323-A9BE86E25A66}" type="pres">
      <dgm:prSet presAssocID="{C75D0501-E0C5-4BCA-B69C-8CA439593DF3}" presName="sp" presStyleCnt="0"/>
      <dgm:spPr/>
    </dgm:pt>
    <dgm:pt modelId="{BE0C1836-6C7A-4444-95BE-8BEB8F939364}" type="pres">
      <dgm:prSet presAssocID="{28759B0F-7A1C-4667-9B01-DC0B99126ED1}" presName="arrowAndChildren" presStyleCnt="0"/>
      <dgm:spPr/>
    </dgm:pt>
    <dgm:pt modelId="{6E4DE45D-CEAF-4202-B4E5-FC09831F28AF}" type="pres">
      <dgm:prSet presAssocID="{28759B0F-7A1C-4667-9B01-DC0B99126ED1}" presName="parentTextArrow" presStyleLbl="node1" presStyleIdx="2" presStyleCnt="11"/>
      <dgm:spPr/>
    </dgm:pt>
    <dgm:pt modelId="{6AE001C1-D36C-4CA3-B06E-CE83FD36E991}" type="pres">
      <dgm:prSet presAssocID="{EA6ACDD3-7A0E-47D8-A5A9-007EB620AA08}" presName="sp" presStyleCnt="0"/>
      <dgm:spPr/>
    </dgm:pt>
    <dgm:pt modelId="{3D5574C8-3815-4381-B560-3588A20C8EA2}" type="pres">
      <dgm:prSet presAssocID="{552ADC4F-8CFB-4D68-A790-9FEEBCC4F9B2}" presName="arrowAndChildren" presStyleCnt="0"/>
      <dgm:spPr/>
    </dgm:pt>
    <dgm:pt modelId="{E4ADBF1E-19D7-4F6B-A0FB-4AFCDCEE089B}" type="pres">
      <dgm:prSet presAssocID="{552ADC4F-8CFB-4D68-A790-9FEEBCC4F9B2}" presName="parentTextArrow" presStyleLbl="node1" presStyleIdx="3" presStyleCnt="11"/>
      <dgm:spPr/>
    </dgm:pt>
    <dgm:pt modelId="{E9673E07-48CB-487E-B177-D26C6A2495FA}" type="pres">
      <dgm:prSet presAssocID="{E694DFE3-F4E0-401D-98B2-15960E4DEB13}" presName="sp" presStyleCnt="0"/>
      <dgm:spPr/>
    </dgm:pt>
    <dgm:pt modelId="{4B6CDC1E-6769-4D8F-951B-CABD000F8F06}" type="pres">
      <dgm:prSet presAssocID="{82A3E29E-08A9-43C4-B7A1-782A2E705BB1}" presName="arrowAndChildren" presStyleCnt="0"/>
      <dgm:spPr/>
    </dgm:pt>
    <dgm:pt modelId="{88F3D283-6FE4-4B16-A931-B9FB11779AEA}" type="pres">
      <dgm:prSet presAssocID="{82A3E29E-08A9-43C4-B7A1-782A2E705BB1}" presName="parentTextArrow" presStyleLbl="node1" presStyleIdx="4" presStyleCnt="11"/>
      <dgm:spPr/>
    </dgm:pt>
    <dgm:pt modelId="{3B71F01E-513A-45DF-AB23-7AAE1C198380}" type="pres">
      <dgm:prSet presAssocID="{770FCF35-1C74-4495-97DF-6E97A488F530}" presName="sp" presStyleCnt="0"/>
      <dgm:spPr/>
    </dgm:pt>
    <dgm:pt modelId="{4D28BFC5-08CF-4182-A906-CB430E86BC5F}" type="pres">
      <dgm:prSet presAssocID="{ED7E5B8B-396E-422F-AC62-A22C6FFB497F}" presName="arrowAndChildren" presStyleCnt="0"/>
      <dgm:spPr/>
    </dgm:pt>
    <dgm:pt modelId="{AF3F8EA7-9E34-4004-83EA-1708B5C28B26}" type="pres">
      <dgm:prSet presAssocID="{ED7E5B8B-396E-422F-AC62-A22C6FFB497F}" presName="parentTextArrow" presStyleLbl="node1" presStyleIdx="5" presStyleCnt="11"/>
      <dgm:spPr/>
    </dgm:pt>
    <dgm:pt modelId="{454405A5-C7DE-44D7-8C11-BB00E670567C}" type="pres">
      <dgm:prSet presAssocID="{D6D255BA-9C6B-4192-A3F9-B832594D0AF7}" presName="sp" presStyleCnt="0"/>
      <dgm:spPr/>
    </dgm:pt>
    <dgm:pt modelId="{A05860B6-D231-42B1-A830-4066B9EB8273}" type="pres">
      <dgm:prSet presAssocID="{74612995-3CF7-4438-B610-C163CEA20D1A}" presName="arrowAndChildren" presStyleCnt="0"/>
      <dgm:spPr/>
    </dgm:pt>
    <dgm:pt modelId="{D4258572-AD6D-4073-AD38-B1631BDEAB2B}" type="pres">
      <dgm:prSet presAssocID="{74612995-3CF7-4438-B610-C163CEA20D1A}" presName="parentTextArrow" presStyleLbl="node1" presStyleIdx="6" presStyleCnt="11"/>
      <dgm:spPr/>
    </dgm:pt>
    <dgm:pt modelId="{2E0D7EDF-F5D6-4164-92EA-F2308C1F0355}" type="pres">
      <dgm:prSet presAssocID="{AC647B9B-2D32-42A3-87F6-E82016D6CAC7}" presName="sp" presStyleCnt="0"/>
      <dgm:spPr/>
    </dgm:pt>
    <dgm:pt modelId="{06604664-910F-4370-B1BD-2710EC88574A}" type="pres">
      <dgm:prSet presAssocID="{190A4AE2-4816-403A-BAF4-9C7F489951FD}" presName="arrowAndChildren" presStyleCnt="0"/>
      <dgm:spPr/>
    </dgm:pt>
    <dgm:pt modelId="{4D8987C6-0EB0-4A72-AFB5-640FD56F4C9E}" type="pres">
      <dgm:prSet presAssocID="{190A4AE2-4816-403A-BAF4-9C7F489951FD}" presName="parentTextArrow" presStyleLbl="node1" presStyleIdx="7" presStyleCnt="11"/>
      <dgm:spPr/>
    </dgm:pt>
    <dgm:pt modelId="{9BABC957-C802-4307-AA82-77B156DD7221}" type="pres">
      <dgm:prSet presAssocID="{F78FCC41-F04D-4D68-A782-89FC2FE1B0F8}" presName="sp" presStyleCnt="0"/>
      <dgm:spPr/>
    </dgm:pt>
    <dgm:pt modelId="{81075AC1-53AE-470B-8C06-309AEB39A4CD}" type="pres">
      <dgm:prSet presAssocID="{D564ED0F-09EC-4EE9-A726-F46CAEC65D6C}" presName="arrowAndChildren" presStyleCnt="0"/>
      <dgm:spPr/>
    </dgm:pt>
    <dgm:pt modelId="{FA240494-6CF6-4336-BD27-67F32EF2B232}" type="pres">
      <dgm:prSet presAssocID="{D564ED0F-09EC-4EE9-A726-F46CAEC65D6C}" presName="parentTextArrow" presStyleLbl="node1" presStyleIdx="8" presStyleCnt="11"/>
      <dgm:spPr/>
    </dgm:pt>
    <dgm:pt modelId="{C8ABE36D-9D03-4C44-A365-023824DCF85C}" type="pres">
      <dgm:prSet presAssocID="{20CFB093-4927-4F80-A63A-F6688CEA7B44}" presName="sp" presStyleCnt="0"/>
      <dgm:spPr/>
    </dgm:pt>
    <dgm:pt modelId="{2AFEF7FC-6D6D-40A4-A654-725F6EDF1BD7}" type="pres">
      <dgm:prSet presAssocID="{538FC0D6-D204-41B1-B24B-804358C210D4}" presName="arrowAndChildren" presStyleCnt="0"/>
      <dgm:spPr/>
    </dgm:pt>
    <dgm:pt modelId="{23408F7A-DA7B-458C-B28F-53E9BC633E04}" type="pres">
      <dgm:prSet presAssocID="{538FC0D6-D204-41B1-B24B-804358C210D4}" presName="parentTextArrow" presStyleLbl="node1" presStyleIdx="9" presStyleCnt="11"/>
      <dgm:spPr/>
    </dgm:pt>
    <dgm:pt modelId="{D2046509-2260-4E20-B481-0E21026CF4AC}" type="pres">
      <dgm:prSet presAssocID="{75D365BE-9C0C-42AB-BD1A-FF6976C12826}" presName="sp" presStyleCnt="0"/>
      <dgm:spPr/>
    </dgm:pt>
    <dgm:pt modelId="{1D59216F-EFC6-4E04-B71F-E562B90918B4}" type="pres">
      <dgm:prSet presAssocID="{EB83615E-A2D4-4752-8DEC-B39F09A7C5ED}" presName="arrowAndChildren" presStyleCnt="0"/>
      <dgm:spPr/>
    </dgm:pt>
    <dgm:pt modelId="{2405B839-3229-490B-807D-5E3E5194D16C}" type="pres">
      <dgm:prSet presAssocID="{EB83615E-A2D4-4752-8DEC-B39F09A7C5ED}" presName="parentTextArrow" presStyleLbl="node1" presStyleIdx="10" presStyleCnt="11"/>
      <dgm:spPr/>
    </dgm:pt>
  </dgm:ptLst>
  <dgm:cxnLst>
    <dgm:cxn modelId="{5FC30805-98F3-4AF2-9E55-5BB7BFD91607}" type="presOf" srcId="{82A3E29E-08A9-43C4-B7A1-782A2E705BB1}" destId="{88F3D283-6FE4-4B16-A931-B9FB11779AEA}" srcOrd="0" destOrd="0" presId="urn:microsoft.com/office/officeart/2005/8/layout/process4"/>
    <dgm:cxn modelId="{72B12308-362E-4EBE-8456-754D426F782E}" srcId="{BF7F1FA1-89C5-4B56-8F6D-167792117A5A}" destId="{28759B0F-7A1C-4667-9B01-DC0B99126ED1}" srcOrd="8" destOrd="0" parTransId="{C18F735F-F292-4C33-8C26-9B7C048D59AD}" sibTransId="{C75D0501-E0C5-4BCA-B69C-8CA439593DF3}"/>
    <dgm:cxn modelId="{4850A709-C3B3-4B38-A59D-B8D4150011E4}" type="presOf" srcId="{538FC0D6-D204-41B1-B24B-804358C210D4}" destId="{23408F7A-DA7B-458C-B28F-53E9BC633E04}" srcOrd="0" destOrd="0" presId="urn:microsoft.com/office/officeart/2005/8/layout/process4"/>
    <dgm:cxn modelId="{4AC46B19-2557-4082-BFE8-267244DE9DCE}" type="presOf" srcId="{BF7F1FA1-89C5-4B56-8F6D-167792117A5A}" destId="{C543669F-6C1C-4319-AE20-3294C66713AD}" srcOrd="0" destOrd="0" presId="urn:microsoft.com/office/officeart/2005/8/layout/process4"/>
    <dgm:cxn modelId="{57755C1A-96FB-4B41-B670-50038F38F227}" type="presOf" srcId="{552ADC4F-8CFB-4D68-A790-9FEEBCC4F9B2}" destId="{E4ADBF1E-19D7-4F6B-A0FB-4AFCDCEE089B}" srcOrd="0" destOrd="0" presId="urn:microsoft.com/office/officeart/2005/8/layout/process4"/>
    <dgm:cxn modelId="{8E409137-9383-43E6-A4AF-2F8FAE6A25A0}" srcId="{BF7F1FA1-89C5-4B56-8F6D-167792117A5A}" destId="{EB83615E-A2D4-4752-8DEC-B39F09A7C5ED}" srcOrd="0" destOrd="0" parTransId="{8A3BD65C-ECC0-48AD-A408-E1AA96C7EF96}" sibTransId="{75D365BE-9C0C-42AB-BD1A-FF6976C12826}"/>
    <dgm:cxn modelId="{B1EA6D5C-DBED-4C14-9C86-F4D1D22422DE}" srcId="{BF7F1FA1-89C5-4B56-8F6D-167792117A5A}" destId="{538FC0D6-D204-41B1-B24B-804358C210D4}" srcOrd="1" destOrd="0" parTransId="{DBB169BA-46C8-4061-AE56-3A8BBCE474E1}" sibTransId="{20CFB093-4927-4F80-A63A-F6688CEA7B44}"/>
    <dgm:cxn modelId="{3EF51546-3561-4937-9B2E-3BB1ADD2FD88}" type="presOf" srcId="{FECEFEC6-BCF5-4F7C-ABBF-A0072587688A}" destId="{D0768368-BD32-42DD-9B77-24417534D1BF}" srcOrd="0" destOrd="0" presId="urn:microsoft.com/office/officeart/2005/8/layout/process4"/>
    <dgm:cxn modelId="{8107696D-B19A-4FCA-94CC-FA59DA118955}" srcId="{BF7F1FA1-89C5-4B56-8F6D-167792117A5A}" destId="{FECEFEC6-BCF5-4F7C-ABBF-A0072587688A}" srcOrd="10" destOrd="0" parTransId="{4F20FD4A-0BC0-4857-950E-33C1866706CD}" sibTransId="{D0BCF841-96F1-4BF3-9CFA-028DCE2C0C82}"/>
    <dgm:cxn modelId="{8726434E-1AEE-4CC6-8723-D4182FA9F5BC}" srcId="{BF7F1FA1-89C5-4B56-8F6D-167792117A5A}" destId="{ED7E5B8B-396E-422F-AC62-A22C6FFB497F}" srcOrd="5" destOrd="0" parTransId="{CF757B84-2621-420B-B30F-1CF218CAD69C}" sibTransId="{770FCF35-1C74-4495-97DF-6E97A488F530}"/>
    <dgm:cxn modelId="{2178B959-1353-4A5E-AC85-D248D9C44A7E}" type="presOf" srcId="{190A4AE2-4816-403A-BAF4-9C7F489951FD}" destId="{4D8987C6-0EB0-4A72-AFB5-640FD56F4C9E}" srcOrd="0" destOrd="0" presId="urn:microsoft.com/office/officeart/2005/8/layout/process4"/>
    <dgm:cxn modelId="{0DA1887D-26B0-422C-BDCB-199D47D677FC}" srcId="{BF7F1FA1-89C5-4B56-8F6D-167792117A5A}" destId="{36136AF1-34E6-46DD-AD88-9640897D0E21}" srcOrd="9" destOrd="0" parTransId="{1E3EAF22-7B03-47BC-B921-0AB25F5DAD56}" sibTransId="{81C8C17E-F979-4759-AFCB-021C205ABE26}"/>
    <dgm:cxn modelId="{AEC6AA7E-8EB0-40AB-91B3-8648478D6580}" type="presOf" srcId="{74612995-3CF7-4438-B610-C163CEA20D1A}" destId="{D4258572-AD6D-4073-AD38-B1631BDEAB2B}" srcOrd="0" destOrd="0" presId="urn:microsoft.com/office/officeart/2005/8/layout/process4"/>
    <dgm:cxn modelId="{276D3680-41AD-4C84-8266-48E1FEA52902}" srcId="{BF7F1FA1-89C5-4B56-8F6D-167792117A5A}" destId="{D564ED0F-09EC-4EE9-A726-F46CAEC65D6C}" srcOrd="2" destOrd="0" parTransId="{CB9CD52E-9DFB-415A-B49B-7E4452894C93}" sibTransId="{F78FCC41-F04D-4D68-A782-89FC2FE1B0F8}"/>
    <dgm:cxn modelId="{5DE04882-A73E-423F-8962-4CFACFBDD4E7}" srcId="{BF7F1FA1-89C5-4B56-8F6D-167792117A5A}" destId="{190A4AE2-4816-403A-BAF4-9C7F489951FD}" srcOrd="3" destOrd="0" parTransId="{040AE9A9-4E6E-4F63-B82A-8D47FEAFB90C}" sibTransId="{AC647B9B-2D32-42A3-87F6-E82016D6CAC7}"/>
    <dgm:cxn modelId="{8ADE5F99-C47C-4A1A-B59E-4F4317FDF02C}" srcId="{BF7F1FA1-89C5-4B56-8F6D-167792117A5A}" destId="{74612995-3CF7-4438-B610-C163CEA20D1A}" srcOrd="4" destOrd="0" parTransId="{FF5341AA-56CD-403C-8DBE-FB63EAA64980}" sibTransId="{D6D255BA-9C6B-4192-A3F9-B832594D0AF7}"/>
    <dgm:cxn modelId="{3A839D9A-41E1-413C-B2DE-ACA8049532B0}" type="presOf" srcId="{36136AF1-34E6-46DD-AD88-9640897D0E21}" destId="{18366940-E05D-4872-9F02-FFA84A6A4C40}" srcOrd="0" destOrd="0" presId="urn:microsoft.com/office/officeart/2005/8/layout/process4"/>
    <dgm:cxn modelId="{4D7B299F-AFD7-4098-A8A9-D6CB97F2F27A}" type="presOf" srcId="{ED7E5B8B-396E-422F-AC62-A22C6FFB497F}" destId="{AF3F8EA7-9E34-4004-83EA-1708B5C28B26}" srcOrd="0" destOrd="0" presId="urn:microsoft.com/office/officeart/2005/8/layout/process4"/>
    <dgm:cxn modelId="{753928A3-EF22-4104-A964-38658F8F29DD}" type="presOf" srcId="{EB83615E-A2D4-4752-8DEC-B39F09A7C5ED}" destId="{2405B839-3229-490B-807D-5E3E5194D16C}" srcOrd="0" destOrd="0" presId="urn:microsoft.com/office/officeart/2005/8/layout/process4"/>
    <dgm:cxn modelId="{31A515A5-BB17-4D38-BD78-C740AC270AF8}" srcId="{BF7F1FA1-89C5-4B56-8F6D-167792117A5A}" destId="{82A3E29E-08A9-43C4-B7A1-782A2E705BB1}" srcOrd="6" destOrd="0" parTransId="{17F29A83-CD72-4384-A4C8-70FFA5FEB619}" sibTransId="{E694DFE3-F4E0-401D-98B2-15960E4DEB13}"/>
    <dgm:cxn modelId="{48AC86CD-FD2F-4EB1-B572-7540488DFA82}" type="presOf" srcId="{D564ED0F-09EC-4EE9-A726-F46CAEC65D6C}" destId="{FA240494-6CF6-4336-BD27-67F32EF2B232}" srcOrd="0" destOrd="0" presId="urn:microsoft.com/office/officeart/2005/8/layout/process4"/>
    <dgm:cxn modelId="{D873E8E3-BFFE-46DC-96B6-827307613E8C}" srcId="{BF7F1FA1-89C5-4B56-8F6D-167792117A5A}" destId="{552ADC4F-8CFB-4D68-A790-9FEEBCC4F9B2}" srcOrd="7" destOrd="0" parTransId="{C17688C9-EB29-448E-AB2F-BB4A1516FAA3}" sibTransId="{EA6ACDD3-7A0E-47D8-A5A9-007EB620AA08}"/>
    <dgm:cxn modelId="{22CE66E8-FCC2-47CF-9AA6-6D58102B636E}" type="presOf" srcId="{28759B0F-7A1C-4667-9B01-DC0B99126ED1}" destId="{6E4DE45D-CEAF-4202-B4E5-FC09831F28AF}" srcOrd="0" destOrd="0" presId="urn:microsoft.com/office/officeart/2005/8/layout/process4"/>
    <dgm:cxn modelId="{2C81303C-659E-4E3A-B1C6-B62C856BC068}" type="presParOf" srcId="{C543669F-6C1C-4319-AE20-3294C66713AD}" destId="{58BB6340-FA2C-4E0F-84EE-B6C47A5534DA}" srcOrd="0" destOrd="0" presId="urn:microsoft.com/office/officeart/2005/8/layout/process4"/>
    <dgm:cxn modelId="{0AFF887B-3530-4834-A06E-55EA37C5C0BC}" type="presParOf" srcId="{58BB6340-FA2C-4E0F-84EE-B6C47A5534DA}" destId="{D0768368-BD32-42DD-9B77-24417534D1BF}" srcOrd="0" destOrd="0" presId="urn:microsoft.com/office/officeart/2005/8/layout/process4"/>
    <dgm:cxn modelId="{1E1A379B-B86C-4C84-96A5-A2871872A9C4}" type="presParOf" srcId="{C543669F-6C1C-4319-AE20-3294C66713AD}" destId="{FAD5646F-F783-40CD-BA13-DCC7291C5DBF}" srcOrd="1" destOrd="0" presId="urn:microsoft.com/office/officeart/2005/8/layout/process4"/>
    <dgm:cxn modelId="{D7A7FA4E-93B3-4D18-90EB-C7273210A7B5}" type="presParOf" srcId="{C543669F-6C1C-4319-AE20-3294C66713AD}" destId="{CB786288-2150-4D90-BAF1-50C2E48BEEC5}" srcOrd="2" destOrd="0" presId="urn:microsoft.com/office/officeart/2005/8/layout/process4"/>
    <dgm:cxn modelId="{1343477B-A1DE-4D33-9838-900EB2F1D52F}" type="presParOf" srcId="{CB786288-2150-4D90-BAF1-50C2E48BEEC5}" destId="{18366940-E05D-4872-9F02-FFA84A6A4C40}" srcOrd="0" destOrd="0" presId="urn:microsoft.com/office/officeart/2005/8/layout/process4"/>
    <dgm:cxn modelId="{7DED1702-E799-4936-A108-284D38466806}" type="presParOf" srcId="{C543669F-6C1C-4319-AE20-3294C66713AD}" destId="{A0D35AEE-B1C3-4543-B323-A9BE86E25A66}" srcOrd="3" destOrd="0" presId="urn:microsoft.com/office/officeart/2005/8/layout/process4"/>
    <dgm:cxn modelId="{ABD2EAA3-336A-4AE7-8EFD-D49196AAA004}" type="presParOf" srcId="{C543669F-6C1C-4319-AE20-3294C66713AD}" destId="{BE0C1836-6C7A-4444-95BE-8BEB8F939364}" srcOrd="4" destOrd="0" presId="urn:microsoft.com/office/officeart/2005/8/layout/process4"/>
    <dgm:cxn modelId="{07AD4169-EC4B-4747-A0C5-AC627794717B}" type="presParOf" srcId="{BE0C1836-6C7A-4444-95BE-8BEB8F939364}" destId="{6E4DE45D-CEAF-4202-B4E5-FC09831F28AF}" srcOrd="0" destOrd="0" presId="urn:microsoft.com/office/officeart/2005/8/layout/process4"/>
    <dgm:cxn modelId="{CE777D2A-83DD-476B-A3EF-E61E80756B65}" type="presParOf" srcId="{C543669F-6C1C-4319-AE20-3294C66713AD}" destId="{6AE001C1-D36C-4CA3-B06E-CE83FD36E991}" srcOrd="5" destOrd="0" presId="urn:microsoft.com/office/officeart/2005/8/layout/process4"/>
    <dgm:cxn modelId="{375730C4-DA01-4C2A-B7FF-59A0F2AFE3A6}" type="presParOf" srcId="{C543669F-6C1C-4319-AE20-3294C66713AD}" destId="{3D5574C8-3815-4381-B560-3588A20C8EA2}" srcOrd="6" destOrd="0" presId="urn:microsoft.com/office/officeart/2005/8/layout/process4"/>
    <dgm:cxn modelId="{3E835361-8398-4512-BFF3-6BA269E44BAD}" type="presParOf" srcId="{3D5574C8-3815-4381-B560-3588A20C8EA2}" destId="{E4ADBF1E-19D7-4F6B-A0FB-4AFCDCEE089B}" srcOrd="0" destOrd="0" presId="urn:microsoft.com/office/officeart/2005/8/layout/process4"/>
    <dgm:cxn modelId="{E0BEE782-4ECA-4792-9A9D-650BE1A5529F}" type="presParOf" srcId="{C543669F-6C1C-4319-AE20-3294C66713AD}" destId="{E9673E07-48CB-487E-B177-D26C6A2495FA}" srcOrd="7" destOrd="0" presId="urn:microsoft.com/office/officeart/2005/8/layout/process4"/>
    <dgm:cxn modelId="{1453B5B6-3460-412E-B277-3600D1BFA82E}" type="presParOf" srcId="{C543669F-6C1C-4319-AE20-3294C66713AD}" destId="{4B6CDC1E-6769-4D8F-951B-CABD000F8F06}" srcOrd="8" destOrd="0" presId="urn:microsoft.com/office/officeart/2005/8/layout/process4"/>
    <dgm:cxn modelId="{60C18950-DB2B-432F-873F-CEC2351DDF40}" type="presParOf" srcId="{4B6CDC1E-6769-4D8F-951B-CABD000F8F06}" destId="{88F3D283-6FE4-4B16-A931-B9FB11779AEA}" srcOrd="0" destOrd="0" presId="urn:microsoft.com/office/officeart/2005/8/layout/process4"/>
    <dgm:cxn modelId="{CAD3045C-3F92-43C1-BBF4-BF4E7A002C3C}" type="presParOf" srcId="{C543669F-6C1C-4319-AE20-3294C66713AD}" destId="{3B71F01E-513A-45DF-AB23-7AAE1C198380}" srcOrd="9" destOrd="0" presId="urn:microsoft.com/office/officeart/2005/8/layout/process4"/>
    <dgm:cxn modelId="{24D95978-47C3-41A2-96C4-77DBB37E561D}" type="presParOf" srcId="{C543669F-6C1C-4319-AE20-3294C66713AD}" destId="{4D28BFC5-08CF-4182-A906-CB430E86BC5F}" srcOrd="10" destOrd="0" presId="urn:microsoft.com/office/officeart/2005/8/layout/process4"/>
    <dgm:cxn modelId="{10E80449-23E8-45CB-BCAF-BCB9FB929089}" type="presParOf" srcId="{4D28BFC5-08CF-4182-A906-CB430E86BC5F}" destId="{AF3F8EA7-9E34-4004-83EA-1708B5C28B26}" srcOrd="0" destOrd="0" presId="urn:microsoft.com/office/officeart/2005/8/layout/process4"/>
    <dgm:cxn modelId="{5C1A3EC2-D8AE-4F30-9572-19A7ED1C0CFE}" type="presParOf" srcId="{C543669F-6C1C-4319-AE20-3294C66713AD}" destId="{454405A5-C7DE-44D7-8C11-BB00E670567C}" srcOrd="11" destOrd="0" presId="urn:microsoft.com/office/officeart/2005/8/layout/process4"/>
    <dgm:cxn modelId="{FBE5EA9C-9994-4B7B-9B2B-62EC29E8BDF1}" type="presParOf" srcId="{C543669F-6C1C-4319-AE20-3294C66713AD}" destId="{A05860B6-D231-42B1-A830-4066B9EB8273}" srcOrd="12" destOrd="0" presId="urn:microsoft.com/office/officeart/2005/8/layout/process4"/>
    <dgm:cxn modelId="{D7E2B4F8-BCAC-42E7-B29D-6985C1FC7A55}" type="presParOf" srcId="{A05860B6-D231-42B1-A830-4066B9EB8273}" destId="{D4258572-AD6D-4073-AD38-B1631BDEAB2B}" srcOrd="0" destOrd="0" presId="urn:microsoft.com/office/officeart/2005/8/layout/process4"/>
    <dgm:cxn modelId="{4D1ADE49-EE52-4BBD-84DA-77BB80A7F8DB}" type="presParOf" srcId="{C543669F-6C1C-4319-AE20-3294C66713AD}" destId="{2E0D7EDF-F5D6-4164-92EA-F2308C1F0355}" srcOrd="13" destOrd="0" presId="urn:microsoft.com/office/officeart/2005/8/layout/process4"/>
    <dgm:cxn modelId="{6B3F49F4-E2B8-4FD1-83AC-CA92AD6523D3}" type="presParOf" srcId="{C543669F-6C1C-4319-AE20-3294C66713AD}" destId="{06604664-910F-4370-B1BD-2710EC88574A}" srcOrd="14" destOrd="0" presId="urn:microsoft.com/office/officeart/2005/8/layout/process4"/>
    <dgm:cxn modelId="{E9969465-65BF-4098-B979-8CC54E9B60E3}" type="presParOf" srcId="{06604664-910F-4370-B1BD-2710EC88574A}" destId="{4D8987C6-0EB0-4A72-AFB5-640FD56F4C9E}" srcOrd="0" destOrd="0" presId="urn:microsoft.com/office/officeart/2005/8/layout/process4"/>
    <dgm:cxn modelId="{901B2618-1910-4C00-963D-D484127B41FE}" type="presParOf" srcId="{C543669F-6C1C-4319-AE20-3294C66713AD}" destId="{9BABC957-C802-4307-AA82-77B156DD7221}" srcOrd="15" destOrd="0" presId="urn:microsoft.com/office/officeart/2005/8/layout/process4"/>
    <dgm:cxn modelId="{E97B5D6D-0791-4D77-AA55-2EBE50D12A70}" type="presParOf" srcId="{C543669F-6C1C-4319-AE20-3294C66713AD}" destId="{81075AC1-53AE-470B-8C06-309AEB39A4CD}" srcOrd="16" destOrd="0" presId="urn:microsoft.com/office/officeart/2005/8/layout/process4"/>
    <dgm:cxn modelId="{330B9794-179E-41D3-98B0-80CA2D739CCC}" type="presParOf" srcId="{81075AC1-53AE-470B-8C06-309AEB39A4CD}" destId="{FA240494-6CF6-4336-BD27-67F32EF2B232}" srcOrd="0" destOrd="0" presId="urn:microsoft.com/office/officeart/2005/8/layout/process4"/>
    <dgm:cxn modelId="{CFFF217A-394E-4E5D-93E0-D7B063D1A256}" type="presParOf" srcId="{C543669F-6C1C-4319-AE20-3294C66713AD}" destId="{C8ABE36D-9D03-4C44-A365-023824DCF85C}" srcOrd="17" destOrd="0" presId="urn:microsoft.com/office/officeart/2005/8/layout/process4"/>
    <dgm:cxn modelId="{4D8591FE-9B2E-45F9-8EEA-5F779985271F}" type="presParOf" srcId="{C543669F-6C1C-4319-AE20-3294C66713AD}" destId="{2AFEF7FC-6D6D-40A4-A654-725F6EDF1BD7}" srcOrd="18" destOrd="0" presId="urn:microsoft.com/office/officeart/2005/8/layout/process4"/>
    <dgm:cxn modelId="{B83B9252-AE50-4F15-8300-4052BF0951D7}" type="presParOf" srcId="{2AFEF7FC-6D6D-40A4-A654-725F6EDF1BD7}" destId="{23408F7A-DA7B-458C-B28F-53E9BC633E04}" srcOrd="0" destOrd="0" presId="urn:microsoft.com/office/officeart/2005/8/layout/process4"/>
    <dgm:cxn modelId="{3D3D7120-8392-455D-B7B0-09F326E869BE}" type="presParOf" srcId="{C543669F-6C1C-4319-AE20-3294C66713AD}" destId="{D2046509-2260-4E20-B481-0E21026CF4AC}" srcOrd="19" destOrd="0" presId="urn:microsoft.com/office/officeart/2005/8/layout/process4"/>
    <dgm:cxn modelId="{15C1ABD9-1684-4F76-B181-CBD457E30201}" type="presParOf" srcId="{C543669F-6C1C-4319-AE20-3294C66713AD}" destId="{1D59216F-EFC6-4E04-B71F-E562B90918B4}" srcOrd="20" destOrd="0" presId="urn:microsoft.com/office/officeart/2005/8/layout/process4"/>
    <dgm:cxn modelId="{D0F0A00F-C00A-4B87-95F6-0F0BDA360423}" type="presParOf" srcId="{1D59216F-EFC6-4E04-B71F-E562B90918B4}" destId="{2405B839-3229-490B-807D-5E3E5194D16C}" srcOrd="0" destOrd="0" presId="urn:microsoft.com/office/officeart/2005/8/layout/process4"/>
  </dgm:cxnLst>
  <dgm:bg>
    <a:noFill/>
  </dgm:bg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40650C-D2FB-4ED1-81E9-699CE67BA689}">
      <dsp:nvSpPr>
        <dsp:cNvPr id="0" name=""/>
        <dsp:cNvSpPr/>
      </dsp:nvSpPr>
      <dsp:spPr>
        <a:xfrm>
          <a:off x="839693" y="0"/>
          <a:ext cx="3358775" cy="3358775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4D33E2-59AA-493E-852E-F41BB13C5679}">
      <dsp:nvSpPr>
        <dsp:cNvPr id="0" name=""/>
        <dsp:cNvSpPr/>
      </dsp:nvSpPr>
      <dsp:spPr>
        <a:xfrm>
          <a:off x="1058014" y="218320"/>
          <a:ext cx="1343509" cy="134350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理念变革</a:t>
          </a:r>
          <a:endParaRPr lang="en-US" sz="3200" kern="1200" dirty="0"/>
        </a:p>
      </dsp:txBody>
      <dsp:txXfrm>
        <a:off x="1123599" y="283905"/>
        <a:ext cx="1212339" cy="1212339"/>
      </dsp:txXfrm>
    </dsp:sp>
    <dsp:sp modelId="{7B0F852A-D9C4-46FD-8655-6A7220A84852}">
      <dsp:nvSpPr>
        <dsp:cNvPr id="0" name=""/>
        <dsp:cNvSpPr/>
      </dsp:nvSpPr>
      <dsp:spPr>
        <a:xfrm>
          <a:off x="2636638" y="218320"/>
          <a:ext cx="1343509" cy="1343509"/>
        </a:xfrm>
        <a:prstGeom prst="roundRect">
          <a:avLst/>
        </a:prstGeom>
        <a:solidFill>
          <a:schemeClr val="accent4">
            <a:hueOff val="780002"/>
            <a:satOff val="-33100"/>
            <a:lumOff val="1875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ln/>
              <a:latin typeface="微软雅黑" panose="020B0503020204020204" pitchFamily="34" charset="-122"/>
              <a:ea typeface="微软雅黑" panose="020B0503020204020204" pitchFamily="34" charset="-122"/>
            </a:rPr>
            <a:t>方法变革</a:t>
          </a:r>
          <a:endParaRPr lang="en-US" sz="3200" kern="1200" dirty="0"/>
        </a:p>
      </dsp:txBody>
      <dsp:txXfrm>
        <a:off x="2702223" y="283905"/>
        <a:ext cx="1212339" cy="1212339"/>
      </dsp:txXfrm>
    </dsp:sp>
    <dsp:sp modelId="{A9F1D9E5-00DF-4E8C-8818-89580CA1EDCF}">
      <dsp:nvSpPr>
        <dsp:cNvPr id="0" name=""/>
        <dsp:cNvSpPr/>
      </dsp:nvSpPr>
      <dsp:spPr>
        <a:xfrm>
          <a:off x="1058014" y="1796944"/>
          <a:ext cx="1343509" cy="1343509"/>
        </a:xfrm>
        <a:prstGeom prst="roundRect">
          <a:avLst/>
        </a:prstGeom>
        <a:solidFill>
          <a:schemeClr val="accent4">
            <a:hueOff val="1560003"/>
            <a:satOff val="-66201"/>
            <a:lumOff val="37517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系统变革</a:t>
          </a:r>
          <a:endParaRPr lang="en-US" sz="3200" kern="1200" dirty="0"/>
        </a:p>
      </dsp:txBody>
      <dsp:txXfrm>
        <a:off x="1123599" y="1862529"/>
        <a:ext cx="1212339" cy="1212339"/>
      </dsp:txXfrm>
    </dsp:sp>
    <dsp:sp modelId="{1C5528F4-7DE6-41A7-81D2-0DC60FA1F951}">
      <dsp:nvSpPr>
        <dsp:cNvPr id="0" name=""/>
        <dsp:cNvSpPr/>
      </dsp:nvSpPr>
      <dsp:spPr>
        <a:xfrm>
          <a:off x="2636638" y="1796944"/>
          <a:ext cx="1343509" cy="1343509"/>
        </a:xfrm>
        <a:prstGeom prst="roundRect">
          <a:avLst/>
        </a:prstGeom>
        <a:solidFill>
          <a:schemeClr val="accent4">
            <a:hueOff val="2340005"/>
            <a:satOff val="-99301"/>
            <a:lumOff val="56275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管理变革</a:t>
          </a:r>
          <a:endParaRPr lang="en-US" sz="3200" kern="1200" dirty="0"/>
        </a:p>
      </dsp:txBody>
      <dsp:txXfrm>
        <a:off x="2702223" y="1862529"/>
        <a:ext cx="1212339" cy="12123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768368-BD32-42DD-9B77-24417534D1BF}">
      <dsp:nvSpPr>
        <dsp:cNvPr id="0" name=""/>
        <dsp:cNvSpPr/>
      </dsp:nvSpPr>
      <dsp:spPr>
        <a:xfrm>
          <a:off x="0" y="4892691"/>
          <a:ext cx="3426098" cy="32117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kern="1200" dirty="0"/>
            <a:t>基于全面成本管</a:t>
          </a:r>
          <a:r>
            <a:rPr lang="zh-CN" altLang="en-US" sz="1400" b="1" kern="1200"/>
            <a:t>理的决策系统文</a:t>
          </a:r>
          <a:r>
            <a:rPr lang="zh-CN" altLang="en-US" sz="1400" b="1" kern="1200" dirty="0"/>
            <a:t>档开发</a:t>
          </a:r>
          <a:endParaRPr lang="en-US" sz="1400" b="1" kern="1200" dirty="0"/>
        </a:p>
      </dsp:txBody>
      <dsp:txXfrm>
        <a:off x="0" y="4892691"/>
        <a:ext cx="3426098" cy="321170"/>
      </dsp:txXfrm>
    </dsp:sp>
    <dsp:sp modelId="{18366940-E05D-4872-9F02-FFA84A6A4C40}">
      <dsp:nvSpPr>
        <dsp:cNvPr id="0" name=""/>
        <dsp:cNvSpPr/>
      </dsp:nvSpPr>
      <dsp:spPr>
        <a:xfrm rot="10800000">
          <a:off x="0" y="4403548"/>
          <a:ext cx="3426098" cy="493960"/>
        </a:xfrm>
        <a:prstGeom prst="upArrowCallou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kern="1200" dirty="0"/>
            <a:t>欺诈预警系统设计和开发</a:t>
          </a:r>
          <a:r>
            <a:rPr lang="zh-CN" altLang="en-US" sz="1200" b="1" kern="1200" dirty="0"/>
            <a:t>（</a:t>
          </a:r>
          <a:r>
            <a:rPr lang="en-US" altLang="zh-CN" sz="1200" b="1" kern="1200" dirty="0"/>
            <a:t>IRE</a:t>
          </a:r>
          <a:r>
            <a:rPr lang="zh-CN" altLang="en-US" sz="1200" b="1" kern="1200" dirty="0"/>
            <a:t>实现）</a:t>
          </a:r>
          <a:endParaRPr lang="en-US" sz="1200" b="1" kern="1200" dirty="0"/>
        </a:p>
      </dsp:txBody>
      <dsp:txXfrm rot="10800000">
        <a:off x="0" y="4403548"/>
        <a:ext cx="3426098" cy="320960"/>
      </dsp:txXfrm>
    </dsp:sp>
    <dsp:sp modelId="{6E4DE45D-CEAF-4202-B4E5-FC09831F28AF}">
      <dsp:nvSpPr>
        <dsp:cNvPr id="0" name=""/>
        <dsp:cNvSpPr/>
      </dsp:nvSpPr>
      <dsp:spPr>
        <a:xfrm rot="10800000">
          <a:off x="0" y="3914405"/>
          <a:ext cx="3426098" cy="493960"/>
        </a:xfrm>
        <a:prstGeom prst="upArrowCallou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kern="1200" dirty="0"/>
            <a:t>基于全面成本管理的决策监控系统开发</a:t>
          </a:r>
          <a:endParaRPr lang="en-US" sz="1400" b="1" kern="1200" dirty="0"/>
        </a:p>
      </dsp:txBody>
      <dsp:txXfrm rot="10800000">
        <a:off x="0" y="3914405"/>
        <a:ext cx="3426098" cy="320960"/>
      </dsp:txXfrm>
    </dsp:sp>
    <dsp:sp modelId="{E4ADBF1E-19D7-4F6B-A0FB-4AFCDCEE089B}">
      <dsp:nvSpPr>
        <dsp:cNvPr id="0" name=""/>
        <dsp:cNvSpPr/>
      </dsp:nvSpPr>
      <dsp:spPr>
        <a:xfrm rot="10800000">
          <a:off x="0" y="3425262"/>
          <a:ext cx="3426098" cy="493960"/>
        </a:xfrm>
        <a:prstGeom prst="upArrowCallout">
          <a:avLst/>
        </a:prstGeom>
        <a:gradFill flip="none" rotWithShape="0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kern="1200" dirty="0"/>
            <a:t>基于全面成本管理的监控体系设计</a:t>
          </a:r>
          <a:endParaRPr lang="en-US" sz="1400" b="1" kern="1200" dirty="0"/>
        </a:p>
      </dsp:txBody>
      <dsp:txXfrm rot="10800000">
        <a:off x="0" y="3425262"/>
        <a:ext cx="3426098" cy="320960"/>
      </dsp:txXfrm>
    </dsp:sp>
    <dsp:sp modelId="{88F3D283-6FE4-4B16-A931-B9FB11779AEA}">
      <dsp:nvSpPr>
        <dsp:cNvPr id="0" name=""/>
        <dsp:cNvSpPr/>
      </dsp:nvSpPr>
      <dsp:spPr>
        <a:xfrm rot="10800000">
          <a:off x="0" y="2936119"/>
          <a:ext cx="3426098" cy="493960"/>
        </a:xfrm>
        <a:prstGeom prst="upArrowCallout">
          <a:avLst/>
        </a:prstGeom>
        <a:gradFill flip="none" rotWithShape="0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kern="1200" dirty="0"/>
            <a:t>基于全面成本管理的模型策略开发</a:t>
          </a:r>
          <a:endParaRPr lang="en-US" sz="1400" b="1" kern="1200" dirty="0"/>
        </a:p>
      </dsp:txBody>
      <dsp:txXfrm rot="10800000">
        <a:off x="0" y="2936119"/>
        <a:ext cx="3426098" cy="320960"/>
      </dsp:txXfrm>
    </dsp:sp>
    <dsp:sp modelId="{AF3F8EA7-9E34-4004-83EA-1708B5C28B26}">
      <dsp:nvSpPr>
        <dsp:cNvPr id="0" name=""/>
        <dsp:cNvSpPr/>
      </dsp:nvSpPr>
      <dsp:spPr>
        <a:xfrm rot="10800000">
          <a:off x="0" y="2446976"/>
          <a:ext cx="3426098" cy="493960"/>
        </a:xfrm>
        <a:prstGeom prst="upArrowCallout">
          <a:avLst/>
        </a:prstGeom>
        <a:gradFill flip="none" rotWithShape="0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/>
            <a:t>量化模型开发</a:t>
          </a:r>
          <a:endParaRPr lang="en-US" sz="1600" b="1" kern="1200" dirty="0"/>
        </a:p>
      </dsp:txBody>
      <dsp:txXfrm rot="10800000">
        <a:off x="0" y="2446976"/>
        <a:ext cx="3426098" cy="320960"/>
      </dsp:txXfrm>
    </dsp:sp>
    <dsp:sp modelId="{D4258572-AD6D-4073-AD38-B1631BDEAB2B}">
      <dsp:nvSpPr>
        <dsp:cNvPr id="0" name=""/>
        <dsp:cNvSpPr/>
      </dsp:nvSpPr>
      <dsp:spPr>
        <a:xfrm rot="10800000">
          <a:off x="0" y="1957833"/>
          <a:ext cx="3426098" cy="493960"/>
        </a:xfrm>
        <a:prstGeom prst="upArrowCallout">
          <a:avLst/>
        </a:prstGeom>
        <a:gradFill flip="none" rotWithShape="0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/>
            <a:t>新规则和模型预选变量开发</a:t>
          </a:r>
          <a:endParaRPr lang="en-US" sz="1600" b="1" kern="1200" dirty="0"/>
        </a:p>
      </dsp:txBody>
      <dsp:txXfrm rot="10800000">
        <a:off x="0" y="1957833"/>
        <a:ext cx="3426098" cy="320960"/>
      </dsp:txXfrm>
    </dsp:sp>
    <dsp:sp modelId="{4D8987C6-0EB0-4A72-AFB5-640FD56F4C9E}">
      <dsp:nvSpPr>
        <dsp:cNvPr id="0" name=""/>
        <dsp:cNvSpPr/>
      </dsp:nvSpPr>
      <dsp:spPr>
        <a:xfrm rot="10800000">
          <a:off x="0" y="1468690"/>
          <a:ext cx="3426098" cy="493960"/>
        </a:xfrm>
        <a:prstGeom prst="upArrowCallout">
          <a:avLst/>
        </a:prstGeom>
        <a:gradFill flip="none" rotWithShape="0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/>
            <a:t>现有规则梳理优化</a:t>
          </a:r>
          <a:endParaRPr lang="en-US" sz="1600" b="1" kern="1200" dirty="0"/>
        </a:p>
      </dsp:txBody>
      <dsp:txXfrm rot="10800000">
        <a:off x="0" y="1468690"/>
        <a:ext cx="3426098" cy="320960"/>
      </dsp:txXfrm>
    </dsp:sp>
    <dsp:sp modelId="{FA240494-6CF6-4336-BD27-67F32EF2B232}">
      <dsp:nvSpPr>
        <dsp:cNvPr id="0" name=""/>
        <dsp:cNvSpPr/>
      </dsp:nvSpPr>
      <dsp:spPr>
        <a:xfrm rot="10800000">
          <a:off x="0" y="979547"/>
          <a:ext cx="3426098" cy="493960"/>
        </a:xfrm>
        <a:prstGeom prst="upArrowCallou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kern="1200" dirty="0"/>
            <a:t>基于全面成本管理的决策优化引擎开发</a:t>
          </a:r>
          <a:endParaRPr lang="en-US" sz="1400" b="1" kern="1200" dirty="0"/>
        </a:p>
      </dsp:txBody>
      <dsp:txXfrm rot="10800000">
        <a:off x="0" y="979547"/>
        <a:ext cx="3426098" cy="320960"/>
      </dsp:txXfrm>
    </dsp:sp>
    <dsp:sp modelId="{23408F7A-DA7B-458C-B28F-53E9BC633E04}">
      <dsp:nvSpPr>
        <dsp:cNvPr id="0" name=""/>
        <dsp:cNvSpPr/>
      </dsp:nvSpPr>
      <dsp:spPr>
        <a:xfrm rot="10800000">
          <a:off x="0" y="490405"/>
          <a:ext cx="3426098" cy="493960"/>
        </a:xfrm>
        <a:prstGeom prst="upArrowCallou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b="1" kern="1200" dirty="0"/>
            <a:t>基于全面成本管理的系统优化算法开发</a:t>
          </a:r>
          <a:r>
            <a:rPr lang="en-US" altLang="zh-CN" sz="1200" b="1" kern="1200" dirty="0"/>
            <a:t>(Xpress)</a:t>
          </a:r>
          <a:endParaRPr lang="en-US" sz="1200" b="1" kern="1200" dirty="0"/>
        </a:p>
      </dsp:txBody>
      <dsp:txXfrm rot="10800000">
        <a:off x="0" y="490405"/>
        <a:ext cx="3426098" cy="320960"/>
      </dsp:txXfrm>
    </dsp:sp>
    <dsp:sp modelId="{2405B839-3229-490B-807D-5E3E5194D16C}">
      <dsp:nvSpPr>
        <dsp:cNvPr id="0" name=""/>
        <dsp:cNvSpPr/>
      </dsp:nvSpPr>
      <dsp:spPr>
        <a:xfrm rot="10800000">
          <a:off x="0" y="1262"/>
          <a:ext cx="3426098" cy="493960"/>
        </a:xfrm>
        <a:prstGeom prst="upArrowCallout">
          <a:avLst/>
        </a:prstGeom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kern="1200" dirty="0"/>
            <a:t>基于全面成本管理量化评估方法开发</a:t>
          </a:r>
          <a:endParaRPr lang="en-US" sz="1400" b="1" kern="1200" dirty="0"/>
        </a:p>
      </dsp:txBody>
      <dsp:txXfrm rot="10800000">
        <a:off x="0" y="1262"/>
        <a:ext cx="3426098" cy="3209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FB4CB8-6ABD-4FD3-AD3B-94BF452B1507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BD723-70DB-4C9F-A076-51D1D6BB7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641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BD723-70DB-4C9F-A076-51D1D6BB78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16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需要把有限的人力资源用在刀刃上。精细化策略管理。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BD723-70DB-4C9F-A076-51D1D6BB78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854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blipFill dpi="0" rotWithShape="0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black">
          <a:xfrm>
            <a:off x="528638" y="6372225"/>
            <a:ext cx="4481512" cy="425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defTabSz="925513" eaLnBrk="1" hangingPunct="1">
              <a:lnSpc>
                <a:spcPct val="85000"/>
              </a:lnSpc>
              <a:spcBef>
                <a:spcPct val="0"/>
              </a:spcBef>
              <a:spcAft>
                <a:spcPct val="50000"/>
              </a:spcAft>
              <a:buClrTx/>
              <a:buFontTx/>
              <a:buNone/>
              <a:defRPr/>
            </a:pPr>
            <a:r>
              <a:rPr lang="en-US" sz="700" dirty="0">
                <a:solidFill>
                  <a:schemeClr val="hlink"/>
                </a:solidFill>
              </a:rPr>
              <a:t>Confidential. This presentation is provided for the recipient only and cannot </a:t>
            </a:r>
            <a:br>
              <a:rPr lang="en-US" sz="700" dirty="0">
                <a:solidFill>
                  <a:schemeClr val="hlink"/>
                </a:solidFill>
              </a:rPr>
            </a:br>
            <a:r>
              <a:rPr lang="en-US" sz="700" dirty="0">
                <a:solidFill>
                  <a:schemeClr val="hlink"/>
                </a:solidFill>
              </a:rPr>
              <a:t>be reproduced or shared without Fair Isaac Corporation's express consent.</a:t>
            </a:r>
          </a:p>
          <a:p>
            <a:pPr defTabSz="925513" eaLnBrk="1" hangingPunct="1">
              <a:lnSpc>
                <a:spcPct val="85000"/>
              </a:lnSpc>
              <a:spcBef>
                <a:spcPct val="0"/>
              </a:spcBef>
              <a:spcAft>
                <a:spcPct val="50000"/>
              </a:spcAft>
              <a:buClrTx/>
              <a:buFontTx/>
              <a:buNone/>
              <a:defRPr/>
            </a:pPr>
            <a:r>
              <a:rPr lang="en-US" sz="700" dirty="0">
                <a:solidFill>
                  <a:schemeClr val="hlink"/>
                </a:solidFill>
              </a:rPr>
              <a:t>© 2013 Fair Isaac Corporation. 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black">
          <a:xfrm>
            <a:off x="76200" y="6707205"/>
            <a:ext cx="274638" cy="90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ctr" defTabSz="925513" eaLnBrk="1" hangingPunct="1">
              <a:lnSpc>
                <a:spcPct val="85000"/>
              </a:lnSpc>
              <a:spcBef>
                <a:spcPct val="0"/>
              </a:spcBef>
              <a:spcAft>
                <a:spcPct val="30000"/>
              </a:spcAft>
              <a:buClrTx/>
              <a:buFontTx/>
              <a:buNone/>
              <a:defRPr/>
            </a:pPr>
            <a:fld id="{770DB0AD-893C-4BF3-8004-6AB2EF27F05F}" type="slidenum">
              <a:rPr lang="zh-CN" altLang="en-US" sz="800">
                <a:solidFill>
                  <a:schemeClr val="hlink"/>
                </a:solidFill>
                <a:latin typeface="Arial" charset="0"/>
                <a:ea typeface="宋体" pitchFamily="2" charset="-122"/>
                <a:cs typeface="Arial" charset="0"/>
              </a:rPr>
              <a:pPr algn="ctr" defTabSz="925513" eaLnBrk="1" hangingPunct="1">
                <a:lnSpc>
                  <a:spcPct val="85000"/>
                </a:lnSpc>
                <a:spcBef>
                  <a:spcPct val="0"/>
                </a:spcBef>
                <a:spcAft>
                  <a:spcPct val="30000"/>
                </a:spcAft>
                <a:buClrTx/>
                <a:buFontTx/>
                <a:buNone/>
                <a:defRPr/>
              </a:pPr>
              <a:t>‹#›</a:t>
            </a:fld>
            <a:endParaRPr lang="en-US" altLang="zh-CN" sz="800">
              <a:solidFill>
                <a:schemeClr val="hlink"/>
              </a:solidFill>
              <a:latin typeface="Arial" charset="0"/>
              <a:ea typeface="宋体" pitchFamily="2" charset="-122"/>
              <a:cs typeface="Arial" charset="0"/>
            </a:endParaRPr>
          </a:p>
        </p:txBody>
      </p:sp>
      <p:pic>
        <p:nvPicPr>
          <p:cNvPr id="6" name="Picture 6" descr="FICO_LOGO_PP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164" y="5984876"/>
            <a:ext cx="144938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4077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504826" y="1600203"/>
            <a:ext cx="8105775" cy="1155700"/>
          </a:xfrm>
        </p:spPr>
        <p:txBody>
          <a:bodyPr lIns="0" rIns="0"/>
          <a:lstStyle>
            <a:lvl1pPr>
              <a:lnSpc>
                <a:spcPct val="90000"/>
              </a:lnSpc>
              <a:defRPr sz="3200"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640771" name="Rectangle 3"/>
          <p:cNvSpPr>
            <a:spLocks noGrp="1" noChangeArrowheads="1"/>
          </p:cNvSpPr>
          <p:nvPr>
            <p:ph type="subTitle" sz="quarter" idx="1"/>
          </p:nvPr>
        </p:nvSpPr>
        <p:spPr bwMode="white">
          <a:xfrm>
            <a:off x="504826" y="2849579"/>
            <a:ext cx="8105775" cy="276999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ClrTx/>
              <a:buFontTx/>
              <a:buNone/>
              <a:defRPr sz="20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7305" y="1143000"/>
            <a:ext cx="4338111" cy="173380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0"/>
            <a:ext cx="2133600" cy="24336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68801" y="0"/>
            <a:ext cx="2260619" cy="24336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"/>
            <a:ext cx="7239000" cy="825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81000" y="1143000"/>
            <a:ext cx="8534400" cy="397032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"/>
            <a:ext cx="7239000" cy="825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143000"/>
            <a:ext cx="4191000" cy="1558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24400" y="1143000"/>
            <a:ext cx="4191000" cy="1558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24400" y="1863727"/>
            <a:ext cx="4191000" cy="1558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"/>
            <a:ext cx="7239000" cy="825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143000"/>
            <a:ext cx="4191000" cy="1558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143000"/>
            <a:ext cx="4191000" cy="1558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534400" cy="1558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37568"/>
            <a:ext cx="7772400" cy="36933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16"/>
            <a:ext cx="4191000" cy="2197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143016"/>
            <a:ext cx="4191000" cy="2197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7746"/>
            <a:ext cx="4040188" cy="7571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96"/>
            <a:ext cx="4040188" cy="19189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417746"/>
            <a:ext cx="4041775" cy="7571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2174896"/>
            <a:ext cx="4041775" cy="19189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69"/>
            <a:ext cx="5111750" cy="250837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286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93"/>
            <a:ext cx="5486400" cy="53553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7"/>
            <a:ext cx="5486400" cy="286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C-PPT-Template-Format-base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white">
          <a:xfrm>
            <a:off x="3175" y="917583"/>
            <a:ext cx="9140825" cy="594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FIC-PPT-Template-Format-top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381000" y="1143000"/>
            <a:ext cx="8534400" cy="1300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white">
          <a:xfrm>
            <a:off x="381000" y="3"/>
            <a:ext cx="72390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0" rIns="4572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4639750" name="Text Box 6"/>
          <p:cNvSpPr txBox="1">
            <a:spLocks noChangeArrowheads="1"/>
          </p:cNvSpPr>
          <p:nvPr/>
        </p:nvSpPr>
        <p:spPr bwMode="black">
          <a:xfrm>
            <a:off x="528638" y="6707205"/>
            <a:ext cx="3135312" cy="90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defTabSz="925513" eaLnBrk="1" hangingPunct="1">
              <a:lnSpc>
                <a:spcPct val="85000"/>
              </a:lnSpc>
              <a:spcBef>
                <a:spcPct val="0"/>
              </a:spcBef>
              <a:spcAft>
                <a:spcPct val="50000"/>
              </a:spcAft>
              <a:buClrTx/>
              <a:buFontTx/>
              <a:buNone/>
              <a:defRPr/>
            </a:pPr>
            <a:r>
              <a:rPr lang="en-US" sz="700" dirty="0">
                <a:solidFill>
                  <a:schemeClr val="hlink"/>
                </a:solidFill>
              </a:rPr>
              <a:t>© 2013 Fair Isaac Corporation. Confidential.</a:t>
            </a:r>
          </a:p>
        </p:txBody>
      </p:sp>
      <p:sp>
        <p:nvSpPr>
          <p:cNvPr id="4639751" name="Rectangle 7"/>
          <p:cNvSpPr>
            <a:spLocks noChangeArrowheads="1"/>
          </p:cNvSpPr>
          <p:nvPr/>
        </p:nvSpPr>
        <p:spPr bwMode="black">
          <a:xfrm>
            <a:off x="76200" y="6707205"/>
            <a:ext cx="274638" cy="90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ctr" defTabSz="925513" eaLnBrk="1" hangingPunct="1">
              <a:lnSpc>
                <a:spcPct val="85000"/>
              </a:lnSpc>
              <a:spcBef>
                <a:spcPct val="0"/>
              </a:spcBef>
              <a:spcAft>
                <a:spcPct val="30000"/>
              </a:spcAft>
              <a:buClrTx/>
              <a:buFontTx/>
              <a:buNone/>
              <a:defRPr/>
            </a:pPr>
            <a:fld id="{A262D726-3B3D-4035-BDAE-A17BCC58EA64}" type="slidenum">
              <a:rPr lang="zh-CN" altLang="en-US" sz="800">
                <a:solidFill>
                  <a:schemeClr val="hlink"/>
                </a:solidFill>
                <a:latin typeface="Arial" charset="0"/>
                <a:ea typeface="宋体" pitchFamily="2" charset="-122"/>
                <a:cs typeface="Arial" charset="0"/>
              </a:rPr>
              <a:pPr algn="ctr" defTabSz="925513" eaLnBrk="1" hangingPunct="1">
                <a:lnSpc>
                  <a:spcPct val="85000"/>
                </a:lnSpc>
                <a:spcBef>
                  <a:spcPct val="0"/>
                </a:spcBef>
                <a:spcAft>
                  <a:spcPct val="30000"/>
                </a:spcAft>
                <a:buClrTx/>
                <a:buFontTx/>
                <a:buNone/>
                <a:defRPr/>
              </a:pPr>
              <a:t>‹#›</a:t>
            </a:fld>
            <a:endParaRPr lang="en-US" altLang="zh-CN" sz="800">
              <a:solidFill>
                <a:schemeClr val="hlink"/>
              </a:solidFill>
              <a:latin typeface="Arial" charset="0"/>
              <a:ea typeface="宋体" pitchFamily="2" charset="-122"/>
              <a:cs typeface="Arial" charset="0"/>
            </a:endParaRPr>
          </a:p>
        </p:txBody>
      </p:sp>
      <p:pic>
        <p:nvPicPr>
          <p:cNvPr id="1032" name="Picture 8" descr="FICO_LOGO_PPT-WHITE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34288" y="209549"/>
            <a:ext cx="1433512" cy="704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16" r:id="rId1"/>
    <p:sldLayoutId id="2147484203" r:id="rId2"/>
    <p:sldLayoutId id="2147484204" r:id="rId3"/>
    <p:sldLayoutId id="2147484205" r:id="rId4"/>
    <p:sldLayoutId id="2147484206" r:id="rId5"/>
    <p:sldLayoutId id="2147484207" r:id="rId6"/>
    <p:sldLayoutId id="2147484208" r:id="rId7"/>
    <p:sldLayoutId id="2147484209" r:id="rId8"/>
    <p:sldLayoutId id="2147484210" r:id="rId9"/>
    <p:sldLayoutId id="2147484211" r:id="rId10"/>
    <p:sldLayoutId id="2147484212" r:id="rId11"/>
    <p:sldLayoutId id="2147484213" r:id="rId12"/>
    <p:sldLayoutId id="2147484214" r:id="rId13"/>
    <p:sldLayoutId id="2147484215" r:id="rId14"/>
  </p:sldLayoutIdLst>
  <p:transition>
    <p:wipe dir="r"/>
  </p:transition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pitchFamily="34" charset="0"/>
        </a:defRPr>
      </a:lvl9pPr>
    </p:titleStyle>
    <p:bodyStyle>
      <a:lvl1pPr marL="233363" indent="-233363" algn="l" defTabSz="158750" rtl="0" eaLnBrk="1" fontAlgn="base" hangingPunct="1">
        <a:lnSpc>
          <a:spcPct val="90000"/>
        </a:lnSpc>
        <a:spcBef>
          <a:spcPct val="55000"/>
        </a:spcBef>
        <a:spcAft>
          <a:spcPct val="0"/>
        </a:spcAft>
        <a:buClr>
          <a:schemeClr val="tx1"/>
        </a:buClr>
        <a:buFont typeface="Arial" pitchFamily="34" charset="0"/>
        <a:buChar char="»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27013" algn="l" defTabSz="158750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1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2pPr>
      <a:lvl3pPr marL="858838" indent="-169863" algn="l" defTabSz="158750" rtl="0" eaLnBrk="1" fontAlgn="base" hangingPunct="1">
        <a:lnSpc>
          <a:spcPct val="90000"/>
        </a:lnSpc>
        <a:spcBef>
          <a:spcPct val="15000"/>
        </a:spcBef>
        <a:spcAft>
          <a:spcPct val="0"/>
        </a:spcAft>
        <a:buClr>
          <a:schemeClr val="tx1"/>
        </a:buClr>
        <a:buSzPct val="90000"/>
        <a:buFont typeface="Arial" pitchFamily="34" charset="0"/>
        <a:buChar char="»"/>
        <a:defRPr>
          <a:solidFill>
            <a:schemeClr val="tx1"/>
          </a:solidFill>
          <a:latin typeface="+mn-lt"/>
          <a:cs typeface="+mn-cs"/>
        </a:defRPr>
      </a:lvl3pPr>
      <a:lvl4pPr marL="1139825" indent="-166688" algn="l" defTabSz="158750" rtl="0" eaLnBrk="1" fontAlgn="base" hangingPunct="1">
        <a:lnSpc>
          <a:spcPct val="90000"/>
        </a:lnSpc>
        <a:spcBef>
          <a:spcPct val="15000"/>
        </a:spcBef>
        <a:spcAft>
          <a:spcPct val="0"/>
        </a:spcAft>
        <a:buClr>
          <a:schemeClr val="tx1"/>
        </a:buClr>
        <a:buSzPct val="80000"/>
        <a:buFont typeface="Arial" pitchFamily="34" charset="0"/>
        <a:buChar char="»"/>
        <a:defRPr sz="1600">
          <a:solidFill>
            <a:schemeClr val="tx1"/>
          </a:solidFill>
          <a:latin typeface="+mn-lt"/>
          <a:cs typeface="+mn-cs"/>
        </a:defRPr>
      </a:lvl4pPr>
      <a:lvl5pPr marL="1468438" indent="-95250" algn="l" defTabSz="158750" rtl="0" eaLnBrk="1" fontAlgn="base" hangingPunct="1">
        <a:lnSpc>
          <a:spcPct val="90000"/>
        </a:lnSpc>
        <a:spcBef>
          <a:spcPct val="15000"/>
        </a:spcBef>
        <a:spcAft>
          <a:spcPct val="0"/>
        </a:spcAft>
        <a:buClr>
          <a:schemeClr val="tx1"/>
        </a:buClr>
        <a:buSzPct val="80000"/>
        <a:buFont typeface="Arial" pitchFamily="34" charset="0"/>
        <a:buChar char="»"/>
        <a:defRPr sz="1600">
          <a:solidFill>
            <a:srgbClr val="000000"/>
          </a:solidFill>
          <a:latin typeface="+mn-lt"/>
          <a:cs typeface="+mn-cs"/>
        </a:defRPr>
      </a:lvl5pPr>
      <a:lvl6pPr marL="1925638" indent="-95250" algn="l" defTabSz="158750" rtl="0" eaLnBrk="1" fontAlgn="base" hangingPunct="1">
        <a:lnSpc>
          <a:spcPct val="90000"/>
        </a:lnSpc>
        <a:spcBef>
          <a:spcPct val="15000"/>
        </a:spcBef>
        <a:spcAft>
          <a:spcPct val="0"/>
        </a:spcAft>
        <a:buClr>
          <a:schemeClr val="tx1"/>
        </a:buClr>
        <a:buSzPct val="80000"/>
        <a:buFont typeface="Arial" pitchFamily="34" charset="0"/>
        <a:buChar char="»"/>
        <a:defRPr sz="1600">
          <a:solidFill>
            <a:srgbClr val="000000"/>
          </a:solidFill>
          <a:latin typeface="+mn-lt"/>
          <a:cs typeface="+mn-cs"/>
        </a:defRPr>
      </a:lvl6pPr>
      <a:lvl7pPr marL="2382838" indent="-95250" algn="l" defTabSz="158750" rtl="0" eaLnBrk="1" fontAlgn="base" hangingPunct="1">
        <a:lnSpc>
          <a:spcPct val="90000"/>
        </a:lnSpc>
        <a:spcBef>
          <a:spcPct val="15000"/>
        </a:spcBef>
        <a:spcAft>
          <a:spcPct val="0"/>
        </a:spcAft>
        <a:buClr>
          <a:schemeClr val="tx1"/>
        </a:buClr>
        <a:buSzPct val="80000"/>
        <a:buFont typeface="Arial" pitchFamily="34" charset="0"/>
        <a:buChar char="»"/>
        <a:defRPr sz="1600">
          <a:solidFill>
            <a:srgbClr val="000000"/>
          </a:solidFill>
          <a:latin typeface="+mn-lt"/>
          <a:cs typeface="+mn-cs"/>
        </a:defRPr>
      </a:lvl7pPr>
      <a:lvl8pPr marL="2840038" indent="-95250" algn="l" defTabSz="158750" rtl="0" eaLnBrk="1" fontAlgn="base" hangingPunct="1">
        <a:lnSpc>
          <a:spcPct val="90000"/>
        </a:lnSpc>
        <a:spcBef>
          <a:spcPct val="15000"/>
        </a:spcBef>
        <a:spcAft>
          <a:spcPct val="0"/>
        </a:spcAft>
        <a:buClr>
          <a:schemeClr val="tx1"/>
        </a:buClr>
        <a:buSzPct val="80000"/>
        <a:buFont typeface="Arial" pitchFamily="34" charset="0"/>
        <a:buChar char="»"/>
        <a:defRPr sz="1600">
          <a:solidFill>
            <a:srgbClr val="000000"/>
          </a:solidFill>
          <a:latin typeface="+mn-lt"/>
          <a:cs typeface="+mn-cs"/>
        </a:defRPr>
      </a:lvl8pPr>
      <a:lvl9pPr marL="3297238" indent="-95250" algn="l" defTabSz="158750" rtl="0" eaLnBrk="1" fontAlgn="base" hangingPunct="1">
        <a:lnSpc>
          <a:spcPct val="90000"/>
        </a:lnSpc>
        <a:spcBef>
          <a:spcPct val="15000"/>
        </a:spcBef>
        <a:spcAft>
          <a:spcPct val="0"/>
        </a:spcAft>
        <a:buClr>
          <a:schemeClr val="tx1"/>
        </a:buClr>
        <a:buSzPct val="80000"/>
        <a:buFont typeface="Arial" pitchFamily="34" charset="0"/>
        <a:buChar char="»"/>
        <a:defRPr sz="16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jpeg"/><Relationship Id="rId3" Type="http://schemas.openxmlformats.org/officeDocument/2006/relationships/image" Target="../media/image7.jpe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5" Type="http://schemas.openxmlformats.org/officeDocument/2006/relationships/image" Target="../media/image18.png"/><Relationship Id="rId10" Type="http://schemas.openxmlformats.org/officeDocument/2006/relationships/image" Target="../media/image13.jpeg"/><Relationship Id="rId4" Type="http://schemas.openxmlformats.org/officeDocument/2006/relationships/image" Target="../media/image8.png"/><Relationship Id="rId9" Type="http://schemas.openxmlformats.org/officeDocument/2006/relationships/image" Target="../media/image12.jpe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1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diagramQuickStyle" Target="../diagrams/quickStyle2.xml"/><Relationship Id="rId18" Type="http://schemas.openxmlformats.org/officeDocument/2006/relationships/image" Target="../media/image32.jpeg"/><Relationship Id="rId3" Type="http://schemas.openxmlformats.org/officeDocument/2006/relationships/image" Target="../media/image22.jpeg"/><Relationship Id="rId21" Type="http://schemas.openxmlformats.org/officeDocument/2006/relationships/image" Target="../media/image35.png"/><Relationship Id="rId7" Type="http://schemas.openxmlformats.org/officeDocument/2006/relationships/image" Target="../media/image26.png"/><Relationship Id="rId12" Type="http://schemas.openxmlformats.org/officeDocument/2006/relationships/diagramLayout" Target="../diagrams/layout2.xml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diagramData" Target="../diagrams/data2.xml"/><Relationship Id="rId5" Type="http://schemas.openxmlformats.org/officeDocument/2006/relationships/image" Target="../media/image24.png"/><Relationship Id="rId15" Type="http://schemas.microsoft.com/office/2007/relationships/diagramDrawing" Target="../diagrams/drawing2.xml"/><Relationship Id="rId10" Type="http://schemas.openxmlformats.org/officeDocument/2006/relationships/image" Target="../media/image29.png"/><Relationship Id="rId19" Type="http://schemas.openxmlformats.org/officeDocument/2006/relationships/image" Target="../media/image33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diagramColors" Target="../diagrams/colors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white">
          <a:xfrm>
            <a:off x="2124524" y="1439922"/>
            <a:ext cx="5288670" cy="120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0" rIns="4572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itchFamily="34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itchFamily="34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itchFamily="34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itchFamily="34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itchFamily="34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itchFamily="34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itchFamily="34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itchFamily="34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zh-CN" altLang="en-US" sz="4400" b="1" kern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浦发二期申请反欺诈咨询项目汇报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06832" y="2986911"/>
            <a:ext cx="3823484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zh-CN" altLang="en-US" sz="2800" b="1" dirty="0">
                <a:ln w="0"/>
                <a:solidFill>
                  <a:srgbClr val="000000"/>
                </a:solidFill>
              </a:rPr>
              <a:t>汇报日期：</a:t>
            </a:r>
            <a:r>
              <a:rPr lang="en-US" altLang="zh-CN" sz="2800" b="1" dirty="0">
                <a:ln w="0"/>
                <a:solidFill>
                  <a:srgbClr val="000000"/>
                </a:solidFill>
              </a:rPr>
              <a:t>2016-05-31</a:t>
            </a:r>
            <a:endParaRPr lang="en-US" sz="1050" b="1" dirty="0">
              <a:ln w="0"/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589758" y="4039343"/>
            <a:ext cx="4305670" cy="2500894"/>
          </a:xfrm>
          <a:prstGeom prst="rect">
            <a:avLst/>
          </a:prstGeom>
          <a:solidFill>
            <a:schemeClr val="accent6">
              <a:lumMod val="40000"/>
              <a:lumOff val="60000"/>
              <a:alpha val="2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33363" marR="0" indent="-233363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Tx/>
              <a:buFont typeface="Arial" pitchFamily="34" charset="0"/>
              <a:buChar char="»"/>
              <a:tabLst/>
            </a:pPr>
            <a:endParaRPr kumimoji="0" 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37709" y="4145363"/>
            <a:ext cx="2185214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b="1" dirty="0"/>
              <a:t>项目当前进度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4731904" y="4703815"/>
            <a:ext cx="4119134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0000"/>
              </a:buClr>
              <a:buFont typeface="+mj-lt"/>
              <a:buAutoNum type="arabicPeriod"/>
            </a:pPr>
            <a:r>
              <a:rPr lang="zh-CN" altLang="en-US" sz="1600" b="1" dirty="0">
                <a:solidFill>
                  <a:srgbClr val="00B05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申请欺诈差距分析及路线图建议 </a:t>
            </a:r>
            <a:r>
              <a:rPr lang="en-US" altLang="zh-CN" sz="1600" b="1" dirty="0">
                <a:solidFill>
                  <a:srgbClr val="00B05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(100%)</a:t>
            </a:r>
          </a:p>
          <a:p>
            <a:pPr marL="342900" indent="-342900">
              <a:buClr>
                <a:srgbClr val="000000"/>
              </a:buClr>
              <a:buFont typeface="+mj-lt"/>
              <a:buAutoNum type="arabicPeriod"/>
            </a:pPr>
            <a:r>
              <a:rPr lang="zh-CN" altLang="en-US" sz="1600" b="1" dirty="0">
                <a:solidFill>
                  <a:srgbClr val="0070C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申请反欺诈评分模型开发 </a:t>
            </a:r>
            <a:r>
              <a:rPr lang="en-US" altLang="zh-CN" sz="1600" b="1" dirty="0">
                <a:solidFill>
                  <a:srgbClr val="0070C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(10%)</a:t>
            </a:r>
          </a:p>
          <a:p>
            <a:pPr marL="342900" indent="-342900">
              <a:buClr>
                <a:srgbClr val="000000"/>
              </a:buClr>
              <a:buFont typeface="+mj-lt"/>
              <a:buAutoNum type="arabicPeriod"/>
            </a:pPr>
            <a:r>
              <a:rPr lang="zh-CN" altLang="en-US" sz="1600" b="1" dirty="0">
                <a:solidFill>
                  <a:srgbClr val="0070C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反欺诈策略及规则设计 </a:t>
            </a:r>
            <a:r>
              <a:rPr lang="en-US" altLang="zh-CN" sz="1600" b="1" dirty="0">
                <a:solidFill>
                  <a:srgbClr val="0070C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(30%)</a:t>
            </a:r>
          </a:p>
          <a:p>
            <a:pPr marL="342900" indent="-342900">
              <a:buClr>
                <a:srgbClr val="000000"/>
              </a:buClr>
              <a:buFont typeface="+mj-lt"/>
              <a:buAutoNum type="arabicPeriod"/>
            </a:pPr>
            <a:r>
              <a:rPr lang="zh-CN" altLang="en-US" sz="1600" b="1" dirty="0">
                <a:solidFill>
                  <a:srgbClr val="00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电话照会模型及策略开发 </a:t>
            </a:r>
            <a:r>
              <a:rPr lang="en-US" altLang="zh-CN" sz="1600" b="1" dirty="0">
                <a:solidFill>
                  <a:srgbClr val="00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(0%)</a:t>
            </a:r>
          </a:p>
          <a:p>
            <a:pPr marL="342900" indent="-342900">
              <a:buClr>
                <a:srgbClr val="000000"/>
              </a:buClr>
              <a:buFont typeface="+mj-lt"/>
              <a:buAutoNum type="arabicPeriod"/>
            </a:pPr>
            <a:r>
              <a:rPr lang="zh-CN" altLang="en-US" sz="1600" b="1" dirty="0">
                <a:solidFill>
                  <a:srgbClr val="00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申请反欺诈监控报表开发 </a:t>
            </a:r>
            <a:r>
              <a:rPr lang="en-US" altLang="zh-CN" sz="1600" b="1" dirty="0">
                <a:solidFill>
                  <a:srgbClr val="00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(0%)</a:t>
            </a:r>
          </a:p>
        </p:txBody>
      </p:sp>
      <p:pic>
        <p:nvPicPr>
          <p:cNvPr id="14" name="Picture 8" descr="http://youandyourmoney.com.au/wp-content/uploads/2013/10/Credit-Card-Fraud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303" y="4198631"/>
            <a:ext cx="3299265" cy="206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 bwMode="auto">
          <a:xfrm>
            <a:off x="284088" y="4039343"/>
            <a:ext cx="4305670" cy="2500894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33363" marR="0" indent="-233363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Tx/>
              <a:buFont typeface="Arial" pitchFamily="34" charset="0"/>
              <a:buChar char="»"/>
              <a:tabLst/>
            </a:pPr>
            <a:endParaRPr kumimoji="0" 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484385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项目首个里程碑完成总结：</a:t>
            </a:r>
            <a:br>
              <a:rPr lang="en-US" altLang="zh-CN" dirty="0"/>
            </a:br>
            <a:r>
              <a:rPr lang="zh-CN" altLang="en-US" dirty="0"/>
              <a:t>业务调研和差距分析及路线图报告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23330" y="1768655"/>
            <a:ext cx="2312245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360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度业务扫描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236857" y="1606495"/>
            <a:ext cx="2698313" cy="4998491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33363" marR="0" indent="-233363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Tx/>
              <a:buFont typeface="Arial" pitchFamily="34" charset="0"/>
              <a:buChar char="»"/>
              <a:tabLst/>
            </a:pPr>
            <a:endParaRPr kumimoji="0" 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456764" y="2395079"/>
            <a:ext cx="1021335" cy="916357"/>
            <a:chOff x="4494784" y="3945034"/>
            <a:chExt cx="861142" cy="772629"/>
          </a:xfrm>
        </p:grpSpPr>
        <p:pic>
          <p:nvPicPr>
            <p:cNvPr id="2062" name="Picture 14" descr="http://cdn.xl.thumbs.canstockphoto.com/canstock13066077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10" t="4993" r="11512" b="10061"/>
            <a:stretch/>
          </p:blipFill>
          <p:spPr bwMode="auto">
            <a:xfrm>
              <a:off x="4494784" y="3945034"/>
              <a:ext cx="851648" cy="7726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Rectangle 40"/>
            <p:cNvSpPr/>
            <p:nvPr/>
          </p:nvSpPr>
          <p:spPr>
            <a:xfrm>
              <a:off x="4624216" y="4236032"/>
              <a:ext cx="731710" cy="4048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n-US" altLang="zh-CN" sz="2800" b="1" dirty="0">
                  <a:solidFill>
                    <a:schemeClr val="tx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  <a:r>
                <a:rPr lang="zh-CN" altLang="en-US" sz="2400" b="1" dirty="0">
                  <a:solidFill>
                    <a:schemeClr val="tx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周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53856" y="3639725"/>
            <a:ext cx="1245043" cy="1176199"/>
            <a:chOff x="4448328" y="4967933"/>
            <a:chExt cx="1072951" cy="1013623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48328" y="5217824"/>
              <a:ext cx="1072951" cy="763732"/>
            </a:xfrm>
            <a:prstGeom prst="rect">
              <a:avLst/>
            </a:prstGeom>
          </p:spPr>
        </p:pic>
        <p:sp>
          <p:nvSpPr>
            <p:cNvPr id="46" name="Rectangle 45"/>
            <p:cNvSpPr/>
            <p:nvPr/>
          </p:nvSpPr>
          <p:spPr>
            <a:xfrm>
              <a:off x="4484188" y="4967933"/>
              <a:ext cx="597039" cy="7479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n-US" altLang="zh-CN" sz="4000" b="1" dirty="0">
                  <a:solidFill>
                    <a:schemeClr val="tx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7</a:t>
              </a:r>
              <a:r>
                <a:rPr lang="zh-CN" altLang="en-US" sz="1600" b="1" dirty="0">
                  <a:solidFill>
                    <a:schemeClr val="tx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套问卷</a:t>
              </a:r>
              <a:endParaRPr lang="en-US" sz="16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488062" y="5302850"/>
            <a:ext cx="1621425" cy="937521"/>
            <a:chOff x="7338088" y="5156198"/>
            <a:chExt cx="1669994" cy="965604"/>
          </a:xfrm>
        </p:grpSpPr>
        <p:pic>
          <p:nvPicPr>
            <p:cNvPr id="2066" name="Picture 18" descr="http://tse4.mm.bing.net/th?id=OIP.M48705fa3b1b40c7e60cccc86951b9b7do0&amp;w=300&amp;h=300&amp;p=0&amp;pid=1.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8088" y="5370701"/>
              <a:ext cx="1063028" cy="7370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Rectangle 48"/>
            <p:cNvSpPr/>
            <p:nvPr/>
          </p:nvSpPr>
          <p:spPr>
            <a:xfrm>
              <a:off x="7817016" y="5156198"/>
              <a:ext cx="1191066" cy="4801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n-US" altLang="zh-CN" sz="2800" b="1" dirty="0">
                  <a:solidFill>
                    <a:schemeClr val="tx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142</a:t>
              </a:r>
              <a:r>
                <a:rPr lang="zh-CN" altLang="en-US" sz="1600" b="1" dirty="0">
                  <a:solidFill>
                    <a:schemeClr val="tx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个</a:t>
              </a:r>
              <a:endParaRPr lang="en-US" sz="16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597344" y="5780170"/>
              <a:ext cx="1107996" cy="3416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zh-CN" altLang="en-US" sz="1800" b="1" dirty="0">
                  <a:solidFill>
                    <a:schemeClr val="tx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业务问题</a:t>
              </a:r>
              <a:endParaRPr lang="en-US" sz="1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537083" y="3708726"/>
            <a:ext cx="1198492" cy="1219055"/>
            <a:chOff x="5484017" y="5182606"/>
            <a:chExt cx="1245222" cy="1266587"/>
          </a:xfrm>
        </p:grpSpPr>
        <p:pic>
          <p:nvPicPr>
            <p:cNvPr id="2068" name="Picture 20" descr="http://upload.wikimedia.org/wikipedia/commons/thumb/a/a2/Schlegel_wireframe_8-cell.png/600px-Schlegel_wireframe_8-cell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0971" y="5182606"/>
              <a:ext cx="978268" cy="978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Rectangle 51"/>
            <p:cNvSpPr/>
            <p:nvPr/>
          </p:nvSpPr>
          <p:spPr>
            <a:xfrm>
              <a:off x="5484017" y="5858262"/>
              <a:ext cx="1168258" cy="5909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n-US" altLang="zh-CN" sz="3600" b="1" dirty="0">
                  <a:solidFill>
                    <a:schemeClr val="tx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9</a:t>
              </a:r>
              <a:r>
                <a:rPr lang="zh-CN" altLang="en-US" sz="1800" b="1" dirty="0">
                  <a:solidFill>
                    <a:schemeClr val="tx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个维度</a:t>
              </a:r>
              <a:endParaRPr lang="en-US" sz="16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522318" y="2286750"/>
            <a:ext cx="1280210" cy="1211443"/>
            <a:chOff x="8974016" y="5351426"/>
            <a:chExt cx="1848040" cy="1748771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974016" y="5493359"/>
              <a:ext cx="1848040" cy="1606838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>
            <a:xfrm>
              <a:off x="9451374" y="5351426"/>
              <a:ext cx="1019404" cy="8530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n-US" altLang="zh-CN" sz="3600" b="1" dirty="0">
                  <a:solidFill>
                    <a:schemeClr val="tx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  <a:r>
                <a:rPr lang="zh-CN" altLang="en-US" sz="1600" b="1" dirty="0">
                  <a:solidFill>
                    <a:schemeClr val="tx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个</a:t>
              </a:r>
              <a:endParaRPr lang="en-US" sz="16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9432194" y="5987622"/>
              <a:ext cx="928349" cy="4931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zh-CN" altLang="en-US" sz="1800" b="1" dirty="0">
                  <a:solidFill>
                    <a:schemeClr val="tx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团队</a:t>
              </a:r>
              <a:endParaRPr lang="en-US" sz="18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23393" y="5221476"/>
            <a:ext cx="1505253" cy="1089529"/>
            <a:chOff x="7291439" y="4043497"/>
            <a:chExt cx="1505253" cy="1089529"/>
          </a:xfrm>
        </p:grpSpPr>
        <p:grpSp>
          <p:nvGrpSpPr>
            <p:cNvPr id="28" name="Group 27"/>
            <p:cNvGrpSpPr/>
            <p:nvPr/>
          </p:nvGrpSpPr>
          <p:grpSpPr>
            <a:xfrm>
              <a:off x="7547051" y="4043497"/>
              <a:ext cx="896266" cy="1089529"/>
              <a:chOff x="9373637" y="5307506"/>
              <a:chExt cx="925739" cy="1125345"/>
            </a:xfrm>
          </p:grpSpPr>
          <p:pic>
            <p:nvPicPr>
              <p:cNvPr id="2058" name="Picture 10" descr="http://images.clipartpanda.com/talk-clipart-61439-orange-man-talking-bubble.jpg"/>
              <p:cNvPicPr>
                <a:picLocks noChangeAspect="1" noChangeArrowheads="1"/>
              </p:cNvPicPr>
              <p:nvPr/>
            </p:nvPicPr>
            <p:blipFill>
              <a:blip r:embed="rId9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73637" y="5382512"/>
                <a:ext cx="925739" cy="8268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5" name="Rectangle 24"/>
              <p:cNvSpPr/>
              <p:nvPr/>
            </p:nvSpPr>
            <p:spPr>
              <a:xfrm>
                <a:off x="9477397" y="5307506"/>
                <a:ext cx="686332" cy="11253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buNone/>
                </a:pPr>
                <a:r>
                  <a:rPr lang="en-US" altLang="zh-CN" sz="3200" b="1" dirty="0">
                    <a:solidFill>
                      <a:schemeClr val="tx2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18</a:t>
                </a:r>
                <a:br>
                  <a:rPr lang="en-US" altLang="zh-CN" sz="4000" b="1" dirty="0">
                    <a:solidFill>
                      <a:schemeClr val="tx2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</a:br>
                <a:r>
                  <a:rPr lang="zh-CN" altLang="en-US" sz="2000" b="1" dirty="0">
                    <a:solidFill>
                      <a:schemeClr val="tx2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人次</a:t>
                </a:r>
                <a:endParaRPr lang="en-US" sz="2000" dirty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33" name="Rectangle 32"/>
            <p:cNvSpPr/>
            <p:nvPr/>
          </p:nvSpPr>
          <p:spPr>
            <a:xfrm>
              <a:off x="8136091" y="4196231"/>
              <a:ext cx="660601" cy="2585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buNone/>
              </a:pPr>
              <a:r>
                <a:rPr lang="zh-CN" altLang="en-US" sz="1200" b="1" dirty="0">
                  <a:solidFill>
                    <a:schemeClr val="tx2">
                      <a:lumMod val="50000"/>
                    </a:schemeClr>
                  </a:solidFill>
                </a:rPr>
                <a:t>电核员</a:t>
              </a:r>
              <a:endParaRPr lang="en-US" altLang="zh-CN" sz="120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291439" y="4196232"/>
              <a:ext cx="660601" cy="2585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buNone/>
              </a:pPr>
              <a:r>
                <a:rPr lang="zh-CN" altLang="en-US" sz="1200" b="1" dirty="0">
                  <a:solidFill>
                    <a:schemeClr val="tx2">
                      <a:lumMod val="50000"/>
                    </a:schemeClr>
                  </a:solidFill>
                </a:rPr>
                <a:t>副总</a:t>
              </a:r>
              <a:endParaRPr lang="en-US" altLang="zh-CN" sz="120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526878" y="1085997"/>
            <a:ext cx="2031325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业务调研实施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886572" y="1778776"/>
            <a:ext cx="2221258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1800" b="1" dirty="0"/>
              <a:t>准确定位业务当前发展阶段</a:t>
            </a:r>
            <a:endParaRPr lang="en-US" sz="1800" b="1" dirty="0"/>
          </a:p>
        </p:txBody>
      </p:sp>
      <p:sp>
        <p:nvSpPr>
          <p:cNvPr id="43" name="Rectangle 42"/>
          <p:cNvSpPr/>
          <p:nvPr/>
        </p:nvSpPr>
        <p:spPr>
          <a:xfrm>
            <a:off x="3886759" y="2523695"/>
            <a:ext cx="2221072" cy="840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1800" b="1" dirty="0"/>
              <a:t>识别</a:t>
            </a:r>
            <a:r>
              <a:rPr lang="en-US" altLang="zh-CN" sz="1800" b="1" dirty="0"/>
              <a:t>4</a:t>
            </a:r>
            <a:r>
              <a:rPr lang="zh-CN" altLang="en-US" sz="1800" b="1" dirty="0"/>
              <a:t>大业务痛点、</a:t>
            </a:r>
            <a:r>
              <a:rPr lang="en-US" altLang="zh-CN" sz="1800" b="1" dirty="0"/>
              <a:t>4</a:t>
            </a:r>
            <a:r>
              <a:rPr lang="zh-CN" altLang="en-US" sz="1800" b="1" dirty="0"/>
              <a:t>大技术难点和</a:t>
            </a:r>
            <a:r>
              <a:rPr lang="en-US" altLang="zh-CN" sz="1800" b="1" dirty="0"/>
              <a:t>14</a:t>
            </a:r>
            <a:r>
              <a:rPr lang="zh-CN" altLang="en-US" sz="1800" b="1" dirty="0"/>
              <a:t>个业务改善点</a:t>
            </a:r>
            <a:endParaRPr lang="en-US" sz="1800" b="1" dirty="0"/>
          </a:p>
        </p:txBody>
      </p:sp>
      <p:sp>
        <p:nvSpPr>
          <p:cNvPr id="48" name="Rectangle 47"/>
          <p:cNvSpPr/>
          <p:nvPr/>
        </p:nvSpPr>
        <p:spPr>
          <a:xfrm>
            <a:off x="3877881" y="3431146"/>
            <a:ext cx="2348546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1800" b="1" dirty="0"/>
              <a:t>创造性提出标本兼治的“中医式”咨询模式</a:t>
            </a:r>
            <a:endParaRPr lang="en-US" sz="1800" b="1" dirty="0"/>
          </a:p>
        </p:txBody>
      </p:sp>
      <p:sp>
        <p:nvSpPr>
          <p:cNvPr id="50" name="Rectangle 49"/>
          <p:cNvSpPr/>
          <p:nvPr/>
        </p:nvSpPr>
        <p:spPr>
          <a:xfrm>
            <a:off x="3883613" y="5829660"/>
            <a:ext cx="2206461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1800" b="1" dirty="0"/>
              <a:t>度身定制</a:t>
            </a:r>
            <a:r>
              <a:rPr lang="en-US" altLang="zh-CN" sz="1800" b="1" dirty="0"/>
              <a:t>11</a:t>
            </a:r>
            <a:r>
              <a:rPr lang="zh-CN" altLang="en-US" sz="1800" b="1" dirty="0"/>
              <a:t>步开发实施路线图</a:t>
            </a:r>
            <a:endParaRPr lang="en-US" sz="1800" b="1" dirty="0"/>
          </a:p>
        </p:txBody>
      </p:sp>
      <p:sp>
        <p:nvSpPr>
          <p:cNvPr id="51" name="Rectangle 50"/>
          <p:cNvSpPr/>
          <p:nvPr/>
        </p:nvSpPr>
        <p:spPr>
          <a:xfrm>
            <a:off x="3867444" y="5052065"/>
            <a:ext cx="2103370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1800" b="1" dirty="0"/>
              <a:t>构建策略管理模式变革的全景图</a:t>
            </a:r>
            <a:endParaRPr lang="en-US" sz="1800" b="1" dirty="0"/>
          </a:p>
        </p:txBody>
      </p:sp>
      <p:sp>
        <p:nvSpPr>
          <p:cNvPr id="53" name="Rectangle 52"/>
          <p:cNvSpPr/>
          <p:nvPr/>
        </p:nvSpPr>
        <p:spPr>
          <a:xfrm>
            <a:off x="3872817" y="4177030"/>
            <a:ext cx="2124631" cy="840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1800" b="1" dirty="0"/>
              <a:t>引进反欺诈策略管理</a:t>
            </a:r>
            <a:r>
              <a:rPr lang="en-US" altLang="zh-CN" sz="1800" b="1" dirty="0"/>
              <a:t>4</a:t>
            </a:r>
            <a:r>
              <a:rPr lang="zh-CN" altLang="en-US" sz="1800" b="1" dirty="0"/>
              <a:t>大先进理念和最佳实践</a:t>
            </a:r>
            <a:endParaRPr lang="en-US" sz="1800" b="1" dirty="0"/>
          </a:p>
        </p:txBody>
      </p:sp>
      <p:pic>
        <p:nvPicPr>
          <p:cNvPr id="54" name="Picture 4" descr="http://thumb10.shutterstock.com/photos/thumb_large/103246/103246,1271760028,5.jp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13"/>
          <a:stretch/>
        </p:blipFill>
        <p:spPr bwMode="auto">
          <a:xfrm>
            <a:off x="3095996" y="1671021"/>
            <a:ext cx="822306" cy="843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6" descr="http://www.veryicon.com/icon/png/System/Black%20Glossy/Search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041" y="2577545"/>
            <a:ext cx="654337" cy="65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8" descr="http://img2.template.cache.wps.cn/wps/cdnwps/upload/official/template/2012-11-9/509cc48d3ca79.pn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55" t="22433" r="29747" b="22612"/>
          <a:stretch/>
        </p:blipFill>
        <p:spPr bwMode="auto">
          <a:xfrm>
            <a:off x="3218915" y="3438717"/>
            <a:ext cx="566928" cy="53299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12" descr="http://accessstem.com/images/tasks_big_idea_icon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724" y="4185979"/>
            <a:ext cx="702528" cy="70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14" descr="https://cdn1.iconfinder.com/data/icons/glasses-3/500/Binoculars_looking_view_zoom-512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539" y="4876576"/>
            <a:ext cx="854544" cy="854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18" descr="https://cdn4.iconfinder.com/data/icons/arrows-7/100/14-512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493" y="5811741"/>
            <a:ext cx="590862" cy="59086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/>
          <p:cNvSpPr txBox="1"/>
          <p:nvPr/>
        </p:nvSpPr>
        <p:spPr>
          <a:xfrm>
            <a:off x="3299852" y="1089362"/>
            <a:ext cx="255925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差距分析成果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3071340" y="1606495"/>
            <a:ext cx="3016389" cy="4998491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33363" marR="0" indent="-233363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Tx/>
              <a:buFont typeface="Arial" pitchFamily="34" charset="0"/>
              <a:buChar char="»"/>
              <a:tabLst/>
            </a:pPr>
            <a:endParaRPr kumimoji="0" 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6249387" y="1606495"/>
            <a:ext cx="2731477" cy="4998491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33363" marR="0" indent="-233363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Tx/>
              <a:buFont typeface="Arial" pitchFamily="34" charset="0"/>
              <a:buChar char="»"/>
              <a:tabLst/>
            </a:pPr>
            <a:endParaRPr kumimoji="0" 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33033" y="1734650"/>
            <a:ext cx="2509126" cy="4607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1800" dirty="0"/>
              <a:t>为浦发银行</a:t>
            </a:r>
            <a:r>
              <a:rPr lang="zh-CN" altLang="en-US" sz="1800" b="1" dirty="0">
                <a:solidFill>
                  <a:srgbClr val="0070C0"/>
                </a:solidFill>
              </a:rPr>
              <a:t>全面系统化的自我业务检视</a:t>
            </a:r>
            <a:r>
              <a:rPr lang="zh-CN" altLang="en-US" sz="1800" dirty="0"/>
              <a:t>带来</a:t>
            </a:r>
            <a:r>
              <a:rPr lang="zh-CN" altLang="en-US" sz="1800" b="1" dirty="0">
                <a:solidFill>
                  <a:srgbClr val="0070C0"/>
                </a:solidFill>
              </a:rPr>
              <a:t>全新的视角和深度。</a:t>
            </a:r>
            <a:endParaRPr lang="en-US" altLang="zh-CN" sz="1800" b="1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zh-CN" altLang="en-US" sz="1800" dirty="0"/>
              <a:t>通过比照国内外最佳实践，引进反欺诈策略管理的</a:t>
            </a:r>
            <a:r>
              <a:rPr lang="zh-CN" altLang="en-US" sz="1800" b="1" dirty="0">
                <a:solidFill>
                  <a:srgbClr val="0070C0"/>
                </a:solidFill>
              </a:rPr>
              <a:t>四大先进理念</a:t>
            </a:r>
            <a:r>
              <a:rPr lang="zh-CN" altLang="en-US" sz="1800" dirty="0"/>
              <a:t>，</a:t>
            </a:r>
            <a:r>
              <a:rPr lang="zh-CN" altLang="en-US" sz="1800" b="1" dirty="0">
                <a:solidFill>
                  <a:srgbClr val="0070C0"/>
                </a:solidFill>
              </a:rPr>
              <a:t>全面提升浦发反欺诈策略团队的业务水平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>
              <a:buNone/>
            </a:pPr>
            <a:r>
              <a:rPr lang="zh-CN" altLang="en-US" sz="1800" dirty="0"/>
              <a:t>创新“中医式”咨询模式、策略管理模式变革的全景设计和具体</a:t>
            </a:r>
            <a:r>
              <a:rPr lang="en-US" altLang="zh-CN" sz="1800" dirty="0"/>
              <a:t>11</a:t>
            </a:r>
            <a:r>
              <a:rPr lang="zh-CN" altLang="en-US" sz="1800" dirty="0"/>
              <a:t>步实施路线图为浦发银行</a:t>
            </a:r>
            <a:r>
              <a:rPr lang="zh-CN" altLang="en-US" sz="1800" b="1" dirty="0">
                <a:solidFill>
                  <a:srgbClr val="0070C0"/>
                </a:solidFill>
              </a:rPr>
              <a:t>解决当前业务痛点和技术难点</a:t>
            </a:r>
            <a:r>
              <a:rPr lang="zh-CN" altLang="en-US" sz="1800" dirty="0"/>
              <a:t>，</a:t>
            </a:r>
            <a:r>
              <a:rPr lang="zh-CN" altLang="en-US" sz="1800" b="1" dirty="0">
                <a:solidFill>
                  <a:srgbClr val="0070C0"/>
                </a:solidFill>
              </a:rPr>
              <a:t>实现可持续发展</a:t>
            </a:r>
            <a:r>
              <a:rPr lang="zh-CN" altLang="en-US" sz="1800" dirty="0"/>
              <a:t>，提供</a:t>
            </a:r>
            <a:r>
              <a:rPr lang="zh-CN" altLang="en-US" sz="1800" b="1" dirty="0">
                <a:solidFill>
                  <a:srgbClr val="0070C0"/>
                </a:solidFill>
              </a:rPr>
              <a:t>全面清晰的方向指引</a:t>
            </a:r>
            <a:r>
              <a:rPr lang="zh-CN" altLang="en-US" sz="1800" dirty="0"/>
              <a:t>和</a:t>
            </a:r>
            <a:r>
              <a:rPr lang="zh-CN" altLang="en-US" sz="1800" b="1" dirty="0">
                <a:solidFill>
                  <a:srgbClr val="0070C0"/>
                </a:solidFill>
              </a:rPr>
              <a:t>可落地的方案设计</a:t>
            </a:r>
            <a:r>
              <a:rPr lang="zh-CN" altLang="en-US" sz="1800" dirty="0"/>
              <a:t>。</a:t>
            </a:r>
            <a:endParaRPr lang="en-US" sz="1800" dirty="0"/>
          </a:p>
        </p:txBody>
      </p:sp>
      <p:sp>
        <p:nvSpPr>
          <p:cNvPr id="64" name="TextBox 63"/>
          <p:cNvSpPr txBox="1"/>
          <p:nvPr/>
        </p:nvSpPr>
        <p:spPr>
          <a:xfrm>
            <a:off x="6513641" y="1088033"/>
            <a:ext cx="216566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价值亮点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478370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“中医式”咨询模式：</a:t>
            </a:r>
            <a:br>
              <a:rPr lang="en-US" altLang="zh-CN" dirty="0"/>
            </a:br>
            <a:r>
              <a:rPr lang="zh-CN" altLang="en-US" dirty="0"/>
              <a:t>四大变革实现策略管理阶段性飞跃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21450" y="1059839"/>
            <a:ext cx="463628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25000"/>
              </a:lnSpc>
              <a:spcBef>
                <a:spcPct val="20000"/>
              </a:spcBef>
              <a:buClr>
                <a:srgbClr val="000066"/>
              </a:buClr>
              <a:buNone/>
              <a:tabLst>
                <a:tab pos="363538" algn="l"/>
              </a:tabLst>
            </a:pPr>
            <a:r>
              <a:rPr lang="zh-CN" altLang="en-US" sz="32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四大变革助力浦发实现阶段性飞跃</a:t>
            </a:r>
            <a:endParaRPr lang="en-US" altLang="zh-CN" sz="32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4679576" y="3173234"/>
          <a:ext cx="5038163" cy="3358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08553" y="1078764"/>
            <a:ext cx="2586318" cy="19397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Rectangle 8"/>
          <p:cNvSpPr/>
          <p:nvPr/>
        </p:nvSpPr>
        <p:spPr>
          <a:xfrm>
            <a:off x="5851997" y="2595536"/>
            <a:ext cx="2704587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“中医式”咨询模式</a:t>
            </a:r>
            <a:endParaRPr lang="en-US" sz="2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4" name="Arc 13"/>
          <p:cNvSpPr/>
          <p:nvPr/>
        </p:nvSpPr>
        <p:spPr bwMode="auto">
          <a:xfrm rot="19473759">
            <a:off x="2310777" y="2600252"/>
            <a:ext cx="1956740" cy="1587024"/>
          </a:xfrm>
          <a:prstGeom prst="arc">
            <a:avLst>
              <a:gd name="adj1" fmla="val 13719144"/>
              <a:gd name="adj2" fmla="val 1402397"/>
            </a:avLst>
          </a:prstGeom>
          <a:ln>
            <a:prstDash val="sysDash"/>
            <a:headEnd type="none" w="lg" len="med"/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2848160" y="1823351"/>
            <a:ext cx="1200894" cy="1136570"/>
            <a:chOff x="648134" y="1770940"/>
            <a:chExt cx="1144237" cy="1084332"/>
          </a:xfrm>
        </p:grpSpPr>
        <p:pic>
          <p:nvPicPr>
            <p:cNvPr id="16" name="Picture 2" descr="http://classroomclipart.com/images/gallery/Clipart/Silhouettes/jumping-silhouette-1108-22.jpg"/>
            <p:cNvPicPr>
              <a:picLocks noChangeAspect="1" noChangeArrowheads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542" y="1770940"/>
              <a:ext cx="1122829" cy="1084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 bwMode="auto">
            <a:xfrm>
              <a:off x="648134" y="2691422"/>
              <a:ext cx="798967" cy="78873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233363" marR="0" indent="-233363" algn="l" defTabSz="914400" rtl="0" eaLnBrk="0" fontAlgn="base" latinLnBrk="0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Tx/>
                <a:buFont typeface="Arial" pitchFamily="34" charset="0"/>
                <a:buChar char="»"/>
                <a:tabLst/>
              </a:pPr>
              <a:endParaRPr kumimoji="0" lang="en-US" sz="2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597" y="2861885"/>
            <a:ext cx="5727922" cy="354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653996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 bwMode="auto">
          <a:xfrm>
            <a:off x="6154079" y="958303"/>
            <a:ext cx="2798916" cy="2879171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33363" marR="0" indent="-233363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Tx/>
              <a:buFont typeface="Arial" pitchFamily="34" charset="0"/>
              <a:buChar char="»"/>
              <a:tabLst/>
            </a:pPr>
            <a:endParaRPr kumimoji="0" 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6154078" y="3905458"/>
            <a:ext cx="2798917" cy="2879171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33363" marR="0" indent="-233363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Tx/>
              <a:buFont typeface="Arial" pitchFamily="34" charset="0"/>
              <a:buChar char="»"/>
              <a:tabLst/>
            </a:pPr>
            <a:endParaRPr kumimoji="0" 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8" name="Rectangle 117"/>
          <p:cNvSpPr/>
          <p:nvPr/>
        </p:nvSpPr>
        <p:spPr bwMode="auto">
          <a:xfrm>
            <a:off x="141337" y="964054"/>
            <a:ext cx="5865480" cy="5820575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33363" marR="0" indent="-233363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Tx/>
              <a:buFont typeface="Arial" pitchFamily="34" charset="0"/>
              <a:buChar char="»"/>
              <a:tabLst/>
            </a:pPr>
            <a:endParaRPr kumimoji="0" 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 descr="http://thumbs.gograph.com/gg55586391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427" y="1701587"/>
            <a:ext cx="683971" cy="693978"/>
          </a:xfrm>
          <a:prstGeom prst="rect">
            <a:avLst/>
          </a:prstGeom>
          <a:solidFill>
            <a:srgbClr val="FFFF99">
              <a:alpha val="16000"/>
            </a:srgbClr>
          </a:solidFill>
          <a:ln>
            <a:headEnd type="none" w="med" len="med"/>
            <a:tailEnd type="none" w="med" len="med"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8293" b="10930"/>
          <a:stretch/>
        </p:blipFill>
        <p:spPr>
          <a:xfrm>
            <a:off x="6766010" y="2391143"/>
            <a:ext cx="865712" cy="7095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785" y="3"/>
            <a:ext cx="5182490" cy="825500"/>
          </a:xfrm>
        </p:spPr>
        <p:txBody>
          <a:bodyPr/>
          <a:lstStyle/>
          <a:p>
            <a:r>
              <a:rPr lang="zh-CN" altLang="en-US" dirty="0"/>
              <a:t>度身定制</a:t>
            </a:r>
            <a:r>
              <a:rPr lang="en-US" altLang="zh-CN" dirty="0"/>
              <a:t>11</a:t>
            </a:r>
            <a:r>
              <a:rPr lang="zh-CN" altLang="en-US" dirty="0"/>
              <a:t>步开发实施路线图</a:t>
            </a:r>
            <a:br>
              <a:rPr lang="en-US" altLang="zh-CN" dirty="0"/>
            </a:br>
            <a:r>
              <a:rPr lang="zh-CN" altLang="en-US" dirty="0"/>
              <a:t>直击当前业务痛点和技术难点</a:t>
            </a:r>
            <a:endParaRPr lang="en-US" dirty="0"/>
          </a:p>
        </p:txBody>
      </p:sp>
      <p:pic>
        <p:nvPicPr>
          <p:cNvPr id="1026" name="Picture 2" descr="https://cdn1.iconfinder.com/data/icons/miscellaneous-4/32/dashboard-high-256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900" y="1010999"/>
            <a:ext cx="645643" cy="65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520139" y="1101309"/>
            <a:ext cx="1247038" cy="406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25000"/>
              </a:lnSpc>
              <a:spcBef>
                <a:spcPct val="20000"/>
              </a:spcBef>
              <a:buClr>
                <a:srgbClr val="000066"/>
              </a:buClr>
              <a:buNone/>
              <a:tabLst>
                <a:tab pos="363538" algn="l"/>
              </a:tabLst>
            </a:pPr>
            <a:r>
              <a:rPr lang="zh-CN" altLang="en-US" sz="1800" b="1" dirty="0">
                <a:ln/>
                <a:latin typeface="微软雅黑" panose="020B0503020204020204" pitchFamily="34" charset="-122"/>
                <a:ea typeface="微软雅黑" panose="020B0503020204020204" pitchFamily="34" charset="-122"/>
              </a:rPr>
              <a:t>进件积压</a:t>
            </a:r>
            <a:endParaRPr lang="en-US" altLang="zh-CN" sz="1800" b="1" dirty="0">
              <a:ln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20137" y="1847586"/>
            <a:ext cx="1331235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25000"/>
              </a:lnSpc>
              <a:spcBef>
                <a:spcPct val="20000"/>
              </a:spcBef>
              <a:buClr>
                <a:srgbClr val="000066"/>
              </a:buClr>
              <a:buNone/>
              <a:tabLst>
                <a:tab pos="363538" algn="l"/>
              </a:tabLst>
            </a:pPr>
            <a:r>
              <a:rPr lang="zh-CN" altLang="en-US" sz="1800" b="1" dirty="0">
                <a:ln/>
                <a:latin typeface="微软雅黑" panose="020B0503020204020204" pitchFamily="34" charset="-122"/>
                <a:ea typeface="微软雅黑" panose="020B0503020204020204" pitchFamily="34" charset="-122"/>
              </a:rPr>
              <a:t>规则冗余</a:t>
            </a:r>
            <a:endParaRPr lang="en-US" altLang="zh-CN" sz="1800" b="1" dirty="0">
              <a:ln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523579" y="2353497"/>
            <a:ext cx="132779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25000"/>
              </a:lnSpc>
              <a:spcBef>
                <a:spcPct val="20000"/>
              </a:spcBef>
              <a:buClr>
                <a:srgbClr val="000066"/>
              </a:buClr>
              <a:buNone/>
              <a:tabLst>
                <a:tab pos="363538" algn="l"/>
              </a:tabLst>
            </a:pPr>
            <a:r>
              <a:rPr lang="zh-CN" altLang="en-US" sz="1800" b="1" dirty="0">
                <a:ln/>
                <a:latin typeface="微软雅黑" panose="020B0503020204020204" pitchFamily="34" charset="-122"/>
                <a:ea typeface="微软雅黑" panose="020B0503020204020204" pitchFamily="34" charset="-122"/>
              </a:rPr>
              <a:t>策略精准度不够</a:t>
            </a:r>
            <a:endParaRPr lang="en-US" altLang="zh-CN" sz="1800" b="1" dirty="0">
              <a:ln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34" name="Picture 10" descr="http://www.clker.com/cliparts/f/1/c/4/11949964831946684501karm.svg.med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120" y="3128085"/>
            <a:ext cx="639631" cy="65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7529669" y="3072073"/>
            <a:ext cx="130377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25000"/>
              </a:lnSpc>
              <a:spcBef>
                <a:spcPct val="20000"/>
              </a:spcBef>
              <a:buClr>
                <a:srgbClr val="000066"/>
              </a:buClr>
              <a:buNone/>
              <a:tabLst>
                <a:tab pos="363538" algn="l"/>
              </a:tabLst>
            </a:pPr>
            <a:r>
              <a:rPr lang="zh-CN" altLang="en-US" sz="1800" b="1" dirty="0">
                <a:ln/>
                <a:latin typeface="微软雅黑" panose="020B0503020204020204" pitchFamily="34" charset="-122"/>
                <a:ea typeface="微软雅黑" panose="020B0503020204020204" pitchFamily="34" charset="-122"/>
              </a:rPr>
              <a:t>策略开发滞后</a:t>
            </a:r>
            <a:endParaRPr lang="en-US" altLang="zh-CN" sz="1800" b="1" dirty="0">
              <a:ln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13380" y="1198765"/>
            <a:ext cx="743145" cy="241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四大业务痛点</a:t>
            </a:r>
            <a:endParaRPr lang="en-US" sz="28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207548" y="4166053"/>
            <a:ext cx="738999" cy="241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四大技术难点</a:t>
            </a:r>
            <a:endParaRPr lang="en-US" sz="28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559439" y="6080507"/>
            <a:ext cx="14012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rgbClr val="000066"/>
              </a:buClr>
              <a:buNone/>
              <a:tabLst>
                <a:tab pos="363538" algn="l"/>
              </a:tabLst>
            </a:pPr>
            <a:r>
              <a:rPr lang="zh-CN" altLang="en-US" sz="1800" b="1" dirty="0">
                <a:ln/>
                <a:latin typeface="微软雅黑" panose="020B0503020204020204" pitchFamily="34" charset="-122"/>
                <a:ea typeface="微软雅黑" panose="020B0503020204020204" pitchFamily="34" charset="-122"/>
              </a:rPr>
              <a:t>改进时效精度降低人工</a:t>
            </a:r>
            <a:endParaRPr lang="en-US" altLang="zh-CN" sz="1800" b="1" dirty="0">
              <a:ln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564962" y="4693331"/>
            <a:ext cx="13353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rgbClr val="000066"/>
              </a:buClr>
              <a:buNone/>
              <a:tabLst>
                <a:tab pos="363538" algn="l"/>
              </a:tabLst>
            </a:pPr>
            <a:r>
              <a:rPr lang="zh-CN" altLang="en-US" sz="1800" b="1" dirty="0">
                <a:ln/>
                <a:latin typeface="微软雅黑" panose="020B0503020204020204" pitchFamily="34" charset="-122"/>
                <a:ea typeface="微软雅黑" panose="020B0503020204020204" pitchFamily="34" charset="-122"/>
              </a:rPr>
              <a:t>建立科学方法论体系</a:t>
            </a:r>
            <a:endParaRPr lang="en-US" altLang="zh-CN" sz="1800" b="1" dirty="0">
              <a:ln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568676" y="5391476"/>
            <a:ext cx="1330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rgbClr val="000066"/>
              </a:buClr>
              <a:buNone/>
              <a:tabLst>
                <a:tab pos="363538" algn="l"/>
              </a:tabLst>
            </a:pPr>
            <a:r>
              <a:rPr lang="zh-CN" altLang="en-US" sz="1800" b="1">
                <a:ln/>
                <a:latin typeface="微软雅黑" panose="020B0503020204020204" pitchFamily="34" charset="-122"/>
                <a:ea typeface="微软雅黑" panose="020B0503020204020204" pitchFamily="34" charset="-122"/>
              </a:rPr>
              <a:t>扩大欺</a:t>
            </a:r>
            <a:r>
              <a:rPr lang="zh-CN" altLang="en-US" sz="1800" b="1" dirty="0">
                <a:ln/>
                <a:latin typeface="微软雅黑" panose="020B0503020204020204" pitchFamily="34" charset="-122"/>
                <a:ea typeface="微软雅黑" panose="020B0503020204020204" pitchFamily="34" charset="-122"/>
              </a:rPr>
              <a:t>诈策略覆盖面</a:t>
            </a:r>
            <a:endParaRPr lang="en-US" altLang="zh-CN" sz="1800" b="1" dirty="0">
              <a:ln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582615" y="3971024"/>
            <a:ext cx="1250827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rgbClr val="000066"/>
              </a:buClr>
              <a:buNone/>
              <a:tabLst>
                <a:tab pos="363538" algn="l"/>
              </a:tabLst>
            </a:pPr>
            <a:r>
              <a:rPr lang="zh-CN" altLang="en-US" sz="1800" b="1" dirty="0">
                <a:ln/>
                <a:latin typeface="微软雅黑" panose="020B0503020204020204" pitchFamily="34" charset="-122"/>
                <a:ea typeface="微软雅黑" panose="020B0503020204020204" pitchFamily="34" charset="-122"/>
              </a:rPr>
              <a:t>提升策略</a:t>
            </a:r>
            <a:endParaRPr lang="en-US" altLang="zh-CN" sz="1800" b="1" dirty="0">
              <a:ln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rgbClr val="000066"/>
              </a:buClr>
              <a:buNone/>
              <a:tabLst>
                <a:tab pos="363538" algn="l"/>
              </a:tabLst>
            </a:pPr>
            <a:r>
              <a:rPr lang="zh-CN" altLang="en-US" sz="1800" b="1" dirty="0">
                <a:ln/>
                <a:latin typeface="微软雅黑" panose="020B0503020204020204" pitchFamily="34" charset="-122"/>
                <a:ea typeface="微软雅黑" panose="020B0503020204020204" pitchFamily="34" charset="-122"/>
              </a:rPr>
              <a:t>量化水平</a:t>
            </a:r>
            <a:endParaRPr lang="en-US" altLang="zh-CN" sz="1800" b="1" dirty="0">
              <a:ln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6" name="Picture 10" descr="http://a3.mzstatic.com/us/r30/Purple/v4/f8/f5/d5/f8f5d587-e87d-7427-ee99-55798cae6ea3/regression_app_icon.512x512-75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30848" y="3940530"/>
            <a:ext cx="688035" cy="688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https://www.tracesmart.co.uk/media/icon-fraud-investigation.pn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91" t="19718" r="30877" b="21392"/>
          <a:stretch/>
        </p:blipFill>
        <p:spPr bwMode="auto">
          <a:xfrm>
            <a:off x="6762846" y="5357288"/>
            <a:ext cx="786502" cy="699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simplifiedgenetics.com/assets/images/icons/simplified-genetics-accuracy-target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054" y="6107087"/>
            <a:ext cx="619448" cy="61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0" descr="http://www.stemexpo.org/logos/Icon.Science.1710x1710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031" y="4687440"/>
            <a:ext cx="653852" cy="65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3" name="Diagram 32"/>
          <p:cNvGraphicFramePr/>
          <p:nvPr/>
        </p:nvGraphicFramePr>
        <p:xfrm>
          <a:off x="464577" y="1459134"/>
          <a:ext cx="3426098" cy="52151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sp>
        <p:nvSpPr>
          <p:cNvPr id="73" name="Rectangle 72"/>
          <p:cNvSpPr/>
          <p:nvPr/>
        </p:nvSpPr>
        <p:spPr>
          <a:xfrm>
            <a:off x="3313119" y="1507494"/>
            <a:ext cx="614271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1400" b="1" i="1" dirty="0">
                <a:solidFill>
                  <a:srgbClr val="0092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SOW</a:t>
            </a:r>
            <a:endParaRPr lang="en-US" sz="1400" b="1" i="1" dirty="0">
              <a:solidFill>
                <a:srgbClr val="00924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310862" y="2977138"/>
            <a:ext cx="614271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1400" b="1" i="1" dirty="0">
                <a:solidFill>
                  <a:srgbClr val="0092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SOW</a:t>
            </a:r>
            <a:endParaRPr lang="en-US" sz="1400" b="1" i="1" dirty="0">
              <a:solidFill>
                <a:srgbClr val="00924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8" name="Picture 2" descr="https://cdn1.iconfinder.com/data/icons/miscellaneous-4/32/dashboard-high-256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3434" y="2416449"/>
            <a:ext cx="361870" cy="36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10" descr="http://www.stemexpo.org/logos/Icon.Science.1710x1710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894" y="1466904"/>
            <a:ext cx="320294" cy="320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2" descr="http://thumbs.gograph.com/gg55586391.jpg"/>
          <p:cNvPicPr>
            <a:picLocks noChangeAspect="1" noChangeArrowheads="1"/>
          </p:cNvPicPr>
          <p:nvPr/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227" y="2884324"/>
            <a:ext cx="410283" cy="416286"/>
          </a:xfrm>
          <a:prstGeom prst="rect">
            <a:avLst/>
          </a:prstGeom>
          <a:solidFill>
            <a:srgbClr val="FFFF99">
              <a:alpha val="16000"/>
            </a:srgbClr>
          </a:solidFill>
          <a:ln>
            <a:headEnd type="none" w="med" len="med"/>
            <a:tailEnd type="none" w="med" len="med"/>
          </a:ln>
        </p:spPr>
      </p:pic>
      <p:pic>
        <p:nvPicPr>
          <p:cNvPr id="114" name="Picture 10" descr="http://www.stemexpo.org/logos/Icon.Science.1710x1710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894" y="1964273"/>
            <a:ext cx="320294" cy="320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10" descr="http://www.stemexpo.org/logos/Icon.Science.1710x1710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247" y="3902447"/>
            <a:ext cx="320294" cy="320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Rectangle 1034"/>
          <p:cNvSpPr/>
          <p:nvPr/>
        </p:nvSpPr>
        <p:spPr>
          <a:xfrm>
            <a:off x="141337" y="961144"/>
            <a:ext cx="3757779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buNone/>
            </a:pPr>
            <a:r>
              <a:rPr lang="zh-CN" alt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开发实施路线图</a:t>
            </a:r>
            <a:endParaRPr 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3900552" y="948424"/>
            <a:ext cx="2084612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buNone/>
            </a:pPr>
            <a:r>
              <a:rPr lang="zh-CN" alt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解决问题点</a:t>
            </a:r>
            <a:endParaRPr 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19" name="Picture 2" descr="http://thumbs.gograph.com/gg55586391.jpg"/>
          <p:cNvPicPr>
            <a:picLocks noChangeAspect="1" noChangeArrowheads="1"/>
          </p:cNvPicPr>
          <p:nvPr/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665" y="2389241"/>
            <a:ext cx="410283" cy="416286"/>
          </a:xfrm>
          <a:prstGeom prst="rect">
            <a:avLst/>
          </a:prstGeom>
          <a:solidFill>
            <a:srgbClr val="FFFF99">
              <a:alpha val="16000"/>
            </a:srgbClr>
          </a:solidFill>
          <a:ln>
            <a:headEnd type="none" w="med" len="med"/>
            <a:tailEnd type="none" w="med" len="med"/>
          </a:ln>
        </p:spPr>
      </p:pic>
      <p:pic>
        <p:nvPicPr>
          <p:cNvPr id="120" name="Picture 8" descr="http://simplifiedgenetics.com/assets/images/icons/simplified-genetics-accuracy-target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336" y="5363044"/>
            <a:ext cx="337453" cy="33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Picture 10" descr="http://www.clker.com/cliparts/f/1/c/4/11949964831946684501karm.svg.med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809" y="5866344"/>
            <a:ext cx="365289" cy="371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" name="Picture 121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8293" b="10930"/>
          <a:stretch/>
        </p:blipFill>
        <p:spPr>
          <a:xfrm>
            <a:off x="4307311" y="4358416"/>
            <a:ext cx="527505" cy="432344"/>
          </a:xfrm>
          <a:prstGeom prst="rect">
            <a:avLst/>
          </a:prstGeom>
        </p:spPr>
      </p:pic>
      <p:pic>
        <p:nvPicPr>
          <p:cNvPr id="123" name="Picture 122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8293" b="10930"/>
          <a:stretch/>
        </p:blipFill>
        <p:spPr>
          <a:xfrm>
            <a:off x="4710532" y="2396063"/>
            <a:ext cx="527505" cy="432344"/>
          </a:xfrm>
          <a:prstGeom prst="rect">
            <a:avLst/>
          </a:prstGeom>
        </p:spPr>
      </p:pic>
      <p:pic>
        <p:nvPicPr>
          <p:cNvPr id="124" name="Picture 10" descr="http://a3.mzstatic.com/us/r30/Purple/v4/f8/f5/d5/f8f5d587-e87d-7427-ee99-55798cae6ea3/regression_app_icon.512x512-75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30408" y="3842269"/>
            <a:ext cx="432842" cy="432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" name="Picture 10" descr="http://www.clker.com/cliparts/f/1/c/4/11949964831946684501karm.svg.med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564" y="2443073"/>
            <a:ext cx="365289" cy="371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" name="Picture 8" descr="http://simplifiedgenetics.com/assets/images/icons/simplified-genetics-accuracy-target.pn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377" y="2437114"/>
            <a:ext cx="349628" cy="34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" name="Picture 10" descr="http://www.stemexpo.org/logos/Icon.Science.1710x1710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247" y="6361950"/>
            <a:ext cx="320294" cy="320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Picture 10" descr="http://www.stemexpo.org/logos/Icon.Science.1710x1710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247" y="4893750"/>
            <a:ext cx="320294" cy="320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" name="Picture 8" descr="http://simplifiedgenetics.com/assets/images/icons/simplified-genetics-accuracy-target.pn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723" y="4410786"/>
            <a:ext cx="349628" cy="34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" name="Picture 2" descr="https://cdn1.iconfinder.com/data/icons/miscellaneous-4/32/dashboard-high-256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106" y="4391990"/>
            <a:ext cx="361870" cy="36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" name="Picture 10" descr="http://www.stemexpo.org/logos/Icon.Science.1710x1710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247" y="3422433"/>
            <a:ext cx="320294" cy="320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" name="Picture 10" descr="http://a3.mzstatic.com/us/r30/Purple/v4/f8/f5/d5/f8f5d587-e87d-7427-ee99-55798cae6ea3/regression_app_icon.512x512-75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30408" y="1921899"/>
            <a:ext cx="432842" cy="432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Picture 10" descr="http://www.clker.com/cliparts/f/1/c/4/11949964831946684501karm.svg.med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3434" y="5363044"/>
            <a:ext cx="365289" cy="371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" name="Picture 6" descr="https://www.tracesmart.co.uk/media/icon-fraud-investigation.pn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91" t="19718" r="30877" b="21392"/>
          <a:stretch/>
        </p:blipFill>
        <p:spPr bwMode="auto">
          <a:xfrm>
            <a:off x="4337665" y="5832468"/>
            <a:ext cx="456042" cy="40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/>
          <p:cNvSpPr/>
          <p:nvPr/>
        </p:nvSpPr>
        <p:spPr>
          <a:xfrm>
            <a:off x="3302963" y="3470142"/>
            <a:ext cx="614271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1400" b="1" i="1" dirty="0">
                <a:solidFill>
                  <a:srgbClr val="0092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SOW</a:t>
            </a:r>
            <a:endParaRPr lang="en-US" sz="1400" b="1" i="1" dirty="0">
              <a:solidFill>
                <a:srgbClr val="00924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3301252" y="4440654"/>
            <a:ext cx="614271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1400" b="1" i="1" dirty="0">
                <a:solidFill>
                  <a:srgbClr val="0092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SOW</a:t>
            </a:r>
            <a:endParaRPr lang="en-US" sz="1400" b="1" i="1" dirty="0">
              <a:solidFill>
                <a:srgbClr val="00924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3294661" y="4894485"/>
            <a:ext cx="614271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1400" b="1" i="1" dirty="0">
                <a:solidFill>
                  <a:srgbClr val="0092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SOW</a:t>
            </a:r>
            <a:endParaRPr lang="en-US" sz="1400" b="1" i="1" dirty="0">
              <a:solidFill>
                <a:srgbClr val="00924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7" name="Rectangle 1036"/>
          <p:cNvSpPr/>
          <p:nvPr/>
        </p:nvSpPr>
        <p:spPr>
          <a:xfrm>
            <a:off x="130201" y="142563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kern="0" dirty="0">
                <a:solidFill>
                  <a:sysClr val="windowText" lastClr="000000"/>
                </a:solidFill>
              </a:rPr>
              <a:t>1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157911" y="191900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kern="0" dirty="0">
                <a:solidFill>
                  <a:sysClr val="windowText" lastClr="000000"/>
                </a:solidFill>
              </a:rPr>
              <a:t>2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157911" y="242860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kern="0" dirty="0">
                <a:solidFill>
                  <a:sysClr val="windowText" lastClr="000000"/>
                </a:solidFill>
              </a:rPr>
              <a:t>3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157911" y="290795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kern="0" dirty="0">
                <a:solidFill>
                  <a:sysClr val="windowText" lastClr="000000"/>
                </a:solidFill>
              </a:rPr>
              <a:t>4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157911" y="337414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kern="0" dirty="0">
                <a:solidFill>
                  <a:sysClr val="windowText" lastClr="000000"/>
                </a:solidFill>
              </a:rPr>
              <a:t>5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157911" y="387747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kern="0" dirty="0">
                <a:solidFill>
                  <a:sysClr val="windowText" lastClr="000000"/>
                </a:solidFill>
              </a:rPr>
              <a:t>6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171766" y="43968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kern="0" dirty="0">
                <a:solidFill>
                  <a:sysClr val="windowText" lastClr="000000"/>
                </a:solidFill>
              </a:rPr>
              <a:t>7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171766" y="486168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kern="0" dirty="0">
                <a:solidFill>
                  <a:sysClr val="windowText" lastClr="000000"/>
                </a:solidFill>
              </a:rPr>
              <a:t>8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154949" y="536562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kern="0" dirty="0">
                <a:solidFill>
                  <a:sysClr val="windowText" lastClr="000000"/>
                </a:solidFill>
              </a:rPr>
              <a:t>9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85376" y="5845750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kern="0" dirty="0">
                <a:solidFill>
                  <a:sysClr val="windowText" lastClr="000000"/>
                </a:solidFill>
              </a:rPr>
              <a:t>10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85376" y="633529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kern="0" dirty="0">
                <a:solidFill>
                  <a:sysClr val="windowText" lastClr="000000"/>
                </a:solidFill>
              </a:rPr>
              <a:t>11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3287397" y="3956412"/>
            <a:ext cx="614271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1400" b="1" i="1" dirty="0">
                <a:solidFill>
                  <a:srgbClr val="0092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SOW</a:t>
            </a:r>
            <a:endParaRPr lang="en-US" sz="1400" b="1" i="1" dirty="0">
              <a:solidFill>
                <a:srgbClr val="00924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5" name="Picture 10" descr="http://www.stemexpo.org/logos/Icon.Science.1710x1710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247" y="5866688"/>
            <a:ext cx="320294" cy="320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4351213" y="6449173"/>
            <a:ext cx="16649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6875" indent="-396875">
              <a:buNone/>
            </a:pPr>
            <a:r>
              <a:rPr lang="zh-CN" altLang="en-US" sz="1000" b="1" dirty="0">
                <a:solidFill>
                  <a:srgbClr val="009242"/>
                </a:solidFill>
              </a:rPr>
              <a:t>备注：</a:t>
            </a:r>
            <a:r>
              <a:rPr lang="en-US" altLang="zh-CN" sz="1000" b="1" dirty="0">
                <a:solidFill>
                  <a:srgbClr val="009242"/>
                </a:solidFill>
              </a:rPr>
              <a:t>SOW</a:t>
            </a:r>
            <a:r>
              <a:rPr lang="zh-CN" altLang="en-US" sz="1000" b="1" dirty="0">
                <a:solidFill>
                  <a:srgbClr val="009242"/>
                </a:solidFill>
              </a:rPr>
              <a:t>表示在当前咨询合同项目范围内</a:t>
            </a:r>
            <a:endParaRPr lang="en-US" sz="1000" b="1" dirty="0">
              <a:solidFill>
                <a:srgbClr val="009242"/>
              </a:solidFill>
            </a:endParaRPr>
          </a:p>
        </p:txBody>
      </p:sp>
      <p:pic>
        <p:nvPicPr>
          <p:cNvPr id="68" name="Picture 6" descr="https://www.tracesmart.co.uk/media/icon-fraud-investigation.pn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91" t="19718" r="30877" b="21392"/>
          <a:stretch/>
        </p:blipFill>
        <p:spPr bwMode="auto">
          <a:xfrm>
            <a:off x="4773436" y="3843864"/>
            <a:ext cx="456042" cy="40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6690486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FICO">
  <a:themeElements>
    <a:clrScheme name="">
      <a:dk1>
        <a:srgbClr val="003F5F"/>
      </a:dk1>
      <a:lt1>
        <a:srgbClr val="FFFFFF"/>
      </a:lt1>
      <a:dk2>
        <a:srgbClr val="A3120D"/>
      </a:dk2>
      <a:lt2>
        <a:srgbClr val="D7D2CB"/>
      </a:lt2>
      <a:accent1>
        <a:srgbClr val="616265"/>
      </a:accent1>
      <a:accent2>
        <a:srgbClr val="FFC82E"/>
      </a:accent2>
      <a:accent3>
        <a:srgbClr val="FFFFFF"/>
      </a:accent3>
      <a:accent4>
        <a:srgbClr val="003450"/>
      </a:accent4>
      <a:accent5>
        <a:srgbClr val="B7B7B8"/>
      </a:accent5>
      <a:accent6>
        <a:srgbClr val="E7B529"/>
      </a:accent6>
      <a:hlink>
        <a:srgbClr val="80A3B7"/>
      </a:hlink>
      <a:folHlink>
        <a:srgbClr val="A2AC59"/>
      </a:folHlink>
    </a:clrScheme>
    <a:fontScheme name="FICO 2010 CONFIDENTIAL">
      <a:majorFont>
        <a:latin typeface="Arial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233363" marR="0" indent="-233363" algn="l" defTabSz="914400" rtl="0" eaLnBrk="0" fontAlgn="base" latinLnBrk="0" hangingPunct="0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tx1"/>
          </a:buClr>
          <a:buSzTx/>
          <a:buFont typeface="Arial" pitchFamily="34" charset="0"/>
          <a:buChar char="»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233363" marR="0" indent="-233363" algn="l" defTabSz="914400" rtl="0" eaLnBrk="0" fontAlgn="base" latinLnBrk="0" hangingPunct="0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tx1"/>
          </a:buClr>
          <a:buSzTx/>
          <a:buFont typeface="Arial" pitchFamily="34" charset="0"/>
          <a:buChar char="»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FICO 2010 CONFIDENTIAL 1">
        <a:dk1>
          <a:srgbClr val="000000"/>
        </a:dk1>
        <a:lt1>
          <a:srgbClr val="FFFFFF"/>
        </a:lt1>
        <a:dk2>
          <a:srgbClr val="A3100D"/>
        </a:dk2>
        <a:lt2>
          <a:srgbClr val="D9D8BE"/>
        </a:lt2>
        <a:accent1>
          <a:srgbClr val="F47B1F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F8BFAB"/>
        </a:accent5>
        <a:accent6>
          <a:srgbClr val="E7B646"/>
        </a:accent6>
        <a:hlink>
          <a:srgbClr val="507AA8"/>
        </a:hlink>
        <a:folHlink>
          <a:srgbClr val="A2AC5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CO 2010 CONFIDENTIAL 2">
        <a:dk1>
          <a:srgbClr val="000000"/>
        </a:dk1>
        <a:lt1>
          <a:srgbClr val="FFFFFF"/>
        </a:lt1>
        <a:dk2>
          <a:srgbClr val="A3100D"/>
        </a:dk2>
        <a:lt2>
          <a:srgbClr val="D9D8BE"/>
        </a:lt2>
        <a:accent1>
          <a:srgbClr val="67686B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B8B9BA"/>
        </a:accent5>
        <a:accent6>
          <a:srgbClr val="E7B646"/>
        </a:accent6>
        <a:hlink>
          <a:srgbClr val="507AA8"/>
        </a:hlink>
        <a:folHlink>
          <a:srgbClr val="A2AC5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CO 2010 CONFIDENTIAL 3">
        <a:dk1>
          <a:srgbClr val="4D4E49"/>
        </a:dk1>
        <a:lt1>
          <a:srgbClr val="FFFFFF"/>
        </a:lt1>
        <a:dk2>
          <a:srgbClr val="A3100D"/>
        </a:dk2>
        <a:lt2>
          <a:srgbClr val="D9D8BE"/>
        </a:lt2>
        <a:accent1>
          <a:srgbClr val="67686B"/>
        </a:accent1>
        <a:accent2>
          <a:srgbClr val="FFC94E"/>
        </a:accent2>
        <a:accent3>
          <a:srgbClr val="FFFFFF"/>
        </a:accent3>
        <a:accent4>
          <a:srgbClr val="40413D"/>
        </a:accent4>
        <a:accent5>
          <a:srgbClr val="B8B9BA"/>
        </a:accent5>
        <a:accent6>
          <a:srgbClr val="E7B646"/>
        </a:accent6>
        <a:hlink>
          <a:srgbClr val="507AA8"/>
        </a:hlink>
        <a:folHlink>
          <a:srgbClr val="A2AC5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CO 2010 CONFIDENTIAL 4">
        <a:dk1>
          <a:srgbClr val="42433F"/>
        </a:dk1>
        <a:lt1>
          <a:srgbClr val="FFFFFF"/>
        </a:lt1>
        <a:dk2>
          <a:srgbClr val="A3100D"/>
        </a:dk2>
        <a:lt2>
          <a:srgbClr val="D9D8BE"/>
        </a:lt2>
        <a:accent1>
          <a:srgbClr val="67686B"/>
        </a:accent1>
        <a:accent2>
          <a:srgbClr val="FFC94E"/>
        </a:accent2>
        <a:accent3>
          <a:srgbClr val="FFFFFF"/>
        </a:accent3>
        <a:accent4>
          <a:srgbClr val="373834"/>
        </a:accent4>
        <a:accent5>
          <a:srgbClr val="B8B9BA"/>
        </a:accent5>
        <a:accent6>
          <a:srgbClr val="E7B646"/>
        </a:accent6>
        <a:hlink>
          <a:srgbClr val="507AA8"/>
        </a:hlink>
        <a:folHlink>
          <a:srgbClr val="A2AC5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CO 2010 CONFIDENTIAL 5">
        <a:dk1>
          <a:srgbClr val="003F5F"/>
        </a:dk1>
        <a:lt1>
          <a:srgbClr val="FFFFFF"/>
        </a:lt1>
        <a:dk2>
          <a:srgbClr val="A3100D"/>
        </a:dk2>
        <a:lt2>
          <a:srgbClr val="D9D8BE"/>
        </a:lt2>
        <a:accent1>
          <a:srgbClr val="67686B"/>
        </a:accent1>
        <a:accent2>
          <a:srgbClr val="FFC94E"/>
        </a:accent2>
        <a:accent3>
          <a:srgbClr val="FFFFFF"/>
        </a:accent3>
        <a:accent4>
          <a:srgbClr val="003450"/>
        </a:accent4>
        <a:accent5>
          <a:srgbClr val="B8B9BA"/>
        </a:accent5>
        <a:accent6>
          <a:srgbClr val="E7B646"/>
        </a:accent6>
        <a:hlink>
          <a:srgbClr val="507AA8"/>
        </a:hlink>
        <a:folHlink>
          <a:srgbClr val="A2AC5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CO 2010 CONFIDENTIAL 6">
        <a:dk1>
          <a:srgbClr val="003F5F"/>
        </a:dk1>
        <a:lt1>
          <a:srgbClr val="FFFFFF"/>
        </a:lt1>
        <a:dk2>
          <a:srgbClr val="A3100D"/>
        </a:dk2>
        <a:lt2>
          <a:srgbClr val="D9D8BE"/>
        </a:lt2>
        <a:accent1>
          <a:srgbClr val="67686B"/>
        </a:accent1>
        <a:accent2>
          <a:srgbClr val="F8C525"/>
        </a:accent2>
        <a:accent3>
          <a:srgbClr val="FFFFFF"/>
        </a:accent3>
        <a:accent4>
          <a:srgbClr val="003450"/>
        </a:accent4>
        <a:accent5>
          <a:srgbClr val="B8B9BA"/>
        </a:accent5>
        <a:accent6>
          <a:srgbClr val="E1B220"/>
        </a:accent6>
        <a:hlink>
          <a:srgbClr val="507AA8"/>
        </a:hlink>
        <a:folHlink>
          <a:srgbClr val="A2AC5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CO 2010 CONFIDENTIAL 7">
        <a:dk1>
          <a:srgbClr val="003F5F"/>
        </a:dk1>
        <a:lt1>
          <a:srgbClr val="FFFFFF"/>
        </a:lt1>
        <a:dk2>
          <a:srgbClr val="A3100D"/>
        </a:dk2>
        <a:lt2>
          <a:srgbClr val="D7D2CB"/>
        </a:lt2>
        <a:accent1>
          <a:srgbClr val="67686B"/>
        </a:accent1>
        <a:accent2>
          <a:srgbClr val="F8C525"/>
        </a:accent2>
        <a:accent3>
          <a:srgbClr val="FFFFFF"/>
        </a:accent3>
        <a:accent4>
          <a:srgbClr val="003450"/>
        </a:accent4>
        <a:accent5>
          <a:srgbClr val="B8B9BA"/>
        </a:accent5>
        <a:accent6>
          <a:srgbClr val="E1B220"/>
        </a:accent6>
        <a:hlink>
          <a:srgbClr val="507AA8"/>
        </a:hlink>
        <a:folHlink>
          <a:srgbClr val="A2AC5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CO 2010 CONFIDENTIAL 8">
        <a:dk1>
          <a:srgbClr val="003F5F"/>
        </a:dk1>
        <a:lt1>
          <a:srgbClr val="FFFFFF"/>
        </a:lt1>
        <a:dk2>
          <a:srgbClr val="A3100D"/>
        </a:dk2>
        <a:lt2>
          <a:srgbClr val="D7D2CB"/>
        </a:lt2>
        <a:accent1>
          <a:srgbClr val="67686B"/>
        </a:accent1>
        <a:accent2>
          <a:srgbClr val="FFC82E"/>
        </a:accent2>
        <a:accent3>
          <a:srgbClr val="FFFFFF"/>
        </a:accent3>
        <a:accent4>
          <a:srgbClr val="003450"/>
        </a:accent4>
        <a:accent5>
          <a:srgbClr val="B8B9BA"/>
        </a:accent5>
        <a:accent6>
          <a:srgbClr val="E7B529"/>
        </a:accent6>
        <a:hlink>
          <a:srgbClr val="507AA8"/>
        </a:hlink>
        <a:folHlink>
          <a:srgbClr val="A2AC5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CO 2010 CONFIDENTIAL 9">
        <a:dk1>
          <a:srgbClr val="003F5F"/>
        </a:dk1>
        <a:lt1>
          <a:srgbClr val="FFFFFF"/>
        </a:lt1>
        <a:dk2>
          <a:srgbClr val="A3100D"/>
        </a:dk2>
        <a:lt2>
          <a:srgbClr val="D7D2CB"/>
        </a:lt2>
        <a:accent1>
          <a:srgbClr val="67686B"/>
        </a:accent1>
        <a:accent2>
          <a:srgbClr val="FFC82E"/>
        </a:accent2>
        <a:accent3>
          <a:srgbClr val="FFFFFF"/>
        </a:accent3>
        <a:accent4>
          <a:srgbClr val="003450"/>
        </a:accent4>
        <a:accent5>
          <a:srgbClr val="B8B9BA"/>
        </a:accent5>
        <a:accent6>
          <a:srgbClr val="E7B529"/>
        </a:accent6>
        <a:hlink>
          <a:srgbClr val="80A153"/>
        </a:hlink>
        <a:folHlink>
          <a:srgbClr val="A2AC5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CO 2010 CONFIDENTIAL 10">
        <a:dk1>
          <a:srgbClr val="003F5F"/>
        </a:dk1>
        <a:lt1>
          <a:srgbClr val="FFFFFF"/>
        </a:lt1>
        <a:dk2>
          <a:srgbClr val="A3100D"/>
        </a:dk2>
        <a:lt2>
          <a:srgbClr val="D7D2CB"/>
        </a:lt2>
        <a:accent1>
          <a:srgbClr val="67686B"/>
        </a:accent1>
        <a:accent2>
          <a:srgbClr val="FFC82E"/>
        </a:accent2>
        <a:accent3>
          <a:srgbClr val="FFFFFF"/>
        </a:accent3>
        <a:accent4>
          <a:srgbClr val="003450"/>
        </a:accent4>
        <a:accent5>
          <a:srgbClr val="B8B9BA"/>
        </a:accent5>
        <a:accent6>
          <a:srgbClr val="E7B529"/>
        </a:accent6>
        <a:hlink>
          <a:srgbClr val="80A1B7"/>
        </a:hlink>
        <a:folHlink>
          <a:srgbClr val="A2AC5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CO 2010 CONFIDENTIAL 11">
        <a:dk1>
          <a:srgbClr val="003F5F"/>
        </a:dk1>
        <a:lt1>
          <a:srgbClr val="FFFFFF"/>
        </a:lt1>
        <a:dk2>
          <a:srgbClr val="A3100D"/>
        </a:dk2>
        <a:lt2>
          <a:srgbClr val="D7D2CB"/>
        </a:lt2>
        <a:accent1>
          <a:srgbClr val="67686B"/>
        </a:accent1>
        <a:accent2>
          <a:srgbClr val="FFC82E"/>
        </a:accent2>
        <a:accent3>
          <a:srgbClr val="FFFFFF"/>
        </a:accent3>
        <a:accent4>
          <a:srgbClr val="003450"/>
        </a:accent4>
        <a:accent5>
          <a:srgbClr val="B8B9BA"/>
        </a:accent5>
        <a:accent6>
          <a:srgbClr val="E7B529"/>
        </a:accent6>
        <a:hlink>
          <a:srgbClr val="80A1B7"/>
        </a:hlink>
        <a:folHlink>
          <a:srgbClr val="8B8E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CO 2010 CONFIDENTIAL 12">
        <a:dk1>
          <a:srgbClr val="003F5F"/>
        </a:dk1>
        <a:lt1>
          <a:srgbClr val="FFFFFF"/>
        </a:lt1>
        <a:dk2>
          <a:srgbClr val="A3100D"/>
        </a:dk2>
        <a:lt2>
          <a:srgbClr val="D7D2CB"/>
        </a:lt2>
        <a:accent1>
          <a:srgbClr val="4D4E53"/>
        </a:accent1>
        <a:accent2>
          <a:srgbClr val="FFC82E"/>
        </a:accent2>
        <a:accent3>
          <a:srgbClr val="FFFFFF"/>
        </a:accent3>
        <a:accent4>
          <a:srgbClr val="003450"/>
        </a:accent4>
        <a:accent5>
          <a:srgbClr val="B2B2B3"/>
        </a:accent5>
        <a:accent6>
          <a:srgbClr val="E7B529"/>
        </a:accent6>
        <a:hlink>
          <a:srgbClr val="80A1B7"/>
        </a:hlink>
        <a:folHlink>
          <a:srgbClr val="8B8E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CO 2010 CONFIDENTIAL 13">
        <a:dk1>
          <a:srgbClr val="003F5F"/>
        </a:dk1>
        <a:lt1>
          <a:srgbClr val="FFFFFF"/>
        </a:lt1>
        <a:dk2>
          <a:srgbClr val="A3100D"/>
        </a:dk2>
        <a:lt2>
          <a:srgbClr val="D7D2CB"/>
        </a:lt2>
        <a:accent1>
          <a:srgbClr val="4D4E53"/>
        </a:accent1>
        <a:accent2>
          <a:srgbClr val="FFC82E"/>
        </a:accent2>
        <a:accent3>
          <a:srgbClr val="FFFFFF"/>
        </a:accent3>
        <a:accent4>
          <a:srgbClr val="003450"/>
        </a:accent4>
        <a:accent5>
          <a:srgbClr val="B2B2B3"/>
        </a:accent5>
        <a:accent6>
          <a:srgbClr val="E7B529"/>
        </a:accent6>
        <a:hlink>
          <a:srgbClr val="80A1B7"/>
        </a:hlink>
        <a:folHlink>
          <a:srgbClr val="A2AC5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CO 2010 CONFIDENTIAL 14">
        <a:dk1>
          <a:srgbClr val="003F5F"/>
        </a:dk1>
        <a:lt1>
          <a:srgbClr val="FFFFFF"/>
        </a:lt1>
        <a:dk2>
          <a:srgbClr val="A3100D"/>
        </a:dk2>
        <a:lt2>
          <a:srgbClr val="D7D2CB"/>
        </a:lt2>
        <a:accent1>
          <a:srgbClr val="616265"/>
        </a:accent1>
        <a:accent2>
          <a:srgbClr val="FFC82E"/>
        </a:accent2>
        <a:accent3>
          <a:srgbClr val="FFFFFF"/>
        </a:accent3>
        <a:accent4>
          <a:srgbClr val="003450"/>
        </a:accent4>
        <a:accent5>
          <a:srgbClr val="B7B7B8"/>
        </a:accent5>
        <a:accent6>
          <a:srgbClr val="E7B529"/>
        </a:accent6>
        <a:hlink>
          <a:srgbClr val="80A1B7"/>
        </a:hlink>
        <a:folHlink>
          <a:srgbClr val="A2AC5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CO 2010 CONFIDENTIAL 15">
        <a:dk1>
          <a:srgbClr val="003F5F"/>
        </a:dk1>
        <a:lt1>
          <a:srgbClr val="FFFFFF"/>
        </a:lt1>
        <a:dk2>
          <a:srgbClr val="A3100D"/>
        </a:dk2>
        <a:lt2>
          <a:srgbClr val="D7D2CB"/>
        </a:lt2>
        <a:accent1>
          <a:srgbClr val="616265"/>
        </a:accent1>
        <a:accent2>
          <a:srgbClr val="FFC82E"/>
        </a:accent2>
        <a:accent3>
          <a:srgbClr val="FFFFFF"/>
        </a:accent3>
        <a:accent4>
          <a:srgbClr val="003450"/>
        </a:accent4>
        <a:accent5>
          <a:srgbClr val="B7B7B8"/>
        </a:accent5>
        <a:accent6>
          <a:srgbClr val="E7B529"/>
        </a:accent6>
        <a:hlink>
          <a:srgbClr val="7E99AA"/>
        </a:hlink>
        <a:folHlink>
          <a:srgbClr val="A2AC5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CO 2010 CONFIDENTIAL 16">
        <a:dk1>
          <a:srgbClr val="003F5F"/>
        </a:dk1>
        <a:lt1>
          <a:srgbClr val="FFFFFF"/>
        </a:lt1>
        <a:dk2>
          <a:srgbClr val="A3100D"/>
        </a:dk2>
        <a:lt2>
          <a:srgbClr val="D7D2CB"/>
        </a:lt2>
        <a:accent1>
          <a:srgbClr val="616265"/>
        </a:accent1>
        <a:accent2>
          <a:srgbClr val="FFC82E"/>
        </a:accent2>
        <a:accent3>
          <a:srgbClr val="FFFFFF"/>
        </a:accent3>
        <a:accent4>
          <a:srgbClr val="003450"/>
        </a:accent4>
        <a:accent5>
          <a:srgbClr val="B7B7B8"/>
        </a:accent5>
        <a:accent6>
          <a:srgbClr val="E7B529"/>
        </a:accent6>
        <a:hlink>
          <a:srgbClr val="7E99AA"/>
        </a:hlink>
        <a:folHlink>
          <a:srgbClr val="8B8E4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CO" id="{DE60CD73-28ED-45FF-A994-4824B26BAE6C}" vid="{340FAE98-622C-43E4-BBB1-0CEFC17007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3F5F"/>
    </a:dk1>
    <a:lt1>
      <a:srgbClr val="FFFFFF"/>
    </a:lt1>
    <a:dk2>
      <a:srgbClr val="A3100D"/>
    </a:dk2>
    <a:lt2>
      <a:srgbClr val="D7D2CB"/>
    </a:lt2>
    <a:accent1>
      <a:srgbClr val="616265"/>
    </a:accent1>
    <a:accent2>
      <a:srgbClr val="FFC82E"/>
    </a:accent2>
    <a:accent3>
      <a:srgbClr val="FFFFFF"/>
    </a:accent3>
    <a:accent4>
      <a:srgbClr val="003450"/>
    </a:accent4>
    <a:accent5>
      <a:srgbClr val="B7B7B8"/>
    </a:accent5>
    <a:accent6>
      <a:srgbClr val="E7B529"/>
    </a:accent6>
    <a:hlink>
      <a:srgbClr val="80A3B7"/>
    </a:hlink>
    <a:folHlink>
      <a:srgbClr val="A2AC5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FICO</Template>
  <TotalTime>10751</TotalTime>
  <Words>482</Words>
  <Application>Microsoft Office PowerPoint</Application>
  <PresentationFormat>全屏显示(4:3)</PresentationFormat>
  <Paragraphs>85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FangSong</vt:lpstr>
      <vt:lpstr>微软雅黑</vt:lpstr>
      <vt:lpstr>Arial</vt:lpstr>
      <vt:lpstr>Calibri</vt:lpstr>
      <vt:lpstr>FICO</vt:lpstr>
      <vt:lpstr>PowerPoint 演示文稿</vt:lpstr>
      <vt:lpstr>项目首个里程碑完成总结： 业务调研和差距分析及路线图报告</vt:lpstr>
      <vt:lpstr>“中医式”咨询模式： 四大变革实现策略管理阶段性飞跃</vt:lpstr>
      <vt:lpstr>度身定制11步开发实施路线图 直击当前业务痛点和技术难点</vt:lpstr>
    </vt:vector>
  </TitlesOfParts>
  <Company>FICO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Sun</dc:creator>
  <cp:lastModifiedBy>Miner Data</cp:lastModifiedBy>
  <cp:revision>503</cp:revision>
  <dcterms:created xsi:type="dcterms:W3CDTF">2016-03-07T13:14:54Z</dcterms:created>
  <dcterms:modified xsi:type="dcterms:W3CDTF">2020-08-18T01:08:23Z</dcterms:modified>
</cp:coreProperties>
</file>