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63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7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3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9226-91F1-4693-8FFF-9C597092DF1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14C9-3EF7-4725-B1A1-04D34608F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76200" dir="54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6434" y="52676"/>
            <a:ext cx="800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Register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6043" y="52676"/>
            <a:ext cx="801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587" y="44380"/>
            <a:ext cx="3074414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CA" sz="12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Visit ECSESS Webpage</a:t>
            </a:r>
          </a:p>
        </p:txBody>
      </p:sp>
      <p:pic>
        <p:nvPicPr>
          <p:cNvPr id="1026" name="Picture 2" descr="http://codejam.mcgilleus.ca/images/codejam_jar_workingcopy_2.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/>
        </p:blipFill>
        <p:spPr bwMode="auto">
          <a:xfrm>
            <a:off x="66017" y="52676"/>
            <a:ext cx="914400" cy="78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/>
          </p:cNvSpPr>
          <p:nvPr/>
        </p:nvSpPr>
        <p:spPr>
          <a:xfrm>
            <a:off x="3191675" y="2206834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Event 2</a:t>
            </a:r>
          </a:p>
          <a:p>
            <a:pPr algn="ctr"/>
            <a:r>
              <a:rPr lang="en-CA" sz="1400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(Tech Talk)</a:t>
            </a:r>
            <a:endParaRPr lang="en-US" sz="1400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805167" y="2206834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Event 1</a:t>
            </a:r>
          </a:p>
          <a:p>
            <a:pPr algn="ctr"/>
            <a:r>
              <a:rPr lang="en-CA" sz="1400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(Tech Talk)</a:t>
            </a:r>
            <a:endParaRPr lang="en-US" sz="1400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1805167" y="817712"/>
            <a:ext cx="2758108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err="1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Code.Jam</a:t>
            </a:r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()</a:t>
            </a:r>
          </a:p>
          <a:p>
            <a:endParaRPr lang="en-CA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ctr"/>
            <a:r>
              <a:rPr lang="en-CA" sz="1400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Description</a:t>
            </a:r>
          </a:p>
          <a:p>
            <a:endParaRPr lang="en-US" sz="1400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805167" y="3590986"/>
            <a:ext cx="2758108" cy="27581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Schedule</a:t>
            </a:r>
          </a:p>
          <a:p>
            <a:r>
              <a:rPr lang="en-CA" sz="1400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Friday</a:t>
            </a:r>
          </a:p>
          <a:p>
            <a:endParaRPr lang="en-CA" sz="1400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n-CA" sz="1400" dirty="0" smtClean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n-CA" sz="1400" dirty="0" smtClean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CA" sz="1400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Saturday</a:t>
            </a:r>
          </a:p>
          <a:p>
            <a:endParaRPr lang="en-CA" sz="1400" dirty="0" smtClean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n-CA" sz="1400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n-CA" sz="1400" dirty="0" smtClean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CA" sz="1400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Sunday</a:t>
            </a:r>
            <a:endParaRPr lang="en-US" sz="1400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4578183" y="2206834"/>
            <a:ext cx="2758108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Trottier Building</a:t>
            </a:r>
          </a:p>
          <a:p>
            <a:pPr algn="just"/>
            <a:endParaRPr lang="en-CA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ctr"/>
            <a:r>
              <a:rPr lang="en-CA" sz="1400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Embedded Map</a:t>
            </a:r>
            <a:endParaRPr lang="en-US" sz="1400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964691" y="820324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Weather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4578183" y="820324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600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Nov 20,</a:t>
            </a:r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2016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964691" y="3590986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Pay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4578183" y="3590986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Register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4578183" y="4980108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FB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2" name="Rectangle 31"/>
          <p:cNvSpPr>
            <a:spLocks/>
          </p:cNvSpPr>
          <p:nvPr/>
        </p:nvSpPr>
        <p:spPr>
          <a:xfrm>
            <a:off x="4578183" y="5662244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5263983" y="566355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SN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5263983" y="4975138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TW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964691" y="4975138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Visit Us @ ECSESS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4578183" y="4975138"/>
            <a:ext cx="13716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Follow Us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3191675" y="6359290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Sponsor 2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805167" y="6359290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Sponsor 1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5964691" y="6359290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Sponsor 4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4578183" y="6359290"/>
            <a:ext cx="13716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Sponsor 3</a:t>
            </a:r>
            <a:endParaRPr lang="en-US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8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53</Words>
  <Application>Microsoft Office PowerPoint</Application>
  <PresentationFormat>Letter Paper (8.5x11 in)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Chianyu Liu</dc:creator>
  <cp:lastModifiedBy>Chianyu Liu</cp:lastModifiedBy>
  <cp:revision>11</cp:revision>
  <dcterms:created xsi:type="dcterms:W3CDTF">2016-05-13T00:00:44Z</dcterms:created>
  <dcterms:modified xsi:type="dcterms:W3CDTF">2016-05-13T05:39:31Z</dcterms:modified>
</cp:coreProperties>
</file>