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9" r:id="rId3"/>
    <p:sldId id="257" r:id="rId4"/>
    <p:sldId id="260" r:id="rId5"/>
    <p:sldId id="261" r:id="rId6"/>
    <p:sldId id="267" r:id="rId7"/>
    <p:sldId id="263" r:id="rId8"/>
    <p:sldId id="264" r:id="rId9"/>
    <p:sldId id="268" r:id="rId10"/>
    <p:sldId id="269" r:id="rId11"/>
    <p:sldId id="266" r:id="rId1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>
        <p:scale>
          <a:sx n="75" d="100"/>
          <a:sy n="75" d="100"/>
        </p:scale>
        <p:origin x="1550" y="-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3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2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31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749C-2BA5-44C4-9C99-39330A75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252818"/>
            <a:ext cx="4410075" cy="7964182"/>
          </a:xfrm>
        </p:spPr>
        <p:txBody>
          <a:bodyPr anchor="ctr">
            <a:normAutofit/>
          </a:bodyPr>
          <a:lstStyle/>
          <a:p>
            <a:pPr algn="ctr"/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GoodTrade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software manual</a:t>
            </a:r>
          </a:p>
        </p:txBody>
      </p:sp>
    </p:spTree>
    <p:extLst>
      <p:ext uri="{BB962C8B-B14F-4D97-AF65-F5344CB8AC3E}">
        <p14:creationId xmlns:p14="http://schemas.microsoft.com/office/powerpoint/2010/main" val="72036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First five minutes (opening 9:30-9:35)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CDAD397-5EDE-4092-8592-52BD6F108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3446"/>
            <a:ext cx="4913363" cy="2726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E57E4-ED59-4EC6-9999-A1560C9701B1}"/>
              </a:ext>
            </a:extLst>
          </p:cNvPr>
          <p:cNvSpPr txBox="1"/>
          <p:nvPr/>
        </p:nvSpPr>
        <p:spPr>
          <a:xfrm>
            <a:off x="397693" y="5352805"/>
            <a:ext cx="48202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Range/ Cur vol: opening 5 minutes range /vol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Past 10 days average opening 5 minutes range/vol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: Past 10 days opening 5 minutes range/vol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 Past 10 days range on opening 5 minutes range/vol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7106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breakout</a:t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AE0B6-3014-48E8-9CA5-02644F111B73}"/>
              </a:ext>
            </a:extLst>
          </p:cNvPr>
          <p:cNvSpPr txBox="1"/>
          <p:nvPr/>
        </p:nvSpPr>
        <p:spPr>
          <a:xfrm>
            <a:off x="129706" y="4523359"/>
            <a:ext cx="5415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Current stage require manually input support/resistance level.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Upon breaching the level, an alert is generated. 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Future version auto support-resistance recognition will be added. 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CAE28C3-FA64-40FA-8C29-73DBC23C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8" y="1932094"/>
            <a:ext cx="4954027" cy="17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9E61-62B3-4912-A5E7-5E2DC6A3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E989F-A358-4A2C-AFBB-6F79C81AAF69}"/>
              </a:ext>
            </a:extLst>
          </p:cNvPr>
          <p:cNvSpPr txBox="1"/>
          <p:nvPr/>
        </p:nvSpPr>
        <p:spPr>
          <a:xfrm>
            <a:off x="276737" y="5261442"/>
            <a:ext cx="4941248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 err="1"/>
              <a:t>GoodTrade</a:t>
            </a:r>
            <a:r>
              <a:rPr lang="en-CA" sz="1013" dirty="0"/>
              <a:t> has two main components: Scanner and Alerts system.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Scanner filters out live stocks based on certain conditions such as relative volume, most active, etc. 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Alerts system is able to receive notification when a certain condition is met.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Symbols showed in Scanner can be added to Alerts system directly and subscribe to all alerts. 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ED296AF-41F0-4DDA-8051-591521DD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9" y="1403866"/>
            <a:ext cx="4760787" cy="352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D1B9A-ADDF-4157-910D-F450B666512F}"/>
              </a:ext>
            </a:extLst>
          </p:cNvPr>
          <p:cNvSpPr txBox="1"/>
          <p:nvPr/>
        </p:nvSpPr>
        <p:spPr>
          <a:xfrm>
            <a:off x="170378" y="6625482"/>
            <a:ext cx="4941248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Running requirements:</a:t>
            </a:r>
          </a:p>
          <a:p>
            <a:r>
              <a:rPr lang="en-CA" sz="1013" dirty="0"/>
              <a:t>	Python3.8 or above installed</a:t>
            </a:r>
          </a:p>
          <a:p>
            <a:r>
              <a:rPr lang="en-CA" sz="1013" dirty="0"/>
              <a:t>	Git installed.</a:t>
            </a:r>
          </a:p>
          <a:p>
            <a:endParaRPr lang="en-CA" sz="1013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13" dirty="0"/>
              <a:t>Note : To enable the alert system working, user must be logging onto </a:t>
            </a:r>
            <a:r>
              <a:rPr lang="en-CA" sz="1013" dirty="0" err="1"/>
              <a:t>Ppro</a:t>
            </a:r>
            <a:r>
              <a:rPr lang="en-CA" sz="1013" dirty="0"/>
              <a:t> TMS for the moment. Future updates will levitate this requirement.  </a:t>
            </a:r>
          </a:p>
        </p:txBody>
      </p:sp>
    </p:spTree>
    <p:extLst>
      <p:ext uri="{BB962C8B-B14F-4D97-AF65-F5344CB8AC3E}">
        <p14:creationId xmlns:p14="http://schemas.microsoft.com/office/powerpoint/2010/main" val="236883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 managing symbols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3BB70-F574-4FED-B159-A86276B2D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8" y="2136871"/>
            <a:ext cx="2447531" cy="989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29534-38FE-458F-8EB5-469BA4AA9CDD}"/>
              </a:ext>
            </a:extLst>
          </p:cNvPr>
          <p:cNvSpPr txBox="1"/>
          <p:nvPr/>
        </p:nvSpPr>
        <p:spPr>
          <a:xfrm>
            <a:off x="289483" y="3584238"/>
            <a:ext cx="4788227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There are two ways to add symbols to the alert system; 1. input it directly from the Tickers Manager. 2. Add it from Scanner. 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To remove a symbol from the alerts listener, simply click remove in the Tickers Manager.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When a symbol is added to the listener, it is automatically subscribed to all alerts.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3D0F1-343E-4DDC-B1CA-BA26AA04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71" y="2136871"/>
            <a:ext cx="2202684" cy="1228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03F4C-A623-4862-9EFF-DFB6BA6D98CA}"/>
              </a:ext>
            </a:extLst>
          </p:cNvPr>
          <p:cNvSpPr txBox="1"/>
          <p:nvPr/>
        </p:nvSpPr>
        <p:spPr>
          <a:xfrm>
            <a:off x="250495" y="4678402"/>
            <a:ext cx="493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Bulk Management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0E54C-F03D-4441-A3D5-4977AA1AD71F}"/>
              </a:ext>
            </a:extLst>
          </p:cNvPr>
          <p:cNvSpPr txBox="1"/>
          <p:nvPr/>
        </p:nvSpPr>
        <p:spPr>
          <a:xfrm>
            <a:off x="156133" y="5057733"/>
            <a:ext cx="4788227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To edit many symbols more efficiently, user is able to open list.txt and add, or delete symbols.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Note : User should perform this operation before opening the application. Any changes of list.txt during application running will not be saved correctly.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E16F0-40AE-4264-BACB-8C66A637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" y="6033426"/>
            <a:ext cx="1849620" cy="2403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0ACBBD-F2A5-4F41-9D57-2E90682F6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119" y="6243763"/>
            <a:ext cx="1857375" cy="11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Receiving alert.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19D9B-7EC3-4553-ADEA-16F49FC7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19" y="7044948"/>
            <a:ext cx="4126307" cy="1845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29D5A-527C-47F5-A6ED-833844F5E2BA}"/>
              </a:ext>
            </a:extLst>
          </p:cNvPr>
          <p:cNvSpPr txBox="1"/>
          <p:nvPr/>
        </p:nvSpPr>
        <p:spPr>
          <a:xfrm>
            <a:off x="320040" y="6669909"/>
            <a:ext cx="427482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13" dirty="0"/>
              <a:t>3. All alerts panel displayed each alert received.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8B5D6-BBF2-4E81-AA3B-57F5E30399E3}"/>
              </a:ext>
            </a:extLst>
          </p:cNvPr>
          <p:cNvSpPr txBox="1"/>
          <p:nvPr/>
        </p:nvSpPr>
        <p:spPr>
          <a:xfrm>
            <a:off x="320040" y="1720134"/>
            <a:ext cx="4897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user will receive an alert in three ways:</a:t>
            </a:r>
          </a:p>
          <a:p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Most recent alert via Tickers manager. Last Alert: the type of alert. Last Alert time: The time the alert was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7F4B3-7F9B-4CD7-BE41-97BA175B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2645322"/>
            <a:ext cx="2540000" cy="1365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1A3E0-0E7B-4C79-8733-48E6D39E7F15}"/>
              </a:ext>
            </a:extLst>
          </p:cNvPr>
          <p:cNvSpPr txBox="1"/>
          <p:nvPr/>
        </p:nvSpPr>
        <p:spPr>
          <a:xfrm>
            <a:off x="359413" y="3831153"/>
            <a:ext cx="5340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dirty="0"/>
          </a:p>
          <a:p>
            <a:r>
              <a:rPr lang="en-CA" sz="1200" dirty="0"/>
              <a:t>2.  Evaluation in alert-condition panel( Extreme Range,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1.56 from mean meaning current value is 1.56 standard deviation above the mean.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tint indicates the extent of the condition: red: very high (2 std and more) , yellow: high(1-2 std range), green: worth noting(0.5-1) , and white: normal(mean within 0.5 std)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CCDD0F-B9A7-49A4-8393-8644CD6E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" y="5316218"/>
            <a:ext cx="3063240" cy="13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alerts type</a:t>
            </a:r>
            <a:br>
              <a:rPr lang="en-CA" dirty="0"/>
            </a:b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97568-9AB7-4893-A209-859D3CCA0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37" y="1815400"/>
            <a:ext cx="5116711" cy="3750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1ABA3-5CE9-4AFC-AD0B-1F36DDD44F6A}"/>
              </a:ext>
            </a:extLst>
          </p:cNvPr>
          <p:cNvSpPr txBox="1"/>
          <p:nvPr/>
        </p:nvSpPr>
        <p:spPr>
          <a:xfrm>
            <a:off x="513575" y="2368247"/>
            <a:ext cx="484419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The alert system supports conditions: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High-Low</a:t>
            </a:r>
            <a:r>
              <a:rPr lang="en-CA" sz="1400" dirty="0"/>
              <a:t>:  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current day range and 10 days historical range. 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Open-High</a:t>
            </a:r>
            <a:r>
              <a:rPr lang="en-CA" sz="1400" dirty="0"/>
              <a:t>; 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current day open-high  and 10 days historical open-high range.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Open-Low:</a:t>
            </a:r>
            <a:endParaRPr lang="en-CA" sz="1400" dirty="0"/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 Evaluate a stock based on its current day open-low and 10 days open-low historical range.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Extreme Range:</a:t>
            </a:r>
            <a:endParaRPr lang="en-CA" sz="1400" dirty="0"/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last 5 minutes range and historical average 5 minutes range.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Extreme Volume:</a:t>
            </a:r>
            <a:endParaRPr lang="en-CA" sz="1400" dirty="0"/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last 5 minutes volume and historical average 5 minutes volume.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First five minute: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 Evaluate a stock based on its opening range and volume to its10 days opening average.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Breakout :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Receive notification when price breaks given support/resistance level. </a:t>
            </a:r>
          </a:p>
        </p:txBody>
      </p:sp>
    </p:spTree>
    <p:extLst>
      <p:ext uri="{BB962C8B-B14F-4D97-AF65-F5344CB8AC3E}">
        <p14:creationId xmlns:p14="http://schemas.microsoft.com/office/powerpoint/2010/main" val="18697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high low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70548-DA23-40C6-9E51-FDD879BE4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3" y="1978214"/>
            <a:ext cx="5188368" cy="17514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3B2FD-8065-42BE-8F7A-97DB6B57B963}"/>
              </a:ext>
            </a:extLst>
          </p:cNvPr>
          <p:cNvSpPr txBox="1"/>
          <p:nvPr/>
        </p:nvSpPr>
        <p:spPr>
          <a:xfrm>
            <a:off x="474829" y="4145042"/>
            <a:ext cx="4066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Range: Current day high-low range.</a:t>
            </a:r>
          </a:p>
          <a:p>
            <a:r>
              <a:rPr lang="en-CA" sz="1400" dirty="0"/>
              <a:t>Cur High: Current day high</a:t>
            </a:r>
          </a:p>
          <a:p>
            <a:r>
              <a:rPr lang="en-CA" sz="1400" dirty="0"/>
              <a:t>Cur Low: Current day low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Historical 10 days Average daily range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. Historical 10 days daily range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. Historical range of daily</a:t>
            </a:r>
          </a:p>
        </p:txBody>
      </p:sp>
    </p:spTree>
    <p:extLst>
      <p:ext uri="{BB962C8B-B14F-4D97-AF65-F5344CB8AC3E}">
        <p14:creationId xmlns:p14="http://schemas.microsoft.com/office/powerpoint/2010/main" val="1351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open high/ Open Low</a:t>
            </a:r>
            <a:br>
              <a:rPr lang="en-CA" dirty="0"/>
            </a:b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3B2FD-8065-42BE-8F7A-97DB6B57B963}"/>
              </a:ext>
            </a:extLst>
          </p:cNvPr>
          <p:cNvSpPr txBox="1"/>
          <p:nvPr/>
        </p:nvSpPr>
        <p:spPr>
          <a:xfrm>
            <a:off x="370270" y="4453068"/>
            <a:ext cx="474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Range: Current day open-high range.</a:t>
            </a:r>
          </a:p>
          <a:p>
            <a:r>
              <a:rPr lang="en-CA" sz="1400" dirty="0"/>
              <a:t>Cur High: Current day high</a:t>
            </a:r>
          </a:p>
          <a:p>
            <a:r>
              <a:rPr lang="en-CA" sz="1400" dirty="0"/>
              <a:t>Cur Open: Current day open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Historical Average daily range of Open-High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. Historical daily Open-High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. Historical range of daily Open-High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935588-905A-4075-B251-344C24EE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5" y="2394774"/>
            <a:ext cx="5045694" cy="1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9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Extreme range</a:t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57E4-ED59-4EC6-9999-A1560C9701B1}"/>
              </a:ext>
            </a:extLst>
          </p:cNvPr>
          <p:cNvSpPr txBox="1"/>
          <p:nvPr/>
        </p:nvSpPr>
        <p:spPr>
          <a:xfrm>
            <a:off x="412934" y="3987224"/>
            <a:ext cx="491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Range: Current last 5 minutes range</a:t>
            </a:r>
          </a:p>
          <a:p>
            <a:r>
              <a:rPr lang="en-CA" sz="1400" dirty="0"/>
              <a:t>H. Avg: Historical 5 minutes average </a:t>
            </a:r>
          </a:p>
          <a:p>
            <a:r>
              <a:rPr lang="en-CA" sz="1400" dirty="0"/>
              <a:t>H. Std: Historical 5 minutes range standard deviation </a:t>
            </a:r>
          </a:p>
          <a:p>
            <a:r>
              <a:rPr lang="en-CA" sz="1400" dirty="0"/>
              <a:t>H. Range: range on Historical 5 minutes range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B02F8-8B6F-46DB-89F1-9BA0499A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4" y="1812713"/>
            <a:ext cx="4665027" cy="18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Extreme  volume</a:t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57E4-ED59-4EC6-9999-A1560C9701B1}"/>
              </a:ext>
            </a:extLst>
          </p:cNvPr>
          <p:cNvSpPr txBox="1"/>
          <p:nvPr/>
        </p:nvSpPr>
        <p:spPr>
          <a:xfrm>
            <a:off x="397693" y="4946405"/>
            <a:ext cx="5114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Vol: Current last 5 minutes volume. (unit is thousand) 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Historical 5 minutes average volume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: Historical 5 minutes volume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: range on Historical 5 minutes range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00E48AD-9685-4401-AA74-BE6E7B03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4" y="1996334"/>
            <a:ext cx="4161966" cy="25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2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792</Words>
  <Application>Microsoft Office PowerPoint</Application>
  <PresentationFormat>Letter Paper (8.5x11 in)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GoodTrade software manual</vt:lpstr>
      <vt:lpstr>Overview</vt:lpstr>
      <vt:lpstr>Alert system –  managing symbols </vt:lpstr>
      <vt:lpstr>Alert system – Receiving alert. </vt:lpstr>
      <vt:lpstr>Alert system – alerts type </vt:lpstr>
      <vt:lpstr>Alert system – high low </vt:lpstr>
      <vt:lpstr>Alert system – open high/ Open Low </vt:lpstr>
      <vt:lpstr>Alert system – Extreme range </vt:lpstr>
      <vt:lpstr>Alert system – Extreme  volume </vt:lpstr>
      <vt:lpstr>Alert system – First five minutes (opening 9:30-9:35)  </vt:lpstr>
      <vt:lpstr>Alert system – breakout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trade software manual</dc:title>
  <dc:creator>Chiao Sun</dc:creator>
  <cp:lastModifiedBy>Chiao Sun</cp:lastModifiedBy>
  <cp:revision>7</cp:revision>
  <dcterms:created xsi:type="dcterms:W3CDTF">2021-01-04T13:02:03Z</dcterms:created>
  <dcterms:modified xsi:type="dcterms:W3CDTF">2021-01-05T13:33:38Z</dcterms:modified>
</cp:coreProperties>
</file>