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b Slide v4-2-1 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1" y="1700214"/>
            <a:ext cx="10369551" cy="237648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4508500"/>
            <a:ext cx="916305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Tahoma" pitchFamily="34" charset="0"/>
              </a:defRPr>
            </a:lvl1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2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580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590800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75692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391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5024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5024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767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5024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12192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024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439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19200" y="1676400"/>
            <a:ext cx="10363200" cy="4343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505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126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66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4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38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73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452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14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93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552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b Slide v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1036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76400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078817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lang="en-US" altLang="zh-TW" sz="1400" i="1">
                <a:solidFill>
                  <a:schemeClr val="accent2"/>
                </a:solidFill>
              </a:rPr>
              <a:t>- </a:t>
            </a:r>
            <a:fld id="{6AFF9187-7DD2-4698-9B2A-95476EA036BA}" type="slidenum">
              <a:rPr lang="en-US" altLang="zh-TW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pPr algn="r" eaLnBrk="1" hangingPunct="1">
                <a:defRPr/>
              </a:pPr>
              <a:t>‹#›</a:t>
            </a:fld>
            <a:r>
              <a:rPr lang="en-US" altLang="zh-TW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400" i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184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19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81507FF-78F5-CD42-A70F-39041870361A}"/>
              </a:ext>
            </a:extLst>
          </p:cNvPr>
          <p:cNvSpPr txBox="1"/>
          <p:nvPr/>
        </p:nvSpPr>
        <p:spPr>
          <a:xfrm>
            <a:off x="2551055" y="2598003"/>
            <a:ext cx="7306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r>
              <a:rPr lang="zh-TW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800" b="1" dirty="0">
                <a:latin typeface="Calibri" panose="020F0502020204030204" pitchFamily="34" charset="0"/>
                <a:cs typeface="Calibri" panose="020F0502020204030204" pitchFamily="34" charset="0"/>
              </a:rPr>
              <a:t>with Systolic array</a:t>
            </a:r>
            <a:endParaRPr kumimoji="1" lang="zh-TW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5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02E9849-4270-9445-9B78-136A4D7BA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2395"/>
              </p:ext>
            </p:extLst>
          </p:nvPr>
        </p:nvGraphicFramePr>
        <p:xfrm>
          <a:off x="2122714" y="2091688"/>
          <a:ext cx="3537856" cy="1337312"/>
        </p:xfrm>
        <a:graphic>
          <a:graphicData uri="http://schemas.openxmlformats.org/drawingml/2006/table">
            <a:tbl>
              <a:tblPr/>
              <a:tblGrid>
                <a:gridCol w="884464">
                  <a:extLst>
                    <a:ext uri="{9D8B030D-6E8A-4147-A177-3AD203B41FA5}">
                      <a16:colId xmlns:a16="http://schemas.microsoft.com/office/drawing/2014/main" val="3149851925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902267503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684548269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35151396"/>
                    </a:ext>
                  </a:extLst>
                </a:gridCol>
              </a:tblGrid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647664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0737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07620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31097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DE2A54-FBAD-7B44-9101-B46459C0F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49882"/>
              </p:ext>
            </p:extLst>
          </p:nvPr>
        </p:nvGraphicFramePr>
        <p:xfrm>
          <a:off x="7375072" y="2082433"/>
          <a:ext cx="3537856" cy="1315541"/>
        </p:xfrm>
        <a:graphic>
          <a:graphicData uri="http://schemas.openxmlformats.org/drawingml/2006/table">
            <a:tbl>
              <a:tblPr/>
              <a:tblGrid>
                <a:gridCol w="884464">
                  <a:extLst>
                    <a:ext uri="{9D8B030D-6E8A-4147-A177-3AD203B41FA5}">
                      <a16:colId xmlns:a16="http://schemas.microsoft.com/office/drawing/2014/main" val="3051314475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689631458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2968882451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531209357"/>
                    </a:ext>
                  </a:extLst>
                </a:gridCol>
              </a:tblGrid>
              <a:tr h="33828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94763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356849"/>
                  </a:ext>
                </a:extLst>
              </a:tr>
              <a:tr h="300695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14420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4730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8D4A9E-1328-4B4D-871A-D32F5E7F8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33479"/>
              </p:ext>
            </p:extLst>
          </p:nvPr>
        </p:nvGraphicFramePr>
        <p:xfrm>
          <a:off x="2122714" y="4154954"/>
          <a:ext cx="3537856" cy="1337312"/>
        </p:xfrm>
        <a:graphic>
          <a:graphicData uri="http://schemas.openxmlformats.org/drawingml/2006/table">
            <a:tbl>
              <a:tblPr/>
              <a:tblGrid>
                <a:gridCol w="884464">
                  <a:extLst>
                    <a:ext uri="{9D8B030D-6E8A-4147-A177-3AD203B41FA5}">
                      <a16:colId xmlns:a16="http://schemas.microsoft.com/office/drawing/2014/main" val="3149851925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902267503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684548269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35151396"/>
                    </a:ext>
                  </a:extLst>
                </a:gridCol>
              </a:tblGrid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647664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0737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07620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31097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8A35-DA4E-4A46-BA75-6CEC1AF1E1A5}"/>
              </a:ext>
            </a:extLst>
          </p:cNvPr>
          <p:cNvSpPr txBox="1"/>
          <p:nvPr/>
        </p:nvSpPr>
        <p:spPr>
          <a:xfrm>
            <a:off x="2122714" y="15774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input </a:t>
            </a:r>
            <a:r>
              <a:rPr lang="en-US" altLang="zh-TW" dirty="0"/>
              <a:t>data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E0E949-9174-0F4F-AB6E-0B45E3F46A9F}"/>
              </a:ext>
            </a:extLst>
          </p:cNvPr>
          <p:cNvSpPr txBox="1"/>
          <p:nvPr/>
        </p:nvSpPr>
        <p:spPr>
          <a:xfrm>
            <a:off x="7375072" y="15774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</a:t>
            </a:r>
            <a:r>
              <a:rPr kumimoji="1" lang="en-US" altLang="zh-TW" dirty="0"/>
              <a:t>put </a:t>
            </a:r>
            <a:r>
              <a:rPr lang="en-US" altLang="zh-TW" dirty="0"/>
              <a:t>data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796184-7054-E24B-AFB2-4BCC3D808B66}"/>
              </a:ext>
            </a:extLst>
          </p:cNvPr>
          <p:cNvSpPr txBox="1"/>
          <p:nvPr/>
        </p:nvSpPr>
        <p:spPr>
          <a:xfrm>
            <a:off x="2122714" y="36315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weight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65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8E4DC0-D808-294F-80AE-140CE3A49764}"/>
              </a:ext>
            </a:extLst>
          </p:cNvPr>
          <p:cNvSpPr txBox="1"/>
          <p:nvPr/>
        </p:nvSpPr>
        <p:spPr>
          <a:xfrm>
            <a:off x="3657672" y="2505670"/>
            <a:ext cx="4876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kumimoji="1" lang="en-US" altLang="zh-TW" sz="5400" dirty="0">
                <a:latin typeface="Calibri" panose="020F0502020204030204" pitchFamily="34" charset="0"/>
                <a:cs typeface="Calibri" panose="020F0502020204030204" pitchFamily="34" charset="0"/>
              </a:rPr>
              <a:t> stationary</a:t>
            </a:r>
            <a:endParaRPr kumimoji="1" lang="zh-TW" alt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0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627138" y="2244271"/>
            <a:ext cx="3261518" cy="3283858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cycle0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4809694C-0547-294E-A7B2-C4F3A79C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358"/>
              </p:ext>
            </p:extLst>
          </p:nvPr>
        </p:nvGraphicFramePr>
        <p:xfrm>
          <a:off x="3150353" y="2334383"/>
          <a:ext cx="2223608" cy="445272"/>
        </p:xfrm>
        <a:graphic>
          <a:graphicData uri="http://schemas.openxmlformats.org/drawingml/2006/table">
            <a:tbl>
              <a:tblPr/>
              <a:tblGrid>
                <a:gridCol w="555902">
                  <a:extLst>
                    <a:ext uri="{9D8B030D-6E8A-4147-A177-3AD203B41FA5}">
                      <a16:colId xmlns:a16="http://schemas.microsoft.com/office/drawing/2014/main" val="3039009935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497145366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492738625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1411059189"/>
                    </a:ext>
                  </a:extLst>
                </a:gridCol>
              </a:tblGrid>
              <a:tr h="445272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x1,3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x1,2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x1,1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8356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61FAEE9-1421-AE46-945E-3453992E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2992"/>
              </p:ext>
            </p:extLst>
          </p:nvPr>
        </p:nvGraphicFramePr>
        <p:xfrm>
          <a:off x="2606776" y="3220503"/>
          <a:ext cx="2223608" cy="445272"/>
        </p:xfrm>
        <a:graphic>
          <a:graphicData uri="http://schemas.openxmlformats.org/drawingml/2006/table">
            <a:tbl>
              <a:tblPr/>
              <a:tblGrid>
                <a:gridCol w="555902">
                  <a:extLst>
                    <a:ext uri="{9D8B030D-6E8A-4147-A177-3AD203B41FA5}">
                      <a16:colId xmlns:a16="http://schemas.microsoft.com/office/drawing/2014/main" val="3039009935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497145366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492738625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1411059189"/>
                    </a:ext>
                  </a:extLst>
                </a:gridCol>
              </a:tblGrid>
              <a:tr h="445272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x2,3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x2,2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x2,1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8356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592EA2B-1F50-7040-A96D-CEAF6834B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25723"/>
              </p:ext>
            </p:extLst>
          </p:nvPr>
        </p:nvGraphicFramePr>
        <p:xfrm>
          <a:off x="2038549" y="4106623"/>
          <a:ext cx="2223608" cy="445272"/>
        </p:xfrm>
        <a:graphic>
          <a:graphicData uri="http://schemas.openxmlformats.org/drawingml/2006/table">
            <a:tbl>
              <a:tblPr/>
              <a:tblGrid>
                <a:gridCol w="555902">
                  <a:extLst>
                    <a:ext uri="{9D8B030D-6E8A-4147-A177-3AD203B41FA5}">
                      <a16:colId xmlns:a16="http://schemas.microsoft.com/office/drawing/2014/main" val="3039009935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497145366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492738625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1411059189"/>
                    </a:ext>
                  </a:extLst>
                </a:gridCol>
              </a:tblGrid>
              <a:tr h="445272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x3,3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x3,2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x3,1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8356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FF74B0A3-3DED-F943-9C0B-C1AB0118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23632"/>
              </p:ext>
            </p:extLst>
          </p:nvPr>
        </p:nvGraphicFramePr>
        <p:xfrm>
          <a:off x="1494972" y="4992744"/>
          <a:ext cx="2223608" cy="445272"/>
        </p:xfrm>
        <a:graphic>
          <a:graphicData uri="http://schemas.openxmlformats.org/drawingml/2006/table">
            <a:tbl>
              <a:tblPr/>
              <a:tblGrid>
                <a:gridCol w="555902">
                  <a:extLst>
                    <a:ext uri="{9D8B030D-6E8A-4147-A177-3AD203B41FA5}">
                      <a16:colId xmlns:a16="http://schemas.microsoft.com/office/drawing/2014/main" val="3039009935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497145366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492738625"/>
                    </a:ext>
                  </a:extLst>
                </a:gridCol>
                <a:gridCol w="555902">
                  <a:extLst>
                    <a:ext uri="{9D8B030D-6E8A-4147-A177-3AD203B41FA5}">
                      <a16:colId xmlns:a16="http://schemas.microsoft.com/office/drawing/2014/main" val="1411059189"/>
                    </a:ext>
                  </a:extLst>
                </a:gridCol>
              </a:tblGrid>
              <a:tr h="445272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x4,3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x4,2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x4,1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421354"/>
      </p:ext>
    </p:extLst>
  </p:cSld>
  <p:clrMapOvr>
    <a:masterClrMapping/>
  </p:clrMapOvr>
</p:sld>
</file>

<file path=ppt/theme/theme1.xml><?xml version="1.0" encoding="utf-8"?>
<a:theme xmlns:a="http://schemas.openxmlformats.org/drawingml/2006/main" name="611b">
  <a:themeElements>
    <a:clrScheme name="Lab Slide v4.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 Slide v4.4">
      <a:majorFont>
        <a:latin typeface="Tahoma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b Slide v4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11b" id="{49B399D0-0A5A-AD4E-BBE6-4CB8117795C7}" vid="{7273FE9D-B6C9-914F-B4DF-912AD48B70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611b</Template>
  <TotalTime>42</TotalTime>
  <Words>76</Words>
  <Application>Microsoft Macintosh PowerPoint</Application>
  <PresentationFormat>寬螢幕</PresentationFormat>
  <Paragraphs>70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Tahoma</vt:lpstr>
      <vt:lpstr>Times New Roman</vt:lpstr>
      <vt:lpstr>Wingdings</vt:lpstr>
      <vt:lpstr>611b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政勳 葉</dc:creator>
  <cp:lastModifiedBy>政勳 葉</cp:lastModifiedBy>
  <cp:revision>4</cp:revision>
  <dcterms:created xsi:type="dcterms:W3CDTF">2020-12-07T05:34:09Z</dcterms:created>
  <dcterms:modified xsi:type="dcterms:W3CDTF">2020-12-07T06:16:21Z</dcterms:modified>
</cp:coreProperties>
</file>