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8"/>
    <p:restoredTop sz="94673"/>
  </p:normalViewPr>
  <p:slideViewPr>
    <p:cSldViewPr snapToGrid="0" snapToObjects="1">
      <p:cViewPr varScale="1">
        <p:scale>
          <a:sx n="103" d="100"/>
          <a:sy n="103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ab Slide v4-2-1 v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95401" y="1700214"/>
            <a:ext cx="10369551" cy="237648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71133" y="4508500"/>
            <a:ext cx="9163051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latin typeface="Tahoma" pitchFamily="34" charset="0"/>
              </a:defRPr>
            </a:lvl1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51882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580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152400"/>
            <a:ext cx="2590800" cy="5867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152400"/>
            <a:ext cx="75692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3916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3632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5080000" cy="4343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502400" y="1676400"/>
            <a:ext cx="508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502400" y="3924300"/>
            <a:ext cx="508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67671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1219200" y="152400"/>
            <a:ext cx="103632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219200" y="1676400"/>
            <a:ext cx="508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502400" y="1676400"/>
            <a:ext cx="508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1219200" y="3924300"/>
            <a:ext cx="508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502400" y="3924300"/>
            <a:ext cx="508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4394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3632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219200" y="1676400"/>
            <a:ext cx="10363200" cy="4343400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5050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3632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219200" y="1676400"/>
            <a:ext cx="5080000" cy="4343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2400" y="1676400"/>
            <a:ext cx="5080000" cy="4343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126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662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148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508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2400" y="1676400"/>
            <a:ext cx="508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38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736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452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414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5938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552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b Slide v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52400"/>
            <a:ext cx="10363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676400"/>
            <a:ext cx="10363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18" charset="0"/>
              </a:defRPr>
            </a:lvl1pPr>
          </a:lstStyle>
          <a:p>
            <a:fld id="{B788383D-B0BB-7A4A-8E7F-8A83DC938E74}" type="datetimeFigureOut">
              <a:rPr kumimoji="1" lang="zh-TW" altLang="en-US" smtClean="0"/>
              <a:t>2020/12/7</a:t>
            </a:fld>
            <a:endParaRPr kumimoji="1" lang="zh-TW" alt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4078817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lang="en-US" altLang="zh-TW" sz="1400" i="1">
                <a:solidFill>
                  <a:schemeClr val="accent2"/>
                </a:solidFill>
              </a:rPr>
              <a:t>- </a:t>
            </a:r>
            <a:fld id="{6AFF9187-7DD2-4698-9B2A-95476EA036BA}" type="slidenum">
              <a:rPr lang="en-US" altLang="zh-TW" sz="1400" i="1">
                <a:solidFill>
                  <a:schemeClr val="accent2"/>
                </a:solidFill>
                <a:latin typeface="Times New Roman" panose="02020603050405020304" pitchFamily="18" charset="0"/>
              </a:rPr>
              <a:pPr algn="r" eaLnBrk="1" hangingPunct="1">
                <a:defRPr/>
              </a:pPr>
              <a:t>‹#›</a:t>
            </a:fld>
            <a:r>
              <a:rPr lang="en-US" altLang="zh-TW" sz="1400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400" i="1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18400" y="64008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619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Ø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281507FF-78F5-CD42-A70F-39041870361A}"/>
              </a:ext>
            </a:extLst>
          </p:cNvPr>
          <p:cNvSpPr txBox="1"/>
          <p:nvPr/>
        </p:nvSpPr>
        <p:spPr>
          <a:xfrm>
            <a:off x="2551055" y="2598003"/>
            <a:ext cx="7306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latin typeface="Calibri" panose="020F0502020204030204" pitchFamily="34" charset="0"/>
                <a:cs typeface="Calibri" panose="020F0502020204030204" pitchFamily="34" charset="0"/>
              </a:rPr>
              <a:t>Dataflow</a:t>
            </a:r>
            <a:r>
              <a:rPr lang="zh-TW" alt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4800" b="1" dirty="0">
                <a:latin typeface="Calibri" panose="020F0502020204030204" pitchFamily="34" charset="0"/>
                <a:cs typeface="Calibri" panose="020F0502020204030204" pitchFamily="34" charset="0"/>
              </a:rPr>
              <a:t>with Systolic array</a:t>
            </a:r>
            <a:endParaRPr kumimoji="1" lang="zh-TW" alt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481A6EB-F76B-5042-A5FB-5EA8EFFDEF47}"/>
              </a:ext>
            </a:extLst>
          </p:cNvPr>
          <p:cNvSpPr txBox="1"/>
          <p:nvPr/>
        </p:nvSpPr>
        <p:spPr>
          <a:xfrm>
            <a:off x="6411758" y="3518041"/>
            <a:ext cx="3093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output stationary</a:t>
            </a:r>
            <a:endParaRPr kumimoji="1" lang="zh-TW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45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D95A50-C422-FF48-9A3A-4F04E87758F6}"/>
              </a:ext>
            </a:extLst>
          </p:cNvPr>
          <p:cNvSpPr txBox="1"/>
          <p:nvPr/>
        </p:nvSpPr>
        <p:spPr>
          <a:xfrm>
            <a:off x="1494972" y="348342"/>
            <a:ext cx="1474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cycle6</a:t>
            </a:r>
            <a:endParaRPr kumimoji="1"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E1408A2-85A3-D646-BDE9-5E06DFC7509F}"/>
              </a:ext>
            </a:extLst>
          </p:cNvPr>
          <p:cNvGrpSpPr/>
          <p:nvPr/>
        </p:nvGrpSpPr>
        <p:grpSpPr>
          <a:xfrm>
            <a:off x="5596175" y="2637882"/>
            <a:ext cx="3620104" cy="3644900"/>
            <a:chOff x="3900714" y="1487715"/>
            <a:chExt cx="4767942" cy="4800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0E2E9-E51F-1946-9B6C-71F0538E0C23}"/>
                </a:ext>
              </a:extLst>
            </p:cNvPr>
            <p:cNvSpPr/>
            <p:nvPr/>
          </p:nvSpPr>
          <p:spPr>
            <a:xfrm>
              <a:off x="3900714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7F7B74-F540-0247-94A9-1B284C0FF968}"/>
                </a:ext>
              </a:extLst>
            </p:cNvPr>
            <p:cNvSpPr/>
            <p:nvPr/>
          </p:nvSpPr>
          <p:spPr>
            <a:xfrm>
              <a:off x="5185228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167403-5250-E644-B2B1-8B05F795510A}"/>
                </a:ext>
              </a:extLst>
            </p:cNvPr>
            <p:cNvSpPr/>
            <p:nvPr/>
          </p:nvSpPr>
          <p:spPr>
            <a:xfrm>
              <a:off x="6469742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C37C879-3491-3546-BFBE-ACD737CC295D}"/>
                </a:ext>
              </a:extLst>
            </p:cNvPr>
            <p:cNvSpPr/>
            <p:nvPr/>
          </p:nvSpPr>
          <p:spPr>
            <a:xfrm>
              <a:off x="7754256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37AED1-6285-8F4A-9944-0F7B1931A14A}"/>
                </a:ext>
              </a:extLst>
            </p:cNvPr>
            <p:cNvSpPr/>
            <p:nvPr/>
          </p:nvSpPr>
          <p:spPr>
            <a:xfrm>
              <a:off x="3900714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EE2DCA-7698-3246-A42E-F67B374AA10C}"/>
                </a:ext>
              </a:extLst>
            </p:cNvPr>
            <p:cNvSpPr/>
            <p:nvPr/>
          </p:nvSpPr>
          <p:spPr>
            <a:xfrm>
              <a:off x="5185228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11D5BF-BD9E-394A-8B85-BC9166B13F5C}"/>
                </a:ext>
              </a:extLst>
            </p:cNvPr>
            <p:cNvSpPr/>
            <p:nvPr/>
          </p:nvSpPr>
          <p:spPr>
            <a:xfrm>
              <a:off x="6469742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9902A2-FFE1-1142-B0EC-23C93A28DB6D}"/>
                </a:ext>
              </a:extLst>
            </p:cNvPr>
            <p:cNvSpPr/>
            <p:nvPr/>
          </p:nvSpPr>
          <p:spPr>
            <a:xfrm>
              <a:off x="7754256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F4469D-C082-C14E-A6AB-44591716AD63}"/>
                </a:ext>
              </a:extLst>
            </p:cNvPr>
            <p:cNvSpPr/>
            <p:nvPr/>
          </p:nvSpPr>
          <p:spPr>
            <a:xfrm>
              <a:off x="3900714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4D296B-31FC-E44C-A58D-165670D8847E}"/>
                </a:ext>
              </a:extLst>
            </p:cNvPr>
            <p:cNvSpPr/>
            <p:nvPr/>
          </p:nvSpPr>
          <p:spPr>
            <a:xfrm>
              <a:off x="5185228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317A62-3B6E-9B41-9BA2-BD64DDA35F5F}"/>
                </a:ext>
              </a:extLst>
            </p:cNvPr>
            <p:cNvSpPr/>
            <p:nvPr/>
          </p:nvSpPr>
          <p:spPr>
            <a:xfrm>
              <a:off x="6469742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93028F-793C-C445-B9CD-D8C9A209E880}"/>
                </a:ext>
              </a:extLst>
            </p:cNvPr>
            <p:cNvSpPr/>
            <p:nvPr/>
          </p:nvSpPr>
          <p:spPr>
            <a:xfrm>
              <a:off x="7754256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B314C0-1438-9042-84E5-B6B0C8AD4DF5}"/>
                </a:ext>
              </a:extLst>
            </p:cNvPr>
            <p:cNvSpPr/>
            <p:nvPr/>
          </p:nvSpPr>
          <p:spPr>
            <a:xfrm>
              <a:off x="3900714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C588D3-34AF-DC4F-AA28-4DDC2786BB14}"/>
                </a:ext>
              </a:extLst>
            </p:cNvPr>
            <p:cNvSpPr/>
            <p:nvPr/>
          </p:nvSpPr>
          <p:spPr>
            <a:xfrm>
              <a:off x="5185228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A3FD50-FC71-3A41-ABD9-B8B31C0B8096}"/>
                </a:ext>
              </a:extLst>
            </p:cNvPr>
            <p:cNvSpPr/>
            <p:nvPr/>
          </p:nvSpPr>
          <p:spPr>
            <a:xfrm>
              <a:off x="6469742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632C970-9BE6-4544-AB8D-7D7361D6CD1E}"/>
                </a:ext>
              </a:extLst>
            </p:cNvPr>
            <p:cNvSpPr/>
            <p:nvPr/>
          </p:nvSpPr>
          <p:spPr>
            <a:xfrm>
              <a:off x="7754256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BFADFD-3873-014F-8AEF-9EBD6C325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448094"/>
              </p:ext>
            </p:extLst>
          </p:nvPr>
        </p:nvGraphicFramePr>
        <p:xfrm>
          <a:off x="4587907" y="2689085"/>
          <a:ext cx="6794368" cy="3831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0624">
                  <a:extLst>
                    <a:ext uri="{9D8B030D-6E8A-4147-A177-3AD203B41FA5}">
                      <a16:colId xmlns:a16="http://schemas.microsoft.com/office/drawing/2014/main" val="3607267658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587344842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545145688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2128586104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2821480401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3861724958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2437758615"/>
                    </a:ext>
                  </a:extLst>
                </a:gridCol>
              </a:tblGrid>
              <a:tr h="90577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683446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247578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x3,2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x3,1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792479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49213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4B62E5D-4E67-9342-BAFD-20A0165FF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285606"/>
              </p:ext>
            </p:extLst>
          </p:nvPr>
        </p:nvGraphicFramePr>
        <p:xfrm>
          <a:off x="5488594" y="1462244"/>
          <a:ext cx="3932228" cy="6714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057">
                  <a:extLst>
                    <a:ext uri="{9D8B030D-6E8A-4147-A177-3AD203B41FA5}">
                      <a16:colId xmlns:a16="http://schemas.microsoft.com/office/drawing/2014/main" val="1980083468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762460031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1900427243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4034818782"/>
                    </a:ext>
                  </a:extLst>
                </a:gridCol>
              </a:tblGrid>
              <a:tr h="95923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80239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986499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380858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w3,2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w2,3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73655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w2,2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w1,3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076831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07677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593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D95A50-C422-FF48-9A3A-4F04E87758F6}"/>
              </a:ext>
            </a:extLst>
          </p:cNvPr>
          <p:cNvSpPr txBox="1"/>
          <p:nvPr/>
        </p:nvSpPr>
        <p:spPr>
          <a:xfrm>
            <a:off x="1494972" y="348342"/>
            <a:ext cx="1474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cycle7</a:t>
            </a:r>
            <a:endParaRPr kumimoji="1"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E1408A2-85A3-D646-BDE9-5E06DFC7509F}"/>
              </a:ext>
            </a:extLst>
          </p:cNvPr>
          <p:cNvGrpSpPr/>
          <p:nvPr/>
        </p:nvGrpSpPr>
        <p:grpSpPr>
          <a:xfrm>
            <a:off x="5596175" y="2637882"/>
            <a:ext cx="3620104" cy="3644900"/>
            <a:chOff x="3900714" y="1487715"/>
            <a:chExt cx="4767942" cy="4800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0E2E9-E51F-1946-9B6C-71F0538E0C23}"/>
                </a:ext>
              </a:extLst>
            </p:cNvPr>
            <p:cNvSpPr/>
            <p:nvPr/>
          </p:nvSpPr>
          <p:spPr>
            <a:xfrm>
              <a:off x="3900714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7F7B74-F540-0247-94A9-1B284C0FF968}"/>
                </a:ext>
              </a:extLst>
            </p:cNvPr>
            <p:cNvSpPr/>
            <p:nvPr/>
          </p:nvSpPr>
          <p:spPr>
            <a:xfrm>
              <a:off x="5185228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167403-5250-E644-B2B1-8B05F795510A}"/>
                </a:ext>
              </a:extLst>
            </p:cNvPr>
            <p:cNvSpPr/>
            <p:nvPr/>
          </p:nvSpPr>
          <p:spPr>
            <a:xfrm>
              <a:off x="6469742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C37C879-3491-3546-BFBE-ACD737CC295D}"/>
                </a:ext>
              </a:extLst>
            </p:cNvPr>
            <p:cNvSpPr/>
            <p:nvPr/>
          </p:nvSpPr>
          <p:spPr>
            <a:xfrm>
              <a:off x="7754256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37AED1-6285-8F4A-9944-0F7B1931A14A}"/>
                </a:ext>
              </a:extLst>
            </p:cNvPr>
            <p:cNvSpPr/>
            <p:nvPr/>
          </p:nvSpPr>
          <p:spPr>
            <a:xfrm>
              <a:off x="3900714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EE2DCA-7698-3246-A42E-F67B374AA10C}"/>
                </a:ext>
              </a:extLst>
            </p:cNvPr>
            <p:cNvSpPr/>
            <p:nvPr/>
          </p:nvSpPr>
          <p:spPr>
            <a:xfrm>
              <a:off x="5185228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11D5BF-BD9E-394A-8B85-BC9166B13F5C}"/>
                </a:ext>
              </a:extLst>
            </p:cNvPr>
            <p:cNvSpPr/>
            <p:nvPr/>
          </p:nvSpPr>
          <p:spPr>
            <a:xfrm>
              <a:off x="6469742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9902A2-FFE1-1142-B0EC-23C93A28DB6D}"/>
                </a:ext>
              </a:extLst>
            </p:cNvPr>
            <p:cNvSpPr/>
            <p:nvPr/>
          </p:nvSpPr>
          <p:spPr>
            <a:xfrm>
              <a:off x="7754256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F4469D-C082-C14E-A6AB-44591716AD63}"/>
                </a:ext>
              </a:extLst>
            </p:cNvPr>
            <p:cNvSpPr/>
            <p:nvPr/>
          </p:nvSpPr>
          <p:spPr>
            <a:xfrm>
              <a:off x="3900714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4D296B-31FC-E44C-A58D-165670D8847E}"/>
                </a:ext>
              </a:extLst>
            </p:cNvPr>
            <p:cNvSpPr/>
            <p:nvPr/>
          </p:nvSpPr>
          <p:spPr>
            <a:xfrm>
              <a:off x="5185228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317A62-3B6E-9B41-9BA2-BD64DDA35F5F}"/>
                </a:ext>
              </a:extLst>
            </p:cNvPr>
            <p:cNvSpPr/>
            <p:nvPr/>
          </p:nvSpPr>
          <p:spPr>
            <a:xfrm>
              <a:off x="6469742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93028F-793C-C445-B9CD-D8C9A209E880}"/>
                </a:ext>
              </a:extLst>
            </p:cNvPr>
            <p:cNvSpPr/>
            <p:nvPr/>
          </p:nvSpPr>
          <p:spPr>
            <a:xfrm>
              <a:off x="7754256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B314C0-1438-9042-84E5-B6B0C8AD4DF5}"/>
                </a:ext>
              </a:extLst>
            </p:cNvPr>
            <p:cNvSpPr/>
            <p:nvPr/>
          </p:nvSpPr>
          <p:spPr>
            <a:xfrm>
              <a:off x="3900714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C588D3-34AF-DC4F-AA28-4DDC2786BB14}"/>
                </a:ext>
              </a:extLst>
            </p:cNvPr>
            <p:cNvSpPr/>
            <p:nvPr/>
          </p:nvSpPr>
          <p:spPr>
            <a:xfrm>
              <a:off x="5185228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A3FD50-FC71-3A41-ABD9-B8B31C0B8096}"/>
                </a:ext>
              </a:extLst>
            </p:cNvPr>
            <p:cNvSpPr/>
            <p:nvPr/>
          </p:nvSpPr>
          <p:spPr>
            <a:xfrm>
              <a:off x="6469742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632C970-9BE6-4544-AB8D-7D7361D6CD1E}"/>
                </a:ext>
              </a:extLst>
            </p:cNvPr>
            <p:cNvSpPr/>
            <p:nvPr/>
          </p:nvSpPr>
          <p:spPr>
            <a:xfrm>
              <a:off x="7754256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BFADFD-3873-014F-8AEF-9EBD6C325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41263"/>
              </p:ext>
            </p:extLst>
          </p:nvPr>
        </p:nvGraphicFramePr>
        <p:xfrm>
          <a:off x="5471961" y="2689085"/>
          <a:ext cx="6794368" cy="3831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0624">
                  <a:extLst>
                    <a:ext uri="{9D8B030D-6E8A-4147-A177-3AD203B41FA5}">
                      <a16:colId xmlns:a16="http://schemas.microsoft.com/office/drawing/2014/main" val="3607267658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587344842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545145688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2128586104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2821480401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3861724958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2437758615"/>
                    </a:ext>
                  </a:extLst>
                </a:gridCol>
              </a:tblGrid>
              <a:tr h="90577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683446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247578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x3,2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792479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49213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4B62E5D-4E67-9342-BAFD-20A0165FF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84812"/>
              </p:ext>
            </p:extLst>
          </p:nvPr>
        </p:nvGraphicFramePr>
        <p:xfrm>
          <a:off x="5488594" y="2387530"/>
          <a:ext cx="3932228" cy="6714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057">
                  <a:extLst>
                    <a:ext uri="{9D8B030D-6E8A-4147-A177-3AD203B41FA5}">
                      <a16:colId xmlns:a16="http://schemas.microsoft.com/office/drawing/2014/main" val="1980083468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762460031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1900427243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4034818782"/>
                    </a:ext>
                  </a:extLst>
                </a:gridCol>
              </a:tblGrid>
              <a:tr h="95923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80239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986499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380858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w3,2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w2,3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73655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076831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07677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926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D95A50-C422-FF48-9A3A-4F04E87758F6}"/>
              </a:ext>
            </a:extLst>
          </p:cNvPr>
          <p:cNvSpPr txBox="1"/>
          <p:nvPr/>
        </p:nvSpPr>
        <p:spPr>
          <a:xfrm>
            <a:off x="1494972" y="348342"/>
            <a:ext cx="1474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cycle8</a:t>
            </a:r>
            <a:endParaRPr kumimoji="1"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E1408A2-85A3-D646-BDE9-5E06DFC7509F}"/>
              </a:ext>
            </a:extLst>
          </p:cNvPr>
          <p:cNvGrpSpPr/>
          <p:nvPr/>
        </p:nvGrpSpPr>
        <p:grpSpPr>
          <a:xfrm>
            <a:off x="5596175" y="2637882"/>
            <a:ext cx="3620104" cy="3644900"/>
            <a:chOff x="3900714" y="1487715"/>
            <a:chExt cx="4767942" cy="4800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0E2E9-E51F-1946-9B6C-71F0538E0C23}"/>
                </a:ext>
              </a:extLst>
            </p:cNvPr>
            <p:cNvSpPr/>
            <p:nvPr/>
          </p:nvSpPr>
          <p:spPr>
            <a:xfrm>
              <a:off x="3900714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7F7B74-F540-0247-94A9-1B284C0FF968}"/>
                </a:ext>
              </a:extLst>
            </p:cNvPr>
            <p:cNvSpPr/>
            <p:nvPr/>
          </p:nvSpPr>
          <p:spPr>
            <a:xfrm>
              <a:off x="5185228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167403-5250-E644-B2B1-8B05F795510A}"/>
                </a:ext>
              </a:extLst>
            </p:cNvPr>
            <p:cNvSpPr/>
            <p:nvPr/>
          </p:nvSpPr>
          <p:spPr>
            <a:xfrm>
              <a:off x="6469742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C37C879-3491-3546-BFBE-ACD737CC295D}"/>
                </a:ext>
              </a:extLst>
            </p:cNvPr>
            <p:cNvSpPr/>
            <p:nvPr/>
          </p:nvSpPr>
          <p:spPr>
            <a:xfrm>
              <a:off x="7754256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37AED1-6285-8F4A-9944-0F7B1931A14A}"/>
                </a:ext>
              </a:extLst>
            </p:cNvPr>
            <p:cNvSpPr/>
            <p:nvPr/>
          </p:nvSpPr>
          <p:spPr>
            <a:xfrm>
              <a:off x="3900714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EE2DCA-7698-3246-A42E-F67B374AA10C}"/>
                </a:ext>
              </a:extLst>
            </p:cNvPr>
            <p:cNvSpPr/>
            <p:nvPr/>
          </p:nvSpPr>
          <p:spPr>
            <a:xfrm>
              <a:off x="5185228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11D5BF-BD9E-394A-8B85-BC9166B13F5C}"/>
                </a:ext>
              </a:extLst>
            </p:cNvPr>
            <p:cNvSpPr/>
            <p:nvPr/>
          </p:nvSpPr>
          <p:spPr>
            <a:xfrm>
              <a:off x="6469742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9902A2-FFE1-1142-B0EC-23C93A28DB6D}"/>
                </a:ext>
              </a:extLst>
            </p:cNvPr>
            <p:cNvSpPr/>
            <p:nvPr/>
          </p:nvSpPr>
          <p:spPr>
            <a:xfrm>
              <a:off x="7754256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F4469D-C082-C14E-A6AB-44591716AD63}"/>
                </a:ext>
              </a:extLst>
            </p:cNvPr>
            <p:cNvSpPr/>
            <p:nvPr/>
          </p:nvSpPr>
          <p:spPr>
            <a:xfrm>
              <a:off x="3900714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4D296B-31FC-E44C-A58D-165670D8847E}"/>
                </a:ext>
              </a:extLst>
            </p:cNvPr>
            <p:cNvSpPr/>
            <p:nvPr/>
          </p:nvSpPr>
          <p:spPr>
            <a:xfrm>
              <a:off x="5185228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317A62-3B6E-9B41-9BA2-BD64DDA35F5F}"/>
                </a:ext>
              </a:extLst>
            </p:cNvPr>
            <p:cNvSpPr/>
            <p:nvPr/>
          </p:nvSpPr>
          <p:spPr>
            <a:xfrm>
              <a:off x="6469742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93028F-793C-C445-B9CD-D8C9A209E880}"/>
                </a:ext>
              </a:extLst>
            </p:cNvPr>
            <p:cNvSpPr/>
            <p:nvPr/>
          </p:nvSpPr>
          <p:spPr>
            <a:xfrm>
              <a:off x="7754256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B314C0-1438-9042-84E5-B6B0C8AD4DF5}"/>
                </a:ext>
              </a:extLst>
            </p:cNvPr>
            <p:cNvSpPr/>
            <p:nvPr/>
          </p:nvSpPr>
          <p:spPr>
            <a:xfrm>
              <a:off x="3900714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C588D3-34AF-DC4F-AA28-4DDC2786BB14}"/>
                </a:ext>
              </a:extLst>
            </p:cNvPr>
            <p:cNvSpPr/>
            <p:nvPr/>
          </p:nvSpPr>
          <p:spPr>
            <a:xfrm>
              <a:off x="5185228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A3FD50-FC71-3A41-ABD9-B8B31C0B8096}"/>
                </a:ext>
              </a:extLst>
            </p:cNvPr>
            <p:cNvSpPr/>
            <p:nvPr/>
          </p:nvSpPr>
          <p:spPr>
            <a:xfrm>
              <a:off x="6469742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632C970-9BE6-4544-AB8D-7D7361D6CD1E}"/>
                </a:ext>
              </a:extLst>
            </p:cNvPr>
            <p:cNvSpPr/>
            <p:nvPr/>
          </p:nvSpPr>
          <p:spPr>
            <a:xfrm>
              <a:off x="7754256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BFADFD-3873-014F-8AEF-9EBD6C325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106343"/>
              </p:ext>
            </p:extLst>
          </p:nvPr>
        </p:nvGraphicFramePr>
        <p:xfrm>
          <a:off x="6487594" y="2689085"/>
          <a:ext cx="6794368" cy="3831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0624">
                  <a:extLst>
                    <a:ext uri="{9D8B030D-6E8A-4147-A177-3AD203B41FA5}">
                      <a16:colId xmlns:a16="http://schemas.microsoft.com/office/drawing/2014/main" val="3607267658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587344842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545145688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2128586104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2821480401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3861724958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2437758615"/>
                    </a:ext>
                  </a:extLst>
                </a:gridCol>
              </a:tblGrid>
              <a:tr h="90577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683446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247578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792479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49213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4B62E5D-4E67-9342-BAFD-20A0165FF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907713"/>
              </p:ext>
            </p:extLst>
          </p:nvPr>
        </p:nvGraphicFramePr>
        <p:xfrm>
          <a:off x="5488594" y="3383352"/>
          <a:ext cx="3932228" cy="6714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057">
                  <a:extLst>
                    <a:ext uri="{9D8B030D-6E8A-4147-A177-3AD203B41FA5}">
                      <a16:colId xmlns:a16="http://schemas.microsoft.com/office/drawing/2014/main" val="1980083468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762460031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1900427243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4034818782"/>
                    </a:ext>
                  </a:extLst>
                </a:gridCol>
              </a:tblGrid>
              <a:tr h="95923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80239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986499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380858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73655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076831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07677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914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D95A50-C422-FF48-9A3A-4F04E87758F6}"/>
              </a:ext>
            </a:extLst>
          </p:cNvPr>
          <p:cNvSpPr txBox="1"/>
          <p:nvPr/>
        </p:nvSpPr>
        <p:spPr>
          <a:xfrm>
            <a:off x="1494972" y="348342"/>
            <a:ext cx="1474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cycle9</a:t>
            </a:r>
            <a:endParaRPr kumimoji="1"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E1408A2-85A3-D646-BDE9-5E06DFC7509F}"/>
              </a:ext>
            </a:extLst>
          </p:cNvPr>
          <p:cNvGrpSpPr/>
          <p:nvPr/>
        </p:nvGrpSpPr>
        <p:grpSpPr>
          <a:xfrm>
            <a:off x="5596175" y="2637882"/>
            <a:ext cx="3620104" cy="3644900"/>
            <a:chOff x="3900714" y="1487715"/>
            <a:chExt cx="4767942" cy="4800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0E2E9-E51F-1946-9B6C-71F0538E0C23}"/>
                </a:ext>
              </a:extLst>
            </p:cNvPr>
            <p:cNvSpPr/>
            <p:nvPr/>
          </p:nvSpPr>
          <p:spPr>
            <a:xfrm>
              <a:off x="3900714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7F7B74-F540-0247-94A9-1B284C0FF968}"/>
                </a:ext>
              </a:extLst>
            </p:cNvPr>
            <p:cNvSpPr/>
            <p:nvPr/>
          </p:nvSpPr>
          <p:spPr>
            <a:xfrm>
              <a:off x="5185228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167403-5250-E644-B2B1-8B05F795510A}"/>
                </a:ext>
              </a:extLst>
            </p:cNvPr>
            <p:cNvSpPr/>
            <p:nvPr/>
          </p:nvSpPr>
          <p:spPr>
            <a:xfrm>
              <a:off x="6469742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C37C879-3491-3546-BFBE-ACD737CC295D}"/>
                </a:ext>
              </a:extLst>
            </p:cNvPr>
            <p:cNvSpPr/>
            <p:nvPr/>
          </p:nvSpPr>
          <p:spPr>
            <a:xfrm>
              <a:off x="7754256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37AED1-6285-8F4A-9944-0F7B1931A14A}"/>
                </a:ext>
              </a:extLst>
            </p:cNvPr>
            <p:cNvSpPr/>
            <p:nvPr/>
          </p:nvSpPr>
          <p:spPr>
            <a:xfrm>
              <a:off x="3900714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EE2DCA-7698-3246-A42E-F67B374AA10C}"/>
                </a:ext>
              </a:extLst>
            </p:cNvPr>
            <p:cNvSpPr/>
            <p:nvPr/>
          </p:nvSpPr>
          <p:spPr>
            <a:xfrm>
              <a:off x="5185228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11D5BF-BD9E-394A-8B85-BC9166B13F5C}"/>
                </a:ext>
              </a:extLst>
            </p:cNvPr>
            <p:cNvSpPr/>
            <p:nvPr/>
          </p:nvSpPr>
          <p:spPr>
            <a:xfrm>
              <a:off x="6469742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9902A2-FFE1-1142-B0EC-23C93A28DB6D}"/>
                </a:ext>
              </a:extLst>
            </p:cNvPr>
            <p:cNvSpPr/>
            <p:nvPr/>
          </p:nvSpPr>
          <p:spPr>
            <a:xfrm>
              <a:off x="7754256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F4469D-C082-C14E-A6AB-44591716AD63}"/>
                </a:ext>
              </a:extLst>
            </p:cNvPr>
            <p:cNvSpPr/>
            <p:nvPr/>
          </p:nvSpPr>
          <p:spPr>
            <a:xfrm>
              <a:off x="3900714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4D296B-31FC-E44C-A58D-165670D8847E}"/>
                </a:ext>
              </a:extLst>
            </p:cNvPr>
            <p:cNvSpPr/>
            <p:nvPr/>
          </p:nvSpPr>
          <p:spPr>
            <a:xfrm>
              <a:off x="5185228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317A62-3B6E-9B41-9BA2-BD64DDA35F5F}"/>
                </a:ext>
              </a:extLst>
            </p:cNvPr>
            <p:cNvSpPr/>
            <p:nvPr/>
          </p:nvSpPr>
          <p:spPr>
            <a:xfrm>
              <a:off x="6469742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93028F-793C-C445-B9CD-D8C9A209E880}"/>
                </a:ext>
              </a:extLst>
            </p:cNvPr>
            <p:cNvSpPr/>
            <p:nvPr/>
          </p:nvSpPr>
          <p:spPr>
            <a:xfrm>
              <a:off x="7754256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B314C0-1438-9042-84E5-B6B0C8AD4DF5}"/>
                </a:ext>
              </a:extLst>
            </p:cNvPr>
            <p:cNvSpPr/>
            <p:nvPr/>
          </p:nvSpPr>
          <p:spPr>
            <a:xfrm>
              <a:off x="3900714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C588D3-34AF-DC4F-AA28-4DDC2786BB14}"/>
                </a:ext>
              </a:extLst>
            </p:cNvPr>
            <p:cNvSpPr/>
            <p:nvPr/>
          </p:nvSpPr>
          <p:spPr>
            <a:xfrm>
              <a:off x="5185228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A3FD50-FC71-3A41-ABD9-B8B31C0B8096}"/>
                </a:ext>
              </a:extLst>
            </p:cNvPr>
            <p:cNvSpPr/>
            <p:nvPr/>
          </p:nvSpPr>
          <p:spPr>
            <a:xfrm>
              <a:off x="6469742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632C970-9BE6-4544-AB8D-7D7361D6CD1E}"/>
                </a:ext>
              </a:extLst>
            </p:cNvPr>
            <p:cNvSpPr/>
            <p:nvPr/>
          </p:nvSpPr>
          <p:spPr>
            <a:xfrm>
              <a:off x="7754256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BFADFD-3873-014F-8AEF-9EBD6C325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652038"/>
              </p:ext>
            </p:extLst>
          </p:nvPr>
        </p:nvGraphicFramePr>
        <p:xfrm>
          <a:off x="7454708" y="2689085"/>
          <a:ext cx="6794368" cy="3831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0624">
                  <a:extLst>
                    <a:ext uri="{9D8B030D-6E8A-4147-A177-3AD203B41FA5}">
                      <a16:colId xmlns:a16="http://schemas.microsoft.com/office/drawing/2014/main" val="3607267658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587344842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545145688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2128586104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2821480401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3861724958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2437758615"/>
                    </a:ext>
                  </a:extLst>
                </a:gridCol>
              </a:tblGrid>
              <a:tr h="90577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683446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247578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792479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49213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4B62E5D-4E67-9342-BAFD-20A0165FF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039707"/>
              </p:ext>
            </p:extLst>
          </p:nvPr>
        </p:nvGraphicFramePr>
        <p:xfrm>
          <a:off x="5488594" y="4315693"/>
          <a:ext cx="3932228" cy="6714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057">
                  <a:extLst>
                    <a:ext uri="{9D8B030D-6E8A-4147-A177-3AD203B41FA5}">
                      <a16:colId xmlns:a16="http://schemas.microsoft.com/office/drawing/2014/main" val="1980083468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762460031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1900427243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4034818782"/>
                    </a:ext>
                  </a:extLst>
                </a:gridCol>
              </a:tblGrid>
              <a:tr h="95923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80239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986499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380858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73655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076831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07677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353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D95A50-C422-FF48-9A3A-4F04E87758F6}"/>
              </a:ext>
            </a:extLst>
          </p:cNvPr>
          <p:cNvSpPr txBox="1"/>
          <p:nvPr/>
        </p:nvSpPr>
        <p:spPr>
          <a:xfrm>
            <a:off x="1494972" y="348342"/>
            <a:ext cx="1734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cycle10</a:t>
            </a:r>
            <a:endParaRPr kumimoji="1"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E1408A2-85A3-D646-BDE9-5E06DFC7509F}"/>
              </a:ext>
            </a:extLst>
          </p:cNvPr>
          <p:cNvGrpSpPr/>
          <p:nvPr/>
        </p:nvGrpSpPr>
        <p:grpSpPr>
          <a:xfrm>
            <a:off x="5596175" y="2637882"/>
            <a:ext cx="3620104" cy="3644900"/>
            <a:chOff x="3900714" y="1487715"/>
            <a:chExt cx="4767942" cy="4800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0E2E9-E51F-1946-9B6C-71F0538E0C23}"/>
                </a:ext>
              </a:extLst>
            </p:cNvPr>
            <p:cNvSpPr/>
            <p:nvPr/>
          </p:nvSpPr>
          <p:spPr>
            <a:xfrm>
              <a:off x="3900714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7F7B74-F540-0247-94A9-1B284C0FF968}"/>
                </a:ext>
              </a:extLst>
            </p:cNvPr>
            <p:cNvSpPr/>
            <p:nvPr/>
          </p:nvSpPr>
          <p:spPr>
            <a:xfrm>
              <a:off x="5185228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167403-5250-E644-B2B1-8B05F795510A}"/>
                </a:ext>
              </a:extLst>
            </p:cNvPr>
            <p:cNvSpPr/>
            <p:nvPr/>
          </p:nvSpPr>
          <p:spPr>
            <a:xfrm>
              <a:off x="6469742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C37C879-3491-3546-BFBE-ACD737CC295D}"/>
                </a:ext>
              </a:extLst>
            </p:cNvPr>
            <p:cNvSpPr/>
            <p:nvPr/>
          </p:nvSpPr>
          <p:spPr>
            <a:xfrm>
              <a:off x="7754256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37AED1-6285-8F4A-9944-0F7B1931A14A}"/>
                </a:ext>
              </a:extLst>
            </p:cNvPr>
            <p:cNvSpPr/>
            <p:nvPr/>
          </p:nvSpPr>
          <p:spPr>
            <a:xfrm>
              <a:off x="3900714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EE2DCA-7698-3246-A42E-F67B374AA10C}"/>
                </a:ext>
              </a:extLst>
            </p:cNvPr>
            <p:cNvSpPr/>
            <p:nvPr/>
          </p:nvSpPr>
          <p:spPr>
            <a:xfrm>
              <a:off x="5185228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11D5BF-BD9E-394A-8B85-BC9166B13F5C}"/>
                </a:ext>
              </a:extLst>
            </p:cNvPr>
            <p:cNvSpPr/>
            <p:nvPr/>
          </p:nvSpPr>
          <p:spPr>
            <a:xfrm>
              <a:off x="6469742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9902A2-FFE1-1142-B0EC-23C93A28DB6D}"/>
                </a:ext>
              </a:extLst>
            </p:cNvPr>
            <p:cNvSpPr/>
            <p:nvPr/>
          </p:nvSpPr>
          <p:spPr>
            <a:xfrm>
              <a:off x="7754256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F4469D-C082-C14E-A6AB-44591716AD63}"/>
                </a:ext>
              </a:extLst>
            </p:cNvPr>
            <p:cNvSpPr/>
            <p:nvPr/>
          </p:nvSpPr>
          <p:spPr>
            <a:xfrm>
              <a:off x="3900714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4D296B-31FC-E44C-A58D-165670D8847E}"/>
                </a:ext>
              </a:extLst>
            </p:cNvPr>
            <p:cNvSpPr/>
            <p:nvPr/>
          </p:nvSpPr>
          <p:spPr>
            <a:xfrm>
              <a:off x="5185228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317A62-3B6E-9B41-9BA2-BD64DDA35F5F}"/>
                </a:ext>
              </a:extLst>
            </p:cNvPr>
            <p:cNvSpPr/>
            <p:nvPr/>
          </p:nvSpPr>
          <p:spPr>
            <a:xfrm>
              <a:off x="6469742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93028F-793C-C445-B9CD-D8C9A209E880}"/>
                </a:ext>
              </a:extLst>
            </p:cNvPr>
            <p:cNvSpPr/>
            <p:nvPr/>
          </p:nvSpPr>
          <p:spPr>
            <a:xfrm>
              <a:off x="7754256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B314C0-1438-9042-84E5-B6B0C8AD4DF5}"/>
                </a:ext>
              </a:extLst>
            </p:cNvPr>
            <p:cNvSpPr/>
            <p:nvPr/>
          </p:nvSpPr>
          <p:spPr>
            <a:xfrm>
              <a:off x="3900714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C588D3-34AF-DC4F-AA28-4DDC2786BB14}"/>
                </a:ext>
              </a:extLst>
            </p:cNvPr>
            <p:cNvSpPr/>
            <p:nvPr/>
          </p:nvSpPr>
          <p:spPr>
            <a:xfrm>
              <a:off x="5185228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A3FD50-FC71-3A41-ABD9-B8B31C0B8096}"/>
                </a:ext>
              </a:extLst>
            </p:cNvPr>
            <p:cNvSpPr/>
            <p:nvPr/>
          </p:nvSpPr>
          <p:spPr>
            <a:xfrm>
              <a:off x="6469742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632C970-9BE6-4544-AB8D-7D7361D6CD1E}"/>
                </a:ext>
              </a:extLst>
            </p:cNvPr>
            <p:cNvSpPr/>
            <p:nvPr/>
          </p:nvSpPr>
          <p:spPr>
            <a:xfrm>
              <a:off x="7754256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BFADFD-3873-014F-8AEF-9EBD6C325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953236"/>
              </p:ext>
            </p:extLst>
          </p:nvPr>
        </p:nvGraphicFramePr>
        <p:xfrm>
          <a:off x="8445309" y="2689085"/>
          <a:ext cx="6794368" cy="3831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0624">
                  <a:extLst>
                    <a:ext uri="{9D8B030D-6E8A-4147-A177-3AD203B41FA5}">
                      <a16:colId xmlns:a16="http://schemas.microsoft.com/office/drawing/2014/main" val="3607267658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587344842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545145688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2128586104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2821480401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3861724958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2437758615"/>
                    </a:ext>
                  </a:extLst>
                </a:gridCol>
              </a:tblGrid>
              <a:tr h="90577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683446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247578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792479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49213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4B62E5D-4E67-9342-BAFD-20A0165FF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107611"/>
              </p:ext>
            </p:extLst>
          </p:nvPr>
        </p:nvGraphicFramePr>
        <p:xfrm>
          <a:off x="5488594" y="5299238"/>
          <a:ext cx="3932228" cy="6714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057">
                  <a:extLst>
                    <a:ext uri="{9D8B030D-6E8A-4147-A177-3AD203B41FA5}">
                      <a16:colId xmlns:a16="http://schemas.microsoft.com/office/drawing/2014/main" val="1980083468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762460031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1900427243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4034818782"/>
                    </a:ext>
                  </a:extLst>
                </a:gridCol>
              </a:tblGrid>
              <a:tr h="95923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80239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986499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380858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73655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076831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07677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34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8E4DC0-D808-294F-80AE-140CE3A49764}"/>
              </a:ext>
            </a:extLst>
          </p:cNvPr>
          <p:cNvSpPr txBox="1"/>
          <p:nvPr/>
        </p:nvSpPr>
        <p:spPr>
          <a:xfrm>
            <a:off x="3657672" y="2505670"/>
            <a:ext cx="4876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800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kumimoji="1" lang="en-US" altLang="zh-TW" sz="5400" dirty="0">
                <a:latin typeface="Calibri" panose="020F0502020204030204" pitchFamily="34" charset="0"/>
                <a:cs typeface="Calibri" panose="020F0502020204030204" pitchFamily="34" charset="0"/>
              </a:rPr>
              <a:t> stationary</a:t>
            </a:r>
            <a:endParaRPr kumimoji="1" lang="zh-TW" alt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30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02E9849-4270-9445-9B78-136A4D7BA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82395"/>
              </p:ext>
            </p:extLst>
          </p:nvPr>
        </p:nvGraphicFramePr>
        <p:xfrm>
          <a:off x="2122714" y="2091688"/>
          <a:ext cx="3537856" cy="1337312"/>
        </p:xfrm>
        <a:graphic>
          <a:graphicData uri="http://schemas.openxmlformats.org/drawingml/2006/table">
            <a:tbl>
              <a:tblPr/>
              <a:tblGrid>
                <a:gridCol w="884464">
                  <a:extLst>
                    <a:ext uri="{9D8B030D-6E8A-4147-A177-3AD203B41FA5}">
                      <a16:colId xmlns:a16="http://schemas.microsoft.com/office/drawing/2014/main" val="3149851925"/>
                    </a:ext>
                  </a:extLst>
                </a:gridCol>
                <a:gridCol w="884464">
                  <a:extLst>
                    <a:ext uri="{9D8B030D-6E8A-4147-A177-3AD203B41FA5}">
                      <a16:colId xmlns:a16="http://schemas.microsoft.com/office/drawing/2014/main" val="3902267503"/>
                    </a:ext>
                  </a:extLst>
                </a:gridCol>
                <a:gridCol w="884464">
                  <a:extLst>
                    <a:ext uri="{9D8B030D-6E8A-4147-A177-3AD203B41FA5}">
                      <a16:colId xmlns:a16="http://schemas.microsoft.com/office/drawing/2014/main" val="684548269"/>
                    </a:ext>
                  </a:extLst>
                </a:gridCol>
                <a:gridCol w="884464">
                  <a:extLst>
                    <a:ext uri="{9D8B030D-6E8A-4147-A177-3AD203B41FA5}">
                      <a16:colId xmlns:a16="http://schemas.microsoft.com/office/drawing/2014/main" val="335151396"/>
                    </a:ext>
                  </a:extLst>
                </a:gridCol>
              </a:tblGrid>
              <a:tr h="33432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x1,1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x1,2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647664"/>
                  </a:ext>
                </a:extLst>
              </a:tr>
              <a:tr h="33432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x2,1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x2,2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x2,3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x2,4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60737"/>
                  </a:ext>
                </a:extLst>
              </a:tr>
              <a:tr h="33432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x3.1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x3.3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x3.4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007620"/>
                  </a:ext>
                </a:extLst>
              </a:tr>
              <a:tr h="33432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x4,1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x4,2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x4,3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x4,4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31097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3DE2A54-FBAD-7B44-9101-B46459C0F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749882"/>
              </p:ext>
            </p:extLst>
          </p:nvPr>
        </p:nvGraphicFramePr>
        <p:xfrm>
          <a:off x="7375072" y="2082433"/>
          <a:ext cx="3537856" cy="1315541"/>
        </p:xfrm>
        <a:graphic>
          <a:graphicData uri="http://schemas.openxmlformats.org/drawingml/2006/table">
            <a:tbl>
              <a:tblPr/>
              <a:tblGrid>
                <a:gridCol w="884464">
                  <a:extLst>
                    <a:ext uri="{9D8B030D-6E8A-4147-A177-3AD203B41FA5}">
                      <a16:colId xmlns:a16="http://schemas.microsoft.com/office/drawing/2014/main" val="3051314475"/>
                    </a:ext>
                  </a:extLst>
                </a:gridCol>
                <a:gridCol w="884464">
                  <a:extLst>
                    <a:ext uri="{9D8B030D-6E8A-4147-A177-3AD203B41FA5}">
                      <a16:colId xmlns:a16="http://schemas.microsoft.com/office/drawing/2014/main" val="3689631458"/>
                    </a:ext>
                  </a:extLst>
                </a:gridCol>
                <a:gridCol w="884464">
                  <a:extLst>
                    <a:ext uri="{9D8B030D-6E8A-4147-A177-3AD203B41FA5}">
                      <a16:colId xmlns:a16="http://schemas.microsoft.com/office/drawing/2014/main" val="2968882451"/>
                    </a:ext>
                  </a:extLst>
                </a:gridCol>
                <a:gridCol w="884464">
                  <a:extLst>
                    <a:ext uri="{9D8B030D-6E8A-4147-A177-3AD203B41FA5}">
                      <a16:colId xmlns:a16="http://schemas.microsoft.com/office/drawing/2014/main" val="531209357"/>
                    </a:ext>
                  </a:extLst>
                </a:gridCol>
              </a:tblGrid>
              <a:tr h="33828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y1,1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y1,2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94763"/>
                  </a:ext>
                </a:extLst>
              </a:tr>
              <a:tr h="33828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y2,1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y2,2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y2,3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y2,4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356849"/>
                  </a:ext>
                </a:extLst>
              </a:tr>
              <a:tr h="300695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y3.1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y3.3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y3.4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814420"/>
                  </a:ext>
                </a:extLst>
              </a:tr>
              <a:tr h="33828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y4,1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y4,2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y4,3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y4,4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4730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F8D4A9E-1328-4B4D-871A-D32F5E7F8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433479"/>
              </p:ext>
            </p:extLst>
          </p:nvPr>
        </p:nvGraphicFramePr>
        <p:xfrm>
          <a:off x="2122714" y="4154954"/>
          <a:ext cx="3537856" cy="1337312"/>
        </p:xfrm>
        <a:graphic>
          <a:graphicData uri="http://schemas.openxmlformats.org/drawingml/2006/table">
            <a:tbl>
              <a:tblPr/>
              <a:tblGrid>
                <a:gridCol w="884464">
                  <a:extLst>
                    <a:ext uri="{9D8B030D-6E8A-4147-A177-3AD203B41FA5}">
                      <a16:colId xmlns:a16="http://schemas.microsoft.com/office/drawing/2014/main" val="3149851925"/>
                    </a:ext>
                  </a:extLst>
                </a:gridCol>
                <a:gridCol w="884464">
                  <a:extLst>
                    <a:ext uri="{9D8B030D-6E8A-4147-A177-3AD203B41FA5}">
                      <a16:colId xmlns:a16="http://schemas.microsoft.com/office/drawing/2014/main" val="3902267503"/>
                    </a:ext>
                  </a:extLst>
                </a:gridCol>
                <a:gridCol w="884464">
                  <a:extLst>
                    <a:ext uri="{9D8B030D-6E8A-4147-A177-3AD203B41FA5}">
                      <a16:colId xmlns:a16="http://schemas.microsoft.com/office/drawing/2014/main" val="684548269"/>
                    </a:ext>
                  </a:extLst>
                </a:gridCol>
                <a:gridCol w="884464">
                  <a:extLst>
                    <a:ext uri="{9D8B030D-6E8A-4147-A177-3AD203B41FA5}">
                      <a16:colId xmlns:a16="http://schemas.microsoft.com/office/drawing/2014/main" val="335151396"/>
                    </a:ext>
                  </a:extLst>
                </a:gridCol>
              </a:tblGrid>
              <a:tr h="33432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w1,1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w1,2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647664"/>
                  </a:ext>
                </a:extLst>
              </a:tr>
              <a:tr h="33432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w2,1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w2,2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w2,3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w2,4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60737"/>
                  </a:ext>
                </a:extLst>
              </a:tr>
              <a:tr h="33432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w3.1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w3.3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w3.4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007620"/>
                  </a:ext>
                </a:extLst>
              </a:tr>
              <a:tr h="33432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w4,1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w4,2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w4,3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w4,4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310978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B8C28A35-DA4E-4A46-BA75-6CEC1AF1E1A5}"/>
              </a:ext>
            </a:extLst>
          </p:cNvPr>
          <p:cNvSpPr txBox="1"/>
          <p:nvPr/>
        </p:nvSpPr>
        <p:spPr>
          <a:xfrm>
            <a:off x="2122714" y="157748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input </a:t>
            </a:r>
            <a:r>
              <a:rPr lang="en-US" altLang="zh-TW" dirty="0"/>
              <a:t>data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EE0E949-9174-0F4F-AB6E-0B45E3F46A9F}"/>
              </a:ext>
            </a:extLst>
          </p:cNvPr>
          <p:cNvSpPr txBox="1"/>
          <p:nvPr/>
        </p:nvSpPr>
        <p:spPr>
          <a:xfrm>
            <a:off x="7375072" y="15774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</a:t>
            </a:r>
            <a:r>
              <a:rPr kumimoji="1" lang="en-US" altLang="zh-TW" dirty="0"/>
              <a:t>put </a:t>
            </a:r>
            <a:r>
              <a:rPr lang="en-US" altLang="zh-TW" dirty="0"/>
              <a:t>data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796184-7054-E24B-AFB2-4BCC3D808B66}"/>
              </a:ext>
            </a:extLst>
          </p:cNvPr>
          <p:cNvSpPr txBox="1"/>
          <p:nvPr/>
        </p:nvSpPr>
        <p:spPr>
          <a:xfrm>
            <a:off x="2122714" y="363159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weight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765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D95A50-C422-FF48-9A3A-4F04E87758F6}"/>
              </a:ext>
            </a:extLst>
          </p:cNvPr>
          <p:cNvSpPr txBox="1"/>
          <p:nvPr/>
        </p:nvSpPr>
        <p:spPr>
          <a:xfrm>
            <a:off x="1494972" y="348342"/>
            <a:ext cx="1474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cycle0</a:t>
            </a:r>
            <a:endParaRPr kumimoji="1"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E1408A2-85A3-D646-BDE9-5E06DFC7509F}"/>
              </a:ext>
            </a:extLst>
          </p:cNvPr>
          <p:cNvGrpSpPr/>
          <p:nvPr/>
        </p:nvGrpSpPr>
        <p:grpSpPr>
          <a:xfrm>
            <a:off x="5596175" y="2637882"/>
            <a:ext cx="3620104" cy="3644900"/>
            <a:chOff x="3900714" y="1487715"/>
            <a:chExt cx="4767942" cy="4800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0E2E9-E51F-1946-9B6C-71F0538E0C23}"/>
                </a:ext>
              </a:extLst>
            </p:cNvPr>
            <p:cNvSpPr/>
            <p:nvPr/>
          </p:nvSpPr>
          <p:spPr>
            <a:xfrm>
              <a:off x="3900714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7F7B74-F540-0247-94A9-1B284C0FF968}"/>
                </a:ext>
              </a:extLst>
            </p:cNvPr>
            <p:cNvSpPr/>
            <p:nvPr/>
          </p:nvSpPr>
          <p:spPr>
            <a:xfrm>
              <a:off x="5185228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167403-5250-E644-B2B1-8B05F795510A}"/>
                </a:ext>
              </a:extLst>
            </p:cNvPr>
            <p:cNvSpPr/>
            <p:nvPr/>
          </p:nvSpPr>
          <p:spPr>
            <a:xfrm>
              <a:off x="6469742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C37C879-3491-3546-BFBE-ACD737CC295D}"/>
                </a:ext>
              </a:extLst>
            </p:cNvPr>
            <p:cNvSpPr/>
            <p:nvPr/>
          </p:nvSpPr>
          <p:spPr>
            <a:xfrm>
              <a:off x="7754256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37AED1-6285-8F4A-9944-0F7B1931A14A}"/>
                </a:ext>
              </a:extLst>
            </p:cNvPr>
            <p:cNvSpPr/>
            <p:nvPr/>
          </p:nvSpPr>
          <p:spPr>
            <a:xfrm>
              <a:off x="3900714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EE2DCA-7698-3246-A42E-F67B374AA10C}"/>
                </a:ext>
              </a:extLst>
            </p:cNvPr>
            <p:cNvSpPr/>
            <p:nvPr/>
          </p:nvSpPr>
          <p:spPr>
            <a:xfrm>
              <a:off x="5185228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11D5BF-BD9E-394A-8B85-BC9166B13F5C}"/>
                </a:ext>
              </a:extLst>
            </p:cNvPr>
            <p:cNvSpPr/>
            <p:nvPr/>
          </p:nvSpPr>
          <p:spPr>
            <a:xfrm>
              <a:off x="6469742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9902A2-FFE1-1142-B0EC-23C93A28DB6D}"/>
                </a:ext>
              </a:extLst>
            </p:cNvPr>
            <p:cNvSpPr/>
            <p:nvPr/>
          </p:nvSpPr>
          <p:spPr>
            <a:xfrm>
              <a:off x="7754256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F4469D-C082-C14E-A6AB-44591716AD63}"/>
                </a:ext>
              </a:extLst>
            </p:cNvPr>
            <p:cNvSpPr/>
            <p:nvPr/>
          </p:nvSpPr>
          <p:spPr>
            <a:xfrm>
              <a:off x="3900714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4D296B-31FC-E44C-A58D-165670D8847E}"/>
                </a:ext>
              </a:extLst>
            </p:cNvPr>
            <p:cNvSpPr/>
            <p:nvPr/>
          </p:nvSpPr>
          <p:spPr>
            <a:xfrm>
              <a:off x="5185228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317A62-3B6E-9B41-9BA2-BD64DDA35F5F}"/>
                </a:ext>
              </a:extLst>
            </p:cNvPr>
            <p:cNvSpPr/>
            <p:nvPr/>
          </p:nvSpPr>
          <p:spPr>
            <a:xfrm>
              <a:off x="6469742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93028F-793C-C445-B9CD-D8C9A209E880}"/>
                </a:ext>
              </a:extLst>
            </p:cNvPr>
            <p:cNvSpPr/>
            <p:nvPr/>
          </p:nvSpPr>
          <p:spPr>
            <a:xfrm>
              <a:off x="7754256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B314C0-1438-9042-84E5-B6B0C8AD4DF5}"/>
                </a:ext>
              </a:extLst>
            </p:cNvPr>
            <p:cNvSpPr/>
            <p:nvPr/>
          </p:nvSpPr>
          <p:spPr>
            <a:xfrm>
              <a:off x="3900714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C588D3-34AF-DC4F-AA28-4DDC2786BB14}"/>
                </a:ext>
              </a:extLst>
            </p:cNvPr>
            <p:cNvSpPr/>
            <p:nvPr/>
          </p:nvSpPr>
          <p:spPr>
            <a:xfrm>
              <a:off x="5185228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A3FD50-FC71-3A41-ABD9-B8B31C0B8096}"/>
                </a:ext>
              </a:extLst>
            </p:cNvPr>
            <p:cNvSpPr/>
            <p:nvPr/>
          </p:nvSpPr>
          <p:spPr>
            <a:xfrm>
              <a:off x="6469742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632C970-9BE6-4544-AB8D-7D7361D6CD1E}"/>
                </a:ext>
              </a:extLst>
            </p:cNvPr>
            <p:cNvSpPr/>
            <p:nvPr/>
          </p:nvSpPr>
          <p:spPr>
            <a:xfrm>
              <a:off x="7754256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BFADFD-3873-014F-8AEF-9EBD6C325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433843"/>
              </p:ext>
            </p:extLst>
          </p:nvPr>
        </p:nvGraphicFramePr>
        <p:xfrm>
          <a:off x="-906722" y="2608330"/>
          <a:ext cx="6521501" cy="3901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1643">
                  <a:extLst>
                    <a:ext uri="{9D8B030D-6E8A-4147-A177-3AD203B41FA5}">
                      <a16:colId xmlns:a16="http://schemas.microsoft.com/office/drawing/2014/main" val="3607267658"/>
                    </a:ext>
                  </a:extLst>
                </a:gridCol>
                <a:gridCol w="931643">
                  <a:extLst>
                    <a:ext uri="{9D8B030D-6E8A-4147-A177-3AD203B41FA5}">
                      <a16:colId xmlns:a16="http://schemas.microsoft.com/office/drawing/2014/main" val="587344842"/>
                    </a:ext>
                  </a:extLst>
                </a:gridCol>
                <a:gridCol w="931643">
                  <a:extLst>
                    <a:ext uri="{9D8B030D-6E8A-4147-A177-3AD203B41FA5}">
                      <a16:colId xmlns:a16="http://schemas.microsoft.com/office/drawing/2014/main" val="545145688"/>
                    </a:ext>
                  </a:extLst>
                </a:gridCol>
                <a:gridCol w="931643">
                  <a:extLst>
                    <a:ext uri="{9D8B030D-6E8A-4147-A177-3AD203B41FA5}">
                      <a16:colId xmlns:a16="http://schemas.microsoft.com/office/drawing/2014/main" val="2128586104"/>
                    </a:ext>
                  </a:extLst>
                </a:gridCol>
                <a:gridCol w="931643">
                  <a:extLst>
                    <a:ext uri="{9D8B030D-6E8A-4147-A177-3AD203B41FA5}">
                      <a16:colId xmlns:a16="http://schemas.microsoft.com/office/drawing/2014/main" val="2821480401"/>
                    </a:ext>
                  </a:extLst>
                </a:gridCol>
                <a:gridCol w="931643">
                  <a:extLst>
                    <a:ext uri="{9D8B030D-6E8A-4147-A177-3AD203B41FA5}">
                      <a16:colId xmlns:a16="http://schemas.microsoft.com/office/drawing/2014/main" val="3861724958"/>
                    </a:ext>
                  </a:extLst>
                </a:gridCol>
                <a:gridCol w="931643">
                  <a:extLst>
                    <a:ext uri="{9D8B030D-6E8A-4147-A177-3AD203B41FA5}">
                      <a16:colId xmlns:a16="http://schemas.microsoft.com/office/drawing/2014/main" val="2437758615"/>
                    </a:ext>
                  </a:extLst>
                </a:gridCol>
              </a:tblGrid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x1,3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x1,2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x1,1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683446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x2,4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x2,2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x2,1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247578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x3,4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x3,3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x3,2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x3,1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792479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x4,4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x4,3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x4,2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49213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4B62E5D-4E67-9342-BAFD-20A0165FF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28011"/>
              </p:ext>
            </p:extLst>
          </p:nvPr>
        </p:nvGraphicFramePr>
        <p:xfrm>
          <a:off x="5428219" y="-3957579"/>
          <a:ext cx="3932228" cy="6714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057">
                  <a:extLst>
                    <a:ext uri="{9D8B030D-6E8A-4147-A177-3AD203B41FA5}">
                      <a16:colId xmlns:a16="http://schemas.microsoft.com/office/drawing/2014/main" val="1980083468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762460031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1900427243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4034818782"/>
                    </a:ext>
                  </a:extLst>
                </a:gridCol>
              </a:tblGrid>
              <a:tr h="95923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w4,4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80239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w4,3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986499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w3,3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380858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w4,1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w3,2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w2,3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w1,4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73655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w3,1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w2,2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w1,3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076831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07677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w1,1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60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D95A50-C422-FF48-9A3A-4F04E87758F6}"/>
              </a:ext>
            </a:extLst>
          </p:cNvPr>
          <p:cNvSpPr txBox="1"/>
          <p:nvPr/>
        </p:nvSpPr>
        <p:spPr>
          <a:xfrm>
            <a:off x="1494972" y="348342"/>
            <a:ext cx="1474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cycle1</a:t>
            </a:r>
            <a:endParaRPr kumimoji="1"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E1408A2-85A3-D646-BDE9-5E06DFC7509F}"/>
              </a:ext>
            </a:extLst>
          </p:cNvPr>
          <p:cNvGrpSpPr/>
          <p:nvPr/>
        </p:nvGrpSpPr>
        <p:grpSpPr>
          <a:xfrm>
            <a:off x="5596175" y="2637882"/>
            <a:ext cx="3620104" cy="3644900"/>
            <a:chOff x="3900714" y="1487715"/>
            <a:chExt cx="4767942" cy="4800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0E2E9-E51F-1946-9B6C-71F0538E0C23}"/>
                </a:ext>
              </a:extLst>
            </p:cNvPr>
            <p:cNvSpPr/>
            <p:nvPr/>
          </p:nvSpPr>
          <p:spPr>
            <a:xfrm>
              <a:off x="3900714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7F7B74-F540-0247-94A9-1B284C0FF968}"/>
                </a:ext>
              </a:extLst>
            </p:cNvPr>
            <p:cNvSpPr/>
            <p:nvPr/>
          </p:nvSpPr>
          <p:spPr>
            <a:xfrm>
              <a:off x="5185228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167403-5250-E644-B2B1-8B05F795510A}"/>
                </a:ext>
              </a:extLst>
            </p:cNvPr>
            <p:cNvSpPr/>
            <p:nvPr/>
          </p:nvSpPr>
          <p:spPr>
            <a:xfrm>
              <a:off x="6469742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C37C879-3491-3546-BFBE-ACD737CC295D}"/>
                </a:ext>
              </a:extLst>
            </p:cNvPr>
            <p:cNvSpPr/>
            <p:nvPr/>
          </p:nvSpPr>
          <p:spPr>
            <a:xfrm>
              <a:off x="7754256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37AED1-6285-8F4A-9944-0F7B1931A14A}"/>
                </a:ext>
              </a:extLst>
            </p:cNvPr>
            <p:cNvSpPr/>
            <p:nvPr/>
          </p:nvSpPr>
          <p:spPr>
            <a:xfrm>
              <a:off x="3900714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EE2DCA-7698-3246-A42E-F67B374AA10C}"/>
                </a:ext>
              </a:extLst>
            </p:cNvPr>
            <p:cNvSpPr/>
            <p:nvPr/>
          </p:nvSpPr>
          <p:spPr>
            <a:xfrm>
              <a:off x="5185228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11D5BF-BD9E-394A-8B85-BC9166B13F5C}"/>
                </a:ext>
              </a:extLst>
            </p:cNvPr>
            <p:cNvSpPr/>
            <p:nvPr/>
          </p:nvSpPr>
          <p:spPr>
            <a:xfrm>
              <a:off x="6469742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9902A2-FFE1-1142-B0EC-23C93A28DB6D}"/>
                </a:ext>
              </a:extLst>
            </p:cNvPr>
            <p:cNvSpPr/>
            <p:nvPr/>
          </p:nvSpPr>
          <p:spPr>
            <a:xfrm>
              <a:off x="7754256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F4469D-C082-C14E-A6AB-44591716AD63}"/>
                </a:ext>
              </a:extLst>
            </p:cNvPr>
            <p:cNvSpPr/>
            <p:nvPr/>
          </p:nvSpPr>
          <p:spPr>
            <a:xfrm>
              <a:off x="3900714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4D296B-31FC-E44C-A58D-165670D8847E}"/>
                </a:ext>
              </a:extLst>
            </p:cNvPr>
            <p:cNvSpPr/>
            <p:nvPr/>
          </p:nvSpPr>
          <p:spPr>
            <a:xfrm>
              <a:off x="5185228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317A62-3B6E-9B41-9BA2-BD64DDA35F5F}"/>
                </a:ext>
              </a:extLst>
            </p:cNvPr>
            <p:cNvSpPr/>
            <p:nvPr/>
          </p:nvSpPr>
          <p:spPr>
            <a:xfrm>
              <a:off x="6469742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93028F-793C-C445-B9CD-D8C9A209E880}"/>
                </a:ext>
              </a:extLst>
            </p:cNvPr>
            <p:cNvSpPr/>
            <p:nvPr/>
          </p:nvSpPr>
          <p:spPr>
            <a:xfrm>
              <a:off x="7754256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B314C0-1438-9042-84E5-B6B0C8AD4DF5}"/>
                </a:ext>
              </a:extLst>
            </p:cNvPr>
            <p:cNvSpPr/>
            <p:nvPr/>
          </p:nvSpPr>
          <p:spPr>
            <a:xfrm>
              <a:off x="3900714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C588D3-34AF-DC4F-AA28-4DDC2786BB14}"/>
                </a:ext>
              </a:extLst>
            </p:cNvPr>
            <p:cNvSpPr/>
            <p:nvPr/>
          </p:nvSpPr>
          <p:spPr>
            <a:xfrm>
              <a:off x="5185228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A3FD50-FC71-3A41-ABD9-B8B31C0B8096}"/>
                </a:ext>
              </a:extLst>
            </p:cNvPr>
            <p:cNvSpPr/>
            <p:nvPr/>
          </p:nvSpPr>
          <p:spPr>
            <a:xfrm>
              <a:off x="6469742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632C970-9BE6-4544-AB8D-7D7361D6CD1E}"/>
                </a:ext>
              </a:extLst>
            </p:cNvPr>
            <p:cNvSpPr/>
            <p:nvPr/>
          </p:nvSpPr>
          <p:spPr>
            <a:xfrm>
              <a:off x="7754256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BFADFD-3873-014F-8AEF-9EBD6C325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22461"/>
              </p:ext>
            </p:extLst>
          </p:nvPr>
        </p:nvGraphicFramePr>
        <p:xfrm>
          <a:off x="-90553" y="2677886"/>
          <a:ext cx="6521501" cy="3831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1643">
                  <a:extLst>
                    <a:ext uri="{9D8B030D-6E8A-4147-A177-3AD203B41FA5}">
                      <a16:colId xmlns:a16="http://schemas.microsoft.com/office/drawing/2014/main" val="3607267658"/>
                    </a:ext>
                  </a:extLst>
                </a:gridCol>
                <a:gridCol w="931643">
                  <a:extLst>
                    <a:ext uri="{9D8B030D-6E8A-4147-A177-3AD203B41FA5}">
                      <a16:colId xmlns:a16="http://schemas.microsoft.com/office/drawing/2014/main" val="587344842"/>
                    </a:ext>
                  </a:extLst>
                </a:gridCol>
                <a:gridCol w="931643">
                  <a:extLst>
                    <a:ext uri="{9D8B030D-6E8A-4147-A177-3AD203B41FA5}">
                      <a16:colId xmlns:a16="http://schemas.microsoft.com/office/drawing/2014/main" val="545145688"/>
                    </a:ext>
                  </a:extLst>
                </a:gridCol>
                <a:gridCol w="931643">
                  <a:extLst>
                    <a:ext uri="{9D8B030D-6E8A-4147-A177-3AD203B41FA5}">
                      <a16:colId xmlns:a16="http://schemas.microsoft.com/office/drawing/2014/main" val="2128586104"/>
                    </a:ext>
                  </a:extLst>
                </a:gridCol>
                <a:gridCol w="931643">
                  <a:extLst>
                    <a:ext uri="{9D8B030D-6E8A-4147-A177-3AD203B41FA5}">
                      <a16:colId xmlns:a16="http://schemas.microsoft.com/office/drawing/2014/main" val="2821480401"/>
                    </a:ext>
                  </a:extLst>
                </a:gridCol>
                <a:gridCol w="931643">
                  <a:extLst>
                    <a:ext uri="{9D8B030D-6E8A-4147-A177-3AD203B41FA5}">
                      <a16:colId xmlns:a16="http://schemas.microsoft.com/office/drawing/2014/main" val="3861724958"/>
                    </a:ext>
                  </a:extLst>
                </a:gridCol>
                <a:gridCol w="931643">
                  <a:extLst>
                    <a:ext uri="{9D8B030D-6E8A-4147-A177-3AD203B41FA5}">
                      <a16:colId xmlns:a16="http://schemas.microsoft.com/office/drawing/2014/main" val="2437758615"/>
                    </a:ext>
                  </a:extLst>
                </a:gridCol>
              </a:tblGrid>
              <a:tr h="90577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x1,3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x1,1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683446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x2,4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x2,2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247578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x3,4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x3,3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x3,2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x3,1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792479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x4,4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x4,3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x4,2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49213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4B62E5D-4E67-9342-BAFD-20A0165FF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014885"/>
              </p:ext>
            </p:extLst>
          </p:nvPr>
        </p:nvGraphicFramePr>
        <p:xfrm>
          <a:off x="5510366" y="-3357326"/>
          <a:ext cx="3932228" cy="6714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057">
                  <a:extLst>
                    <a:ext uri="{9D8B030D-6E8A-4147-A177-3AD203B41FA5}">
                      <a16:colId xmlns:a16="http://schemas.microsoft.com/office/drawing/2014/main" val="1980083468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762460031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1900427243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4034818782"/>
                    </a:ext>
                  </a:extLst>
                </a:gridCol>
              </a:tblGrid>
              <a:tr h="95923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w4,4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80239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w4,3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986499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w3,3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380858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w4,1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w3,2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w2,3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w1,4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73655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w3,1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w2,2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w1,3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076831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07677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09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D95A50-C422-FF48-9A3A-4F04E87758F6}"/>
              </a:ext>
            </a:extLst>
          </p:cNvPr>
          <p:cNvSpPr txBox="1"/>
          <p:nvPr/>
        </p:nvSpPr>
        <p:spPr>
          <a:xfrm>
            <a:off x="1494972" y="348342"/>
            <a:ext cx="1474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cycle2</a:t>
            </a:r>
            <a:endParaRPr kumimoji="1"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E1408A2-85A3-D646-BDE9-5E06DFC7509F}"/>
              </a:ext>
            </a:extLst>
          </p:cNvPr>
          <p:cNvGrpSpPr/>
          <p:nvPr/>
        </p:nvGrpSpPr>
        <p:grpSpPr>
          <a:xfrm>
            <a:off x="5596175" y="2637882"/>
            <a:ext cx="3620104" cy="3644900"/>
            <a:chOff x="3900714" y="1487715"/>
            <a:chExt cx="4767942" cy="4800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0E2E9-E51F-1946-9B6C-71F0538E0C23}"/>
                </a:ext>
              </a:extLst>
            </p:cNvPr>
            <p:cNvSpPr/>
            <p:nvPr/>
          </p:nvSpPr>
          <p:spPr>
            <a:xfrm>
              <a:off x="3900714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7F7B74-F540-0247-94A9-1B284C0FF968}"/>
                </a:ext>
              </a:extLst>
            </p:cNvPr>
            <p:cNvSpPr/>
            <p:nvPr/>
          </p:nvSpPr>
          <p:spPr>
            <a:xfrm>
              <a:off x="5185228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167403-5250-E644-B2B1-8B05F795510A}"/>
                </a:ext>
              </a:extLst>
            </p:cNvPr>
            <p:cNvSpPr/>
            <p:nvPr/>
          </p:nvSpPr>
          <p:spPr>
            <a:xfrm>
              <a:off x="6469742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C37C879-3491-3546-BFBE-ACD737CC295D}"/>
                </a:ext>
              </a:extLst>
            </p:cNvPr>
            <p:cNvSpPr/>
            <p:nvPr/>
          </p:nvSpPr>
          <p:spPr>
            <a:xfrm>
              <a:off x="7754256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37AED1-6285-8F4A-9944-0F7B1931A14A}"/>
                </a:ext>
              </a:extLst>
            </p:cNvPr>
            <p:cNvSpPr/>
            <p:nvPr/>
          </p:nvSpPr>
          <p:spPr>
            <a:xfrm>
              <a:off x="3900714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EE2DCA-7698-3246-A42E-F67B374AA10C}"/>
                </a:ext>
              </a:extLst>
            </p:cNvPr>
            <p:cNvSpPr/>
            <p:nvPr/>
          </p:nvSpPr>
          <p:spPr>
            <a:xfrm>
              <a:off x="5185228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11D5BF-BD9E-394A-8B85-BC9166B13F5C}"/>
                </a:ext>
              </a:extLst>
            </p:cNvPr>
            <p:cNvSpPr/>
            <p:nvPr/>
          </p:nvSpPr>
          <p:spPr>
            <a:xfrm>
              <a:off x="6469742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9902A2-FFE1-1142-B0EC-23C93A28DB6D}"/>
                </a:ext>
              </a:extLst>
            </p:cNvPr>
            <p:cNvSpPr/>
            <p:nvPr/>
          </p:nvSpPr>
          <p:spPr>
            <a:xfrm>
              <a:off x="7754256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F4469D-C082-C14E-A6AB-44591716AD63}"/>
                </a:ext>
              </a:extLst>
            </p:cNvPr>
            <p:cNvSpPr/>
            <p:nvPr/>
          </p:nvSpPr>
          <p:spPr>
            <a:xfrm>
              <a:off x="3900714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4D296B-31FC-E44C-A58D-165670D8847E}"/>
                </a:ext>
              </a:extLst>
            </p:cNvPr>
            <p:cNvSpPr/>
            <p:nvPr/>
          </p:nvSpPr>
          <p:spPr>
            <a:xfrm>
              <a:off x="5185228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317A62-3B6E-9B41-9BA2-BD64DDA35F5F}"/>
                </a:ext>
              </a:extLst>
            </p:cNvPr>
            <p:cNvSpPr/>
            <p:nvPr/>
          </p:nvSpPr>
          <p:spPr>
            <a:xfrm>
              <a:off x="6469742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93028F-793C-C445-B9CD-D8C9A209E880}"/>
                </a:ext>
              </a:extLst>
            </p:cNvPr>
            <p:cNvSpPr/>
            <p:nvPr/>
          </p:nvSpPr>
          <p:spPr>
            <a:xfrm>
              <a:off x="7754256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B314C0-1438-9042-84E5-B6B0C8AD4DF5}"/>
                </a:ext>
              </a:extLst>
            </p:cNvPr>
            <p:cNvSpPr/>
            <p:nvPr/>
          </p:nvSpPr>
          <p:spPr>
            <a:xfrm>
              <a:off x="3900714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C588D3-34AF-DC4F-AA28-4DDC2786BB14}"/>
                </a:ext>
              </a:extLst>
            </p:cNvPr>
            <p:cNvSpPr/>
            <p:nvPr/>
          </p:nvSpPr>
          <p:spPr>
            <a:xfrm>
              <a:off x="5185228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A3FD50-FC71-3A41-ABD9-B8B31C0B8096}"/>
                </a:ext>
              </a:extLst>
            </p:cNvPr>
            <p:cNvSpPr/>
            <p:nvPr/>
          </p:nvSpPr>
          <p:spPr>
            <a:xfrm>
              <a:off x="6469742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632C970-9BE6-4544-AB8D-7D7361D6CD1E}"/>
                </a:ext>
              </a:extLst>
            </p:cNvPr>
            <p:cNvSpPr/>
            <p:nvPr/>
          </p:nvSpPr>
          <p:spPr>
            <a:xfrm>
              <a:off x="7754256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BFADFD-3873-014F-8AEF-9EBD6C325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74421"/>
              </p:ext>
            </p:extLst>
          </p:nvPr>
        </p:nvGraphicFramePr>
        <p:xfrm>
          <a:off x="798917" y="2677886"/>
          <a:ext cx="6521501" cy="3831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1643">
                  <a:extLst>
                    <a:ext uri="{9D8B030D-6E8A-4147-A177-3AD203B41FA5}">
                      <a16:colId xmlns:a16="http://schemas.microsoft.com/office/drawing/2014/main" val="3607267658"/>
                    </a:ext>
                  </a:extLst>
                </a:gridCol>
                <a:gridCol w="931643">
                  <a:extLst>
                    <a:ext uri="{9D8B030D-6E8A-4147-A177-3AD203B41FA5}">
                      <a16:colId xmlns:a16="http://schemas.microsoft.com/office/drawing/2014/main" val="587344842"/>
                    </a:ext>
                  </a:extLst>
                </a:gridCol>
                <a:gridCol w="931643">
                  <a:extLst>
                    <a:ext uri="{9D8B030D-6E8A-4147-A177-3AD203B41FA5}">
                      <a16:colId xmlns:a16="http://schemas.microsoft.com/office/drawing/2014/main" val="545145688"/>
                    </a:ext>
                  </a:extLst>
                </a:gridCol>
                <a:gridCol w="931643">
                  <a:extLst>
                    <a:ext uri="{9D8B030D-6E8A-4147-A177-3AD203B41FA5}">
                      <a16:colId xmlns:a16="http://schemas.microsoft.com/office/drawing/2014/main" val="2128586104"/>
                    </a:ext>
                  </a:extLst>
                </a:gridCol>
                <a:gridCol w="931643">
                  <a:extLst>
                    <a:ext uri="{9D8B030D-6E8A-4147-A177-3AD203B41FA5}">
                      <a16:colId xmlns:a16="http://schemas.microsoft.com/office/drawing/2014/main" val="2821480401"/>
                    </a:ext>
                  </a:extLst>
                </a:gridCol>
                <a:gridCol w="931643">
                  <a:extLst>
                    <a:ext uri="{9D8B030D-6E8A-4147-A177-3AD203B41FA5}">
                      <a16:colId xmlns:a16="http://schemas.microsoft.com/office/drawing/2014/main" val="3861724958"/>
                    </a:ext>
                  </a:extLst>
                </a:gridCol>
                <a:gridCol w="931643">
                  <a:extLst>
                    <a:ext uri="{9D8B030D-6E8A-4147-A177-3AD203B41FA5}">
                      <a16:colId xmlns:a16="http://schemas.microsoft.com/office/drawing/2014/main" val="2437758615"/>
                    </a:ext>
                  </a:extLst>
                </a:gridCol>
              </a:tblGrid>
              <a:tr h="90577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x1,1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683446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x2,4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247578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x3,4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x3,3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x3,2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x3,1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792479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x4,4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x4,3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x4,2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49213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4B62E5D-4E67-9342-BAFD-20A0165FF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0750"/>
              </p:ext>
            </p:extLst>
          </p:nvPr>
        </p:nvGraphicFramePr>
        <p:xfrm>
          <a:off x="5510366" y="-2398959"/>
          <a:ext cx="3932228" cy="6714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057">
                  <a:extLst>
                    <a:ext uri="{9D8B030D-6E8A-4147-A177-3AD203B41FA5}">
                      <a16:colId xmlns:a16="http://schemas.microsoft.com/office/drawing/2014/main" val="1980083468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762460031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1900427243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4034818782"/>
                    </a:ext>
                  </a:extLst>
                </a:gridCol>
              </a:tblGrid>
              <a:tr h="95923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w4,4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80239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w4,3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986499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w3,3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380858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w4,1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w3,2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w2,3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w1,4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73655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w2,2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w1,3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076831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07677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56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D95A50-C422-FF48-9A3A-4F04E87758F6}"/>
              </a:ext>
            </a:extLst>
          </p:cNvPr>
          <p:cNvSpPr txBox="1"/>
          <p:nvPr/>
        </p:nvSpPr>
        <p:spPr>
          <a:xfrm>
            <a:off x="1494972" y="348342"/>
            <a:ext cx="1474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cycle3</a:t>
            </a:r>
            <a:endParaRPr kumimoji="1"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E1408A2-85A3-D646-BDE9-5E06DFC7509F}"/>
              </a:ext>
            </a:extLst>
          </p:cNvPr>
          <p:cNvGrpSpPr/>
          <p:nvPr/>
        </p:nvGrpSpPr>
        <p:grpSpPr>
          <a:xfrm>
            <a:off x="5596175" y="2637882"/>
            <a:ext cx="3620104" cy="3644900"/>
            <a:chOff x="3900714" y="1487715"/>
            <a:chExt cx="4767942" cy="4800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0E2E9-E51F-1946-9B6C-71F0538E0C23}"/>
                </a:ext>
              </a:extLst>
            </p:cNvPr>
            <p:cNvSpPr/>
            <p:nvPr/>
          </p:nvSpPr>
          <p:spPr>
            <a:xfrm>
              <a:off x="3900714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7F7B74-F540-0247-94A9-1B284C0FF968}"/>
                </a:ext>
              </a:extLst>
            </p:cNvPr>
            <p:cNvSpPr/>
            <p:nvPr/>
          </p:nvSpPr>
          <p:spPr>
            <a:xfrm>
              <a:off x="5185228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167403-5250-E644-B2B1-8B05F795510A}"/>
                </a:ext>
              </a:extLst>
            </p:cNvPr>
            <p:cNvSpPr/>
            <p:nvPr/>
          </p:nvSpPr>
          <p:spPr>
            <a:xfrm>
              <a:off x="6469742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C37C879-3491-3546-BFBE-ACD737CC295D}"/>
                </a:ext>
              </a:extLst>
            </p:cNvPr>
            <p:cNvSpPr/>
            <p:nvPr/>
          </p:nvSpPr>
          <p:spPr>
            <a:xfrm>
              <a:off x="7754256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37AED1-6285-8F4A-9944-0F7B1931A14A}"/>
                </a:ext>
              </a:extLst>
            </p:cNvPr>
            <p:cNvSpPr/>
            <p:nvPr/>
          </p:nvSpPr>
          <p:spPr>
            <a:xfrm>
              <a:off x="3900714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EE2DCA-7698-3246-A42E-F67B374AA10C}"/>
                </a:ext>
              </a:extLst>
            </p:cNvPr>
            <p:cNvSpPr/>
            <p:nvPr/>
          </p:nvSpPr>
          <p:spPr>
            <a:xfrm>
              <a:off x="5185228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11D5BF-BD9E-394A-8B85-BC9166B13F5C}"/>
                </a:ext>
              </a:extLst>
            </p:cNvPr>
            <p:cNvSpPr/>
            <p:nvPr/>
          </p:nvSpPr>
          <p:spPr>
            <a:xfrm>
              <a:off x="6469742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9902A2-FFE1-1142-B0EC-23C93A28DB6D}"/>
                </a:ext>
              </a:extLst>
            </p:cNvPr>
            <p:cNvSpPr/>
            <p:nvPr/>
          </p:nvSpPr>
          <p:spPr>
            <a:xfrm>
              <a:off x="7754256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F4469D-C082-C14E-A6AB-44591716AD63}"/>
                </a:ext>
              </a:extLst>
            </p:cNvPr>
            <p:cNvSpPr/>
            <p:nvPr/>
          </p:nvSpPr>
          <p:spPr>
            <a:xfrm>
              <a:off x="3900714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4D296B-31FC-E44C-A58D-165670D8847E}"/>
                </a:ext>
              </a:extLst>
            </p:cNvPr>
            <p:cNvSpPr/>
            <p:nvPr/>
          </p:nvSpPr>
          <p:spPr>
            <a:xfrm>
              <a:off x="5185228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317A62-3B6E-9B41-9BA2-BD64DDA35F5F}"/>
                </a:ext>
              </a:extLst>
            </p:cNvPr>
            <p:cNvSpPr/>
            <p:nvPr/>
          </p:nvSpPr>
          <p:spPr>
            <a:xfrm>
              <a:off x="6469742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93028F-793C-C445-B9CD-D8C9A209E880}"/>
                </a:ext>
              </a:extLst>
            </p:cNvPr>
            <p:cNvSpPr/>
            <p:nvPr/>
          </p:nvSpPr>
          <p:spPr>
            <a:xfrm>
              <a:off x="7754256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B314C0-1438-9042-84E5-B6B0C8AD4DF5}"/>
                </a:ext>
              </a:extLst>
            </p:cNvPr>
            <p:cNvSpPr/>
            <p:nvPr/>
          </p:nvSpPr>
          <p:spPr>
            <a:xfrm>
              <a:off x="3900714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C588D3-34AF-DC4F-AA28-4DDC2786BB14}"/>
                </a:ext>
              </a:extLst>
            </p:cNvPr>
            <p:cNvSpPr/>
            <p:nvPr/>
          </p:nvSpPr>
          <p:spPr>
            <a:xfrm>
              <a:off x="5185228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A3FD50-FC71-3A41-ABD9-B8B31C0B8096}"/>
                </a:ext>
              </a:extLst>
            </p:cNvPr>
            <p:cNvSpPr/>
            <p:nvPr/>
          </p:nvSpPr>
          <p:spPr>
            <a:xfrm>
              <a:off x="6469742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632C970-9BE6-4544-AB8D-7D7361D6CD1E}"/>
                </a:ext>
              </a:extLst>
            </p:cNvPr>
            <p:cNvSpPr/>
            <p:nvPr/>
          </p:nvSpPr>
          <p:spPr>
            <a:xfrm>
              <a:off x="7754256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BFADFD-3873-014F-8AEF-9EBD6C325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095505"/>
              </p:ext>
            </p:extLst>
          </p:nvPr>
        </p:nvGraphicFramePr>
        <p:xfrm>
          <a:off x="1719270" y="2677886"/>
          <a:ext cx="6662236" cy="3831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1748">
                  <a:extLst>
                    <a:ext uri="{9D8B030D-6E8A-4147-A177-3AD203B41FA5}">
                      <a16:colId xmlns:a16="http://schemas.microsoft.com/office/drawing/2014/main" val="3607267658"/>
                    </a:ext>
                  </a:extLst>
                </a:gridCol>
                <a:gridCol w="951748">
                  <a:extLst>
                    <a:ext uri="{9D8B030D-6E8A-4147-A177-3AD203B41FA5}">
                      <a16:colId xmlns:a16="http://schemas.microsoft.com/office/drawing/2014/main" val="587344842"/>
                    </a:ext>
                  </a:extLst>
                </a:gridCol>
                <a:gridCol w="951748">
                  <a:extLst>
                    <a:ext uri="{9D8B030D-6E8A-4147-A177-3AD203B41FA5}">
                      <a16:colId xmlns:a16="http://schemas.microsoft.com/office/drawing/2014/main" val="545145688"/>
                    </a:ext>
                  </a:extLst>
                </a:gridCol>
                <a:gridCol w="951748">
                  <a:extLst>
                    <a:ext uri="{9D8B030D-6E8A-4147-A177-3AD203B41FA5}">
                      <a16:colId xmlns:a16="http://schemas.microsoft.com/office/drawing/2014/main" val="2128586104"/>
                    </a:ext>
                  </a:extLst>
                </a:gridCol>
                <a:gridCol w="951748">
                  <a:extLst>
                    <a:ext uri="{9D8B030D-6E8A-4147-A177-3AD203B41FA5}">
                      <a16:colId xmlns:a16="http://schemas.microsoft.com/office/drawing/2014/main" val="2821480401"/>
                    </a:ext>
                  </a:extLst>
                </a:gridCol>
                <a:gridCol w="951748">
                  <a:extLst>
                    <a:ext uri="{9D8B030D-6E8A-4147-A177-3AD203B41FA5}">
                      <a16:colId xmlns:a16="http://schemas.microsoft.com/office/drawing/2014/main" val="3861724958"/>
                    </a:ext>
                  </a:extLst>
                </a:gridCol>
                <a:gridCol w="951748">
                  <a:extLst>
                    <a:ext uri="{9D8B030D-6E8A-4147-A177-3AD203B41FA5}">
                      <a16:colId xmlns:a16="http://schemas.microsoft.com/office/drawing/2014/main" val="2437758615"/>
                    </a:ext>
                  </a:extLst>
                </a:gridCol>
              </a:tblGrid>
              <a:tr h="90577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x1,1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683446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x2,4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247578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x3,4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x3,3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x3,2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x3,1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792479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x4,4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x4,3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x4,2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49213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4B62E5D-4E67-9342-BAFD-20A0165FF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10568"/>
              </p:ext>
            </p:extLst>
          </p:nvPr>
        </p:nvGraphicFramePr>
        <p:xfrm>
          <a:off x="5488594" y="-1415414"/>
          <a:ext cx="3932228" cy="6714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057">
                  <a:extLst>
                    <a:ext uri="{9D8B030D-6E8A-4147-A177-3AD203B41FA5}">
                      <a16:colId xmlns:a16="http://schemas.microsoft.com/office/drawing/2014/main" val="1980083468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762460031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1900427243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4034818782"/>
                    </a:ext>
                  </a:extLst>
                </a:gridCol>
              </a:tblGrid>
              <a:tr h="95923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w4,4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80239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w4,3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986499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w3,3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380858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w4,1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w3,2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w2,3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w1,4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73655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w2,2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w1,3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076831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07677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73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D95A50-C422-FF48-9A3A-4F04E87758F6}"/>
              </a:ext>
            </a:extLst>
          </p:cNvPr>
          <p:cNvSpPr txBox="1"/>
          <p:nvPr/>
        </p:nvSpPr>
        <p:spPr>
          <a:xfrm>
            <a:off x="1494972" y="348342"/>
            <a:ext cx="1474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cycle4</a:t>
            </a:r>
            <a:endParaRPr kumimoji="1"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E1408A2-85A3-D646-BDE9-5E06DFC7509F}"/>
              </a:ext>
            </a:extLst>
          </p:cNvPr>
          <p:cNvGrpSpPr/>
          <p:nvPr/>
        </p:nvGrpSpPr>
        <p:grpSpPr>
          <a:xfrm>
            <a:off x="5596175" y="2637882"/>
            <a:ext cx="3620104" cy="3644900"/>
            <a:chOff x="3900714" y="1487715"/>
            <a:chExt cx="4767942" cy="4800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0E2E9-E51F-1946-9B6C-71F0538E0C23}"/>
                </a:ext>
              </a:extLst>
            </p:cNvPr>
            <p:cNvSpPr/>
            <p:nvPr/>
          </p:nvSpPr>
          <p:spPr>
            <a:xfrm>
              <a:off x="3900714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7F7B74-F540-0247-94A9-1B284C0FF968}"/>
                </a:ext>
              </a:extLst>
            </p:cNvPr>
            <p:cNvSpPr/>
            <p:nvPr/>
          </p:nvSpPr>
          <p:spPr>
            <a:xfrm>
              <a:off x="5185228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167403-5250-E644-B2B1-8B05F795510A}"/>
                </a:ext>
              </a:extLst>
            </p:cNvPr>
            <p:cNvSpPr/>
            <p:nvPr/>
          </p:nvSpPr>
          <p:spPr>
            <a:xfrm>
              <a:off x="6469742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C37C879-3491-3546-BFBE-ACD737CC295D}"/>
                </a:ext>
              </a:extLst>
            </p:cNvPr>
            <p:cNvSpPr/>
            <p:nvPr/>
          </p:nvSpPr>
          <p:spPr>
            <a:xfrm>
              <a:off x="7754256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37AED1-6285-8F4A-9944-0F7B1931A14A}"/>
                </a:ext>
              </a:extLst>
            </p:cNvPr>
            <p:cNvSpPr/>
            <p:nvPr/>
          </p:nvSpPr>
          <p:spPr>
            <a:xfrm>
              <a:off x="3900714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EE2DCA-7698-3246-A42E-F67B374AA10C}"/>
                </a:ext>
              </a:extLst>
            </p:cNvPr>
            <p:cNvSpPr/>
            <p:nvPr/>
          </p:nvSpPr>
          <p:spPr>
            <a:xfrm>
              <a:off x="5185228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11D5BF-BD9E-394A-8B85-BC9166B13F5C}"/>
                </a:ext>
              </a:extLst>
            </p:cNvPr>
            <p:cNvSpPr/>
            <p:nvPr/>
          </p:nvSpPr>
          <p:spPr>
            <a:xfrm>
              <a:off x="6469742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9902A2-FFE1-1142-B0EC-23C93A28DB6D}"/>
                </a:ext>
              </a:extLst>
            </p:cNvPr>
            <p:cNvSpPr/>
            <p:nvPr/>
          </p:nvSpPr>
          <p:spPr>
            <a:xfrm>
              <a:off x="7754256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F4469D-C082-C14E-A6AB-44591716AD63}"/>
                </a:ext>
              </a:extLst>
            </p:cNvPr>
            <p:cNvSpPr/>
            <p:nvPr/>
          </p:nvSpPr>
          <p:spPr>
            <a:xfrm>
              <a:off x="3900714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4D296B-31FC-E44C-A58D-165670D8847E}"/>
                </a:ext>
              </a:extLst>
            </p:cNvPr>
            <p:cNvSpPr/>
            <p:nvPr/>
          </p:nvSpPr>
          <p:spPr>
            <a:xfrm>
              <a:off x="5185228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317A62-3B6E-9B41-9BA2-BD64DDA35F5F}"/>
                </a:ext>
              </a:extLst>
            </p:cNvPr>
            <p:cNvSpPr/>
            <p:nvPr/>
          </p:nvSpPr>
          <p:spPr>
            <a:xfrm>
              <a:off x="6469742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93028F-793C-C445-B9CD-D8C9A209E880}"/>
                </a:ext>
              </a:extLst>
            </p:cNvPr>
            <p:cNvSpPr/>
            <p:nvPr/>
          </p:nvSpPr>
          <p:spPr>
            <a:xfrm>
              <a:off x="7754256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B314C0-1438-9042-84E5-B6B0C8AD4DF5}"/>
                </a:ext>
              </a:extLst>
            </p:cNvPr>
            <p:cNvSpPr/>
            <p:nvPr/>
          </p:nvSpPr>
          <p:spPr>
            <a:xfrm>
              <a:off x="3900714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C588D3-34AF-DC4F-AA28-4DDC2786BB14}"/>
                </a:ext>
              </a:extLst>
            </p:cNvPr>
            <p:cNvSpPr/>
            <p:nvPr/>
          </p:nvSpPr>
          <p:spPr>
            <a:xfrm>
              <a:off x="5185228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A3FD50-FC71-3A41-ABD9-B8B31C0B8096}"/>
                </a:ext>
              </a:extLst>
            </p:cNvPr>
            <p:cNvSpPr/>
            <p:nvPr/>
          </p:nvSpPr>
          <p:spPr>
            <a:xfrm>
              <a:off x="6469742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632C970-9BE6-4544-AB8D-7D7361D6CD1E}"/>
                </a:ext>
              </a:extLst>
            </p:cNvPr>
            <p:cNvSpPr/>
            <p:nvPr/>
          </p:nvSpPr>
          <p:spPr>
            <a:xfrm>
              <a:off x="7754256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BFADFD-3873-014F-8AEF-9EBD6C325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202534"/>
              </p:ext>
            </p:extLst>
          </p:nvPr>
        </p:nvGraphicFramePr>
        <p:xfrm>
          <a:off x="2612190" y="2689085"/>
          <a:ext cx="6662236" cy="3831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1748">
                  <a:extLst>
                    <a:ext uri="{9D8B030D-6E8A-4147-A177-3AD203B41FA5}">
                      <a16:colId xmlns:a16="http://schemas.microsoft.com/office/drawing/2014/main" val="3607267658"/>
                    </a:ext>
                  </a:extLst>
                </a:gridCol>
                <a:gridCol w="951748">
                  <a:extLst>
                    <a:ext uri="{9D8B030D-6E8A-4147-A177-3AD203B41FA5}">
                      <a16:colId xmlns:a16="http://schemas.microsoft.com/office/drawing/2014/main" val="587344842"/>
                    </a:ext>
                  </a:extLst>
                </a:gridCol>
                <a:gridCol w="951748">
                  <a:extLst>
                    <a:ext uri="{9D8B030D-6E8A-4147-A177-3AD203B41FA5}">
                      <a16:colId xmlns:a16="http://schemas.microsoft.com/office/drawing/2014/main" val="545145688"/>
                    </a:ext>
                  </a:extLst>
                </a:gridCol>
                <a:gridCol w="951748">
                  <a:extLst>
                    <a:ext uri="{9D8B030D-6E8A-4147-A177-3AD203B41FA5}">
                      <a16:colId xmlns:a16="http://schemas.microsoft.com/office/drawing/2014/main" val="2128586104"/>
                    </a:ext>
                  </a:extLst>
                </a:gridCol>
                <a:gridCol w="951748">
                  <a:extLst>
                    <a:ext uri="{9D8B030D-6E8A-4147-A177-3AD203B41FA5}">
                      <a16:colId xmlns:a16="http://schemas.microsoft.com/office/drawing/2014/main" val="2821480401"/>
                    </a:ext>
                  </a:extLst>
                </a:gridCol>
                <a:gridCol w="951748">
                  <a:extLst>
                    <a:ext uri="{9D8B030D-6E8A-4147-A177-3AD203B41FA5}">
                      <a16:colId xmlns:a16="http://schemas.microsoft.com/office/drawing/2014/main" val="3861724958"/>
                    </a:ext>
                  </a:extLst>
                </a:gridCol>
                <a:gridCol w="951748">
                  <a:extLst>
                    <a:ext uri="{9D8B030D-6E8A-4147-A177-3AD203B41FA5}">
                      <a16:colId xmlns:a16="http://schemas.microsoft.com/office/drawing/2014/main" val="2437758615"/>
                    </a:ext>
                  </a:extLst>
                </a:gridCol>
              </a:tblGrid>
              <a:tr h="90577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x1,1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683446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x2,4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247578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x3,4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x3,3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x3,2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x3,1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792479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x4,4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x4,3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x4,2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49213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4B62E5D-4E67-9342-BAFD-20A0165FF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603295"/>
              </p:ext>
            </p:extLst>
          </p:nvPr>
        </p:nvGraphicFramePr>
        <p:xfrm>
          <a:off x="5488594" y="-431870"/>
          <a:ext cx="3932228" cy="6714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057">
                  <a:extLst>
                    <a:ext uri="{9D8B030D-6E8A-4147-A177-3AD203B41FA5}">
                      <a16:colId xmlns:a16="http://schemas.microsoft.com/office/drawing/2014/main" val="1980083468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762460031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1900427243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4034818782"/>
                    </a:ext>
                  </a:extLst>
                </a:gridCol>
              </a:tblGrid>
              <a:tr h="95923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w4,4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80239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w4,3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986499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w3,3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380858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w3,2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w2,3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73655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w2,2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w1,3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076831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07677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26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D95A50-C422-FF48-9A3A-4F04E87758F6}"/>
              </a:ext>
            </a:extLst>
          </p:cNvPr>
          <p:cNvSpPr txBox="1"/>
          <p:nvPr/>
        </p:nvSpPr>
        <p:spPr>
          <a:xfrm>
            <a:off x="1494972" y="348342"/>
            <a:ext cx="1474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cycle5</a:t>
            </a:r>
            <a:endParaRPr kumimoji="1"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E1408A2-85A3-D646-BDE9-5E06DFC7509F}"/>
              </a:ext>
            </a:extLst>
          </p:cNvPr>
          <p:cNvGrpSpPr/>
          <p:nvPr/>
        </p:nvGrpSpPr>
        <p:grpSpPr>
          <a:xfrm>
            <a:off x="5596175" y="2637882"/>
            <a:ext cx="3620104" cy="3644900"/>
            <a:chOff x="3900714" y="1487715"/>
            <a:chExt cx="4767942" cy="4800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D0E2E9-E51F-1946-9B6C-71F0538E0C23}"/>
                </a:ext>
              </a:extLst>
            </p:cNvPr>
            <p:cNvSpPr/>
            <p:nvPr/>
          </p:nvSpPr>
          <p:spPr>
            <a:xfrm>
              <a:off x="3900714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7F7B74-F540-0247-94A9-1B284C0FF968}"/>
                </a:ext>
              </a:extLst>
            </p:cNvPr>
            <p:cNvSpPr/>
            <p:nvPr/>
          </p:nvSpPr>
          <p:spPr>
            <a:xfrm>
              <a:off x="5185228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167403-5250-E644-B2B1-8B05F795510A}"/>
                </a:ext>
              </a:extLst>
            </p:cNvPr>
            <p:cNvSpPr/>
            <p:nvPr/>
          </p:nvSpPr>
          <p:spPr>
            <a:xfrm>
              <a:off x="6469742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C37C879-3491-3546-BFBE-ACD737CC295D}"/>
                </a:ext>
              </a:extLst>
            </p:cNvPr>
            <p:cNvSpPr/>
            <p:nvPr/>
          </p:nvSpPr>
          <p:spPr>
            <a:xfrm>
              <a:off x="7754256" y="14877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37AED1-6285-8F4A-9944-0F7B1931A14A}"/>
                </a:ext>
              </a:extLst>
            </p:cNvPr>
            <p:cNvSpPr/>
            <p:nvPr/>
          </p:nvSpPr>
          <p:spPr>
            <a:xfrm>
              <a:off x="3900714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EE2DCA-7698-3246-A42E-F67B374AA10C}"/>
                </a:ext>
              </a:extLst>
            </p:cNvPr>
            <p:cNvSpPr/>
            <p:nvPr/>
          </p:nvSpPr>
          <p:spPr>
            <a:xfrm>
              <a:off x="5185228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11D5BF-BD9E-394A-8B85-BC9166B13F5C}"/>
                </a:ext>
              </a:extLst>
            </p:cNvPr>
            <p:cNvSpPr/>
            <p:nvPr/>
          </p:nvSpPr>
          <p:spPr>
            <a:xfrm>
              <a:off x="6469742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9902A2-FFE1-1142-B0EC-23C93A28DB6D}"/>
                </a:ext>
              </a:extLst>
            </p:cNvPr>
            <p:cNvSpPr/>
            <p:nvPr/>
          </p:nvSpPr>
          <p:spPr>
            <a:xfrm>
              <a:off x="7754256" y="27831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BF4469D-C082-C14E-A6AB-44591716AD63}"/>
                </a:ext>
              </a:extLst>
            </p:cNvPr>
            <p:cNvSpPr/>
            <p:nvPr/>
          </p:nvSpPr>
          <p:spPr>
            <a:xfrm>
              <a:off x="3900714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4D296B-31FC-E44C-A58D-165670D8847E}"/>
                </a:ext>
              </a:extLst>
            </p:cNvPr>
            <p:cNvSpPr/>
            <p:nvPr/>
          </p:nvSpPr>
          <p:spPr>
            <a:xfrm>
              <a:off x="5185228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317A62-3B6E-9B41-9BA2-BD64DDA35F5F}"/>
                </a:ext>
              </a:extLst>
            </p:cNvPr>
            <p:cNvSpPr/>
            <p:nvPr/>
          </p:nvSpPr>
          <p:spPr>
            <a:xfrm>
              <a:off x="6469742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93028F-793C-C445-B9CD-D8C9A209E880}"/>
                </a:ext>
              </a:extLst>
            </p:cNvPr>
            <p:cNvSpPr/>
            <p:nvPr/>
          </p:nvSpPr>
          <p:spPr>
            <a:xfrm>
              <a:off x="7754256" y="40785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B314C0-1438-9042-84E5-B6B0C8AD4DF5}"/>
                </a:ext>
              </a:extLst>
            </p:cNvPr>
            <p:cNvSpPr/>
            <p:nvPr/>
          </p:nvSpPr>
          <p:spPr>
            <a:xfrm>
              <a:off x="3900714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C588D3-34AF-DC4F-AA28-4DDC2786BB14}"/>
                </a:ext>
              </a:extLst>
            </p:cNvPr>
            <p:cNvSpPr/>
            <p:nvPr/>
          </p:nvSpPr>
          <p:spPr>
            <a:xfrm>
              <a:off x="5185228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A3FD50-FC71-3A41-ABD9-B8B31C0B8096}"/>
                </a:ext>
              </a:extLst>
            </p:cNvPr>
            <p:cNvSpPr/>
            <p:nvPr/>
          </p:nvSpPr>
          <p:spPr>
            <a:xfrm>
              <a:off x="6469742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632C970-9BE6-4544-AB8D-7D7361D6CD1E}"/>
                </a:ext>
              </a:extLst>
            </p:cNvPr>
            <p:cNvSpPr/>
            <p:nvPr/>
          </p:nvSpPr>
          <p:spPr>
            <a:xfrm>
              <a:off x="7754256" y="537391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BFADFD-3873-014F-8AEF-9EBD6C325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215348"/>
              </p:ext>
            </p:extLst>
          </p:nvPr>
        </p:nvGraphicFramePr>
        <p:xfrm>
          <a:off x="3537857" y="2689085"/>
          <a:ext cx="6794368" cy="3831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0624">
                  <a:extLst>
                    <a:ext uri="{9D8B030D-6E8A-4147-A177-3AD203B41FA5}">
                      <a16:colId xmlns:a16="http://schemas.microsoft.com/office/drawing/2014/main" val="3607267658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587344842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545145688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2128586104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2821480401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3861724958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2437758615"/>
                    </a:ext>
                  </a:extLst>
                </a:gridCol>
              </a:tblGrid>
              <a:tr h="90577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x1,2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683446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x2,4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x2,1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247578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x3,4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x3,3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x3,2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x3,1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792479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x4,4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B050"/>
                          </a:solidFill>
                          <a:effectLst/>
                        </a:rPr>
                        <a:t>x4,3</a:t>
                      </a:r>
                      <a:endParaRPr lang="en" sz="18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x4,2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x4,1</a:t>
                      </a:r>
                      <a:endParaRPr lang="en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49213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4B62E5D-4E67-9342-BAFD-20A0165FF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302328"/>
              </p:ext>
            </p:extLst>
          </p:nvPr>
        </p:nvGraphicFramePr>
        <p:xfrm>
          <a:off x="5488594" y="493416"/>
          <a:ext cx="3932228" cy="6714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057">
                  <a:extLst>
                    <a:ext uri="{9D8B030D-6E8A-4147-A177-3AD203B41FA5}">
                      <a16:colId xmlns:a16="http://schemas.microsoft.com/office/drawing/2014/main" val="1980083468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762460031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1900427243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4034818782"/>
                    </a:ext>
                  </a:extLst>
                </a:gridCol>
              </a:tblGrid>
              <a:tr h="95923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w4,4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80239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w4,3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986499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w3,3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380858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w4,1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w3,2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w2,3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w1,4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73655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w3,1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w2,2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>
                          <a:solidFill>
                            <a:srgbClr val="0070C0"/>
                          </a:solidFill>
                          <a:effectLst/>
                        </a:rPr>
                        <a:t>w1,3</a:t>
                      </a:r>
                      <a:endParaRPr lang="en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076831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w2,1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w1,2</a:t>
                      </a:r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307677"/>
                  </a:ext>
                </a:extLst>
              </a:tr>
              <a:tr h="959236">
                <a:tc>
                  <a:txBody>
                    <a:bodyPr/>
                    <a:lstStyle/>
                    <a:p>
                      <a:pPr algn="ctr" rtl="0" fontAlgn="ctr"/>
                      <a:endParaRPr lang="en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653058"/>
      </p:ext>
    </p:extLst>
  </p:cSld>
  <p:clrMapOvr>
    <a:masterClrMapping/>
  </p:clrMapOvr>
</p:sld>
</file>

<file path=ppt/theme/theme1.xml><?xml version="1.0" encoding="utf-8"?>
<a:theme xmlns:a="http://schemas.openxmlformats.org/drawingml/2006/main" name="611b">
  <a:themeElements>
    <a:clrScheme name="Lab Slide v4.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b Slide v4.4">
      <a:majorFont>
        <a:latin typeface="Tahoma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b Slide v4.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 Slide v4.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 Slide v4.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 Slide v4.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 Slide v4.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 Slide v4.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 Slide v4.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 Slide v4.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 Slide v4.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 Slide v4.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 Slide v4.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 Slide v4.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611b" id="{49B399D0-0A5A-AD4E-BBE6-4CB8117795C7}" vid="{7273FE9D-B6C9-914F-B4DF-912AD48B70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611b</Template>
  <TotalTime>86</TotalTime>
  <Words>328</Words>
  <Application>Microsoft Macintosh PowerPoint</Application>
  <PresentationFormat>寬螢幕</PresentationFormat>
  <Paragraphs>321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新細明體</vt:lpstr>
      <vt:lpstr>Arial</vt:lpstr>
      <vt:lpstr>Calibri</vt:lpstr>
      <vt:lpstr>Tahoma</vt:lpstr>
      <vt:lpstr>Times New Roman</vt:lpstr>
      <vt:lpstr>Wingdings</vt:lpstr>
      <vt:lpstr>611b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政勳 葉</dc:creator>
  <cp:lastModifiedBy>政勳 葉</cp:lastModifiedBy>
  <cp:revision>10</cp:revision>
  <dcterms:created xsi:type="dcterms:W3CDTF">2020-12-07T05:34:09Z</dcterms:created>
  <dcterms:modified xsi:type="dcterms:W3CDTF">2020-12-07T07:15:40Z</dcterms:modified>
</cp:coreProperties>
</file>