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b Slide v4-2-1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1" y="1700214"/>
            <a:ext cx="10369551" cy="23764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508500"/>
            <a:ext cx="916305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80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5908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5692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91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767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2192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39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19200" y="1676400"/>
            <a:ext cx="10363200" cy="4343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05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12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6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3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3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45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14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93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55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 Slide v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078817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400" i="1">
                <a:solidFill>
                  <a:schemeClr val="accent2"/>
                </a:solidFill>
              </a:rPr>
              <a:t>- </a:t>
            </a:r>
            <a:fld id="{6AFF9187-7DD2-4698-9B2A-95476EA036BA}" type="slidenum"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r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400" i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184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19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81507FF-78F5-CD42-A70F-39041870361A}"/>
              </a:ext>
            </a:extLst>
          </p:cNvPr>
          <p:cNvSpPr txBox="1"/>
          <p:nvPr/>
        </p:nvSpPr>
        <p:spPr>
          <a:xfrm>
            <a:off x="2551055" y="2598003"/>
            <a:ext cx="7306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TW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with Systolic array</a:t>
            </a:r>
            <a:endParaRPr kumimoji="1" lang="zh-TW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81A6EB-F76B-5042-A5FB-5EA8EFFDEF47}"/>
              </a:ext>
            </a:extLst>
          </p:cNvPr>
          <p:cNvSpPr txBox="1"/>
          <p:nvPr/>
        </p:nvSpPr>
        <p:spPr>
          <a:xfrm>
            <a:off x="6411758" y="3518041"/>
            <a:ext cx="308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stationary</a:t>
            </a:r>
            <a:endParaRPr kumimoji="1"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cycle6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0533"/>
              </p:ext>
            </p:extLst>
          </p:nvPr>
        </p:nvGraphicFramePr>
        <p:xfrm>
          <a:off x="526717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60622"/>
              </p:ext>
            </p:extLst>
          </p:nvPr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46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cycle7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46132"/>
              </p:ext>
            </p:extLst>
          </p:nvPr>
        </p:nvGraphicFramePr>
        <p:xfrm>
          <a:off x="151022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7688"/>
              </p:ext>
            </p:extLst>
          </p:nvPr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cycle8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345"/>
              </p:ext>
            </p:extLst>
          </p:nvPr>
        </p:nvGraphicFramePr>
        <p:xfrm>
          <a:off x="2492831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3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cycle9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77372"/>
              </p:ext>
            </p:extLst>
          </p:nvPr>
        </p:nvGraphicFramePr>
        <p:xfrm>
          <a:off x="3484779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7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cycle10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91564"/>
              </p:ext>
            </p:extLst>
          </p:nvPr>
        </p:nvGraphicFramePr>
        <p:xfrm>
          <a:off x="446005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9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cycle11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72023"/>
              </p:ext>
            </p:extLst>
          </p:nvPr>
        </p:nvGraphicFramePr>
        <p:xfrm>
          <a:off x="5435337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0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cycle12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85938"/>
              </p:ext>
            </p:extLst>
          </p:nvPr>
        </p:nvGraphicFramePr>
        <p:xfrm>
          <a:off x="645839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3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cycle13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18846"/>
              </p:ext>
            </p:extLst>
          </p:nvPr>
        </p:nvGraphicFramePr>
        <p:xfrm>
          <a:off x="7394333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33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cycle14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10909"/>
              </p:ext>
            </p:extLst>
          </p:nvPr>
        </p:nvGraphicFramePr>
        <p:xfrm>
          <a:off x="839581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3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cycle15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/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8E4DC0-D808-294F-80AE-140CE3A49764}"/>
              </a:ext>
            </a:extLst>
          </p:cNvPr>
          <p:cNvSpPr txBox="1"/>
          <p:nvPr/>
        </p:nvSpPr>
        <p:spPr>
          <a:xfrm>
            <a:off x="3657672" y="2505670"/>
            <a:ext cx="4563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>
                <a:latin typeface="Calibri" panose="020F0502020204030204" pitchFamily="34" charset="0"/>
                <a:cs typeface="Calibri" panose="020F0502020204030204" pitchFamily="34" charset="0"/>
              </a:rPr>
              <a:t>wight</a:t>
            </a:r>
            <a:r>
              <a:rPr kumimoji="1" lang="en-US" altLang="zh-TW" sz="5400" dirty="0">
                <a:latin typeface="Calibri" panose="020F0502020204030204" pitchFamily="34" charset="0"/>
                <a:cs typeface="Calibri" panose="020F0502020204030204" pitchFamily="34" charset="0"/>
              </a:rPr>
              <a:t> stationary</a:t>
            </a:r>
            <a:endParaRPr kumimoji="1" lang="zh-TW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2E9849-4270-9445-9B78-136A4D7BA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2395"/>
              </p:ext>
            </p:extLst>
          </p:nvPr>
        </p:nvGraphicFramePr>
        <p:xfrm>
          <a:off x="2122714" y="2091688"/>
          <a:ext cx="3537856" cy="1337312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14985192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902267503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684548269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35151396"/>
                    </a:ext>
                  </a:extLst>
                </a:gridCol>
              </a:tblGrid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647664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737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7620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109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DE2A54-FBAD-7B44-9101-B46459C0F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49882"/>
              </p:ext>
            </p:extLst>
          </p:nvPr>
        </p:nvGraphicFramePr>
        <p:xfrm>
          <a:off x="7375072" y="2082433"/>
          <a:ext cx="3537856" cy="1315541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05131447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689631458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2968882451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531209357"/>
                    </a:ext>
                  </a:extLst>
                </a:gridCol>
              </a:tblGrid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4763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356849"/>
                  </a:ext>
                </a:extLst>
              </a:tr>
              <a:tr h="30069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14420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4730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D4A9E-1328-4B4D-871A-D32F5E7F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33479"/>
              </p:ext>
            </p:extLst>
          </p:nvPr>
        </p:nvGraphicFramePr>
        <p:xfrm>
          <a:off x="2122714" y="4154954"/>
          <a:ext cx="3537856" cy="1337312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14985192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902267503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684548269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35151396"/>
                    </a:ext>
                  </a:extLst>
                </a:gridCol>
              </a:tblGrid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647664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737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7620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1097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8A35-DA4E-4A46-BA75-6CEC1AF1E1A5}"/>
              </a:ext>
            </a:extLst>
          </p:cNvPr>
          <p:cNvSpPr txBox="1"/>
          <p:nvPr/>
        </p:nvSpPr>
        <p:spPr>
          <a:xfrm>
            <a:off x="2122714" y="15774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input </a:t>
            </a:r>
            <a:r>
              <a:rPr lang="en-US" altLang="zh-TW" dirty="0"/>
              <a:t>data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E0E949-9174-0F4F-AB6E-0B45E3F46A9F}"/>
              </a:ext>
            </a:extLst>
          </p:cNvPr>
          <p:cNvSpPr txBox="1"/>
          <p:nvPr/>
        </p:nvSpPr>
        <p:spPr>
          <a:xfrm>
            <a:off x="7375072" y="1577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r>
              <a:rPr kumimoji="1" lang="en-US" altLang="zh-TW" dirty="0"/>
              <a:t>put </a:t>
            </a:r>
            <a:r>
              <a:rPr lang="en-US" altLang="zh-TW" dirty="0"/>
              <a:t>data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796184-7054-E24B-AFB2-4BCC3D808B66}"/>
              </a:ext>
            </a:extLst>
          </p:cNvPr>
          <p:cNvSpPr txBox="1"/>
          <p:nvPr/>
        </p:nvSpPr>
        <p:spPr>
          <a:xfrm>
            <a:off x="2122714" y="36315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weight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65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cycle0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45246"/>
              </p:ext>
            </p:extLst>
          </p:nvPr>
        </p:nvGraphicFramePr>
        <p:xfrm>
          <a:off x="-120135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10862"/>
              </p:ext>
            </p:extLst>
          </p:nvPr>
        </p:nvGraphicFramePr>
        <p:xfrm>
          <a:off x="5428219" y="-3998182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0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13893"/>
              </p:ext>
            </p:extLst>
          </p:nvPr>
        </p:nvGraphicFramePr>
        <p:xfrm>
          <a:off x="-120135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39255"/>
              </p:ext>
            </p:extLst>
          </p:nvPr>
        </p:nvGraphicFramePr>
        <p:xfrm>
          <a:off x="5428219" y="-3572221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cycle2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16042"/>
              </p:ext>
            </p:extLst>
          </p:nvPr>
        </p:nvGraphicFramePr>
        <p:xfrm>
          <a:off x="-120135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73571"/>
              </p:ext>
            </p:extLst>
          </p:nvPr>
        </p:nvGraphicFramePr>
        <p:xfrm>
          <a:off x="5428219" y="-2527864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8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cycle3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79561"/>
              </p:ext>
            </p:extLst>
          </p:nvPr>
        </p:nvGraphicFramePr>
        <p:xfrm>
          <a:off x="-120135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68360"/>
              </p:ext>
            </p:extLst>
          </p:nvPr>
        </p:nvGraphicFramePr>
        <p:xfrm>
          <a:off x="5428219" y="-1554737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cycle4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31753"/>
              </p:ext>
            </p:extLst>
          </p:nvPr>
        </p:nvGraphicFramePr>
        <p:xfrm>
          <a:off x="-1201358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13384"/>
              </p:ext>
            </p:extLst>
          </p:nvPr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99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cycle5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2972"/>
              </p:ext>
            </p:extLst>
          </p:nvPr>
        </p:nvGraphicFramePr>
        <p:xfrm>
          <a:off x="-463880" y="2608330"/>
          <a:ext cx="6867616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08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62256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8108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72868"/>
              </p:ext>
            </p:extLst>
          </p:nvPr>
        </p:nvGraphicFramePr>
        <p:xfrm>
          <a:off x="5428219" y="-560775"/>
          <a:ext cx="3932228" cy="684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776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69542"/>
      </p:ext>
    </p:extLst>
  </p:cSld>
  <p:clrMapOvr>
    <a:masterClrMapping/>
  </p:clrMapOvr>
</p:sld>
</file>

<file path=ppt/theme/theme1.xml><?xml version="1.0" encoding="utf-8"?>
<a:theme xmlns:a="http://schemas.openxmlformats.org/drawingml/2006/main" name="611b">
  <a:themeElements>
    <a:clrScheme name="Lab Slide v4.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Slide v4.4">
      <a:majorFont>
        <a:latin typeface="Tahoma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b Slide v4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11b" id="{49B399D0-0A5A-AD4E-BBE6-4CB8117795C7}" vid="{7273FE9D-B6C9-914F-B4DF-912AD48B70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611b</Template>
  <TotalTime>115</TotalTime>
  <Words>525</Words>
  <Application>Microsoft Macintosh PowerPoint</Application>
  <PresentationFormat>寬螢幕</PresentationFormat>
  <Paragraphs>518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Calibri</vt:lpstr>
      <vt:lpstr>Tahoma</vt:lpstr>
      <vt:lpstr>Times New Roman</vt:lpstr>
      <vt:lpstr>Wingdings</vt:lpstr>
      <vt:lpstr>611b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政勳 葉</dc:creator>
  <cp:lastModifiedBy>政勳 葉</cp:lastModifiedBy>
  <cp:revision>15</cp:revision>
  <dcterms:created xsi:type="dcterms:W3CDTF">2020-12-07T05:34:09Z</dcterms:created>
  <dcterms:modified xsi:type="dcterms:W3CDTF">2020-12-07T07:44:00Z</dcterms:modified>
</cp:coreProperties>
</file>