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1"/>
  </p:notesMasterIdLst>
  <p:sldIdLst>
    <p:sldId id="307" r:id="rId2"/>
    <p:sldId id="499" r:id="rId3"/>
    <p:sldId id="302" r:id="rId4"/>
    <p:sldId id="308" r:id="rId5"/>
    <p:sldId id="303" r:id="rId6"/>
    <p:sldId id="311" r:id="rId7"/>
    <p:sldId id="310" r:id="rId8"/>
    <p:sldId id="312" r:id="rId9"/>
    <p:sldId id="31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FFFF"/>
    <a:srgbClr val="CC66FF"/>
    <a:srgbClr val="FF6699"/>
    <a:srgbClr val="E7B11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>
        <p:scale>
          <a:sx n="147" d="100"/>
          <a:sy n="147" d="100"/>
        </p:scale>
        <p:origin x="584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6B02C-52C7-9345-86BC-06817DDB44B0}" type="datetimeFigureOut">
              <a:rPr kumimoji="1" lang="zh-TW" altLang="en-US" smtClean="0"/>
              <a:t>2021/1/13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B2D0C-F414-B84C-8F1C-9AEB749D73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9452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6DE17-51C3-4776-BD4B-AE2B527588E0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76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enter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365104"/>
            <a:ext cx="6400800" cy="1273696"/>
          </a:xfrm>
        </p:spPr>
        <p:txBody>
          <a:bodyPr/>
          <a:lstStyle>
            <a:lvl1pPr marL="0" indent="0" algn="ctr">
              <a:buNone/>
              <a:defRPr sz="2400">
                <a:latin typeface="Calibri Light" panose="020F0302020204030204" pitchFamily="34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dirty="0"/>
              <a:t>enter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131AC7-FB5B-48A0-9EF2-B78D4B109A6D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6D7BF-E099-4C21-BA37-6EB1E482F1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03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>
                <a:latin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enter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806896" y="1567333"/>
            <a:ext cx="8229600" cy="4525963"/>
          </a:xfrm>
        </p:spPr>
        <p:txBody>
          <a:bodyPr/>
          <a:lstStyle>
            <a:lvl1pPr>
              <a:defRPr sz="2800">
                <a:latin typeface="Calibri Light" panose="020F0302020204030204" pitchFamily="34" charset="0"/>
                <a:cs typeface="Times New Roman" panose="02020603050405020304" pitchFamily="18" charset="0"/>
              </a:defRPr>
            </a:lvl1pPr>
            <a:lvl2pPr marL="914400" indent="-457200">
              <a:buFont typeface="Wingdings" panose="05000000000000000000" pitchFamily="2" charset="2"/>
              <a:buChar char="Ø"/>
              <a:defRPr sz="2400"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>
              <a:defRPr sz="2000"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>
              <a:defRPr sz="1800"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>
              <a:defRPr sz="1800"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TW" dirty="0"/>
              <a:t>1st</a:t>
            </a:r>
            <a:endParaRPr lang="zh-TW" altLang="en-US" dirty="0"/>
          </a:p>
          <a:p>
            <a:pPr lvl="1"/>
            <a:r>
              <a:rPr lang="en-US" altLang="zh-TW" dirty="0"/>
              <a:t>2nd</a:t>
            </a:r>
            <a:endParaRPr lang="zh-TW" altLang="en-US" dirty="0"/>
          </a:p>
          <a:p>
            <a:pPr lvl="2"/>
            <a:r>
              <a:rPr lang="en-US" altLang="zh-TW" dirty="0"/>
              <a:t>3rd</a:t>
            </a:r>
            <a:endParaRPr lang="zh-TW" altLang="en-US" dirty="0"/>
          </a:p>
          <a:p>
            <a:pPr lvl="3"/>
            <a:r>
              <a:rPr lang="en-US" altLang="zh-TW" dirty="0"/>
              <a:t>4th</a:t>
            </a:r>
            <a:endParaRPr lang="zh-TW" altLang="en-US" dirty="0"/>
          </a:p>
          <a:p>
            <a:pPr lvl="4"/>
            <a:r>
              <a:rPr lang="en-US" altLang="zh-TW" dirty="0"/>
              <a:t>5th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131AC7-FB5B-48A0-9EF2-B78D4B109A6D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6D7BF-E099-4C21-BA37-6EB1E482F1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08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131AC7-FB5B-48A0-9EF2-B78D4B109A6D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6D7BF-E099-4C21-BA37-6EB1E482F1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54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Lab Slide v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0131AC7-FB5B-48A0-9EF2-B78D4B109A6D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526D7BF-E099-4C21-BA37-6EB1E482F1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07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07EDC0-DCDF-4A2F-AB48-05B3636F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193" y="2873620"/>
            <a:ext cx="7936510" cy="148937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7200" b="1" dirty="0">
                <a:latin typeface="Times New Roman" panose="02020603050405020304" pitchFamily="18" charset="0"/>
              </a:rPr>
              <a:t>Tree Architecture</a:t>
            </a:r>
            <a:endParaRPr lang="zh-TW" altLang="en-US" sz="72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34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Hardware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PE Array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838-7F64-4213-BD10-F9DC5B83A8F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71799" y="1312477"/>
            <a:ext cx="11448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/>
        </p:nvGraphicFramePr>
        <p:xfrm>
          <a:off x="3203848" y="1312478"/>
          <a:ext cx="5688632" cy="5545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r:id="rId4" imgW="10648918" imgH="10353654" progId="Visio.Drawing.15">
                  <p:embed/>
                </p:oleObj>
              </mc:Choice>
              <mc:Fallback>
                <p:oleObj r:id="rId4" imgW="10648918" imgH="10353654" progId="Visio.Drawing.15">
                  <p:embed/>
                  <p:pic>
                    <p:nvPicPr>
                      <p:cNvPr id="6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312478"/>
                        <a:ext cx="5688632" cy="55455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711347"/>
            <a:ext cx="3456384" cy="130182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355975" y="1575278"/>
            <a:ext cx="360041" cy="5166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159" y="3749817"/>
            <a:ext cx="360041" cy="1191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160" y="3749816"/>
            <a:ext cx="792090" cy="1191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4" y="1575278"/>
            <a:ext cx="360041" cy="5166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7721" y="3749501"/>
            <a:ext cx="1223578" cy="1191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11126" y="1571153"/>
            <a:ext cx="360041" cy="5166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53446" y="1571152"/>
            <a:ext cx="360041" cy="5166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3379" y="3742673"/>
            <a:ext cx="1223578" cy="1191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48942" y="3749501"/>
            <a:ext cx="447523" cy="1191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49579" y="1578161"/>
            <a:ext cx="360041" cy="5166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9" name="向右箭號 18"/>
          <p:cNvSpPr/>
          <p:nvPr/>
        </p:nvSpPr>
        <p:spPr>
          <a:xfrm rot="16200000">
            <a:off x="7144588" y="1112130"/>
            <a:ext cx="255425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6500294" y="51592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9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8F2C6-D467-440B-B72D-BAF8C8F6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PE(for Tree Architecture)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DA23120-0B0F-4341-9E74-A670AB21E4D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346193"/>
              </p:ext>
            </p:extLst>
          </p:nvPr>
        </p:nvGraphicFramePr>
        <p:xfrm>
          <a:off x="895350" y="1566863"/>
          <a:ext cx="8050213" cy="452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0" name="Visio" r:id="rId3" imgW="9334613" imgH="5248291" progId="Visio.Drawing.15">
                  <p:embed/>
                </p:oleObj>
              </mc:Choice>
              <mc:Fallback>
                <p:oleObj name="Visio" r:id="rId3" imgW="9334613" imgH="524829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5350" y="1566863"/>
                        <a:ext cx="8050213" cy="4525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584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物件 145">
            <a:extLst>
              <a:ext uri="{FF2B5EF4-FFF2-40B4-BE49-F238E27FC236}">
                <a16:creationId xmlns:a16="http://schemas.microsoft.com/office/drawing/2014/main" id="{83EF6243-08B8-4FD1-8837-686C29BEE7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47910"/>
              </p:ext>
            </p:extLst>
          </p:nvPr>
        </p:nvGraphicFramePr>
        <p:xfrm>
          <a:off x="801188" y="1473337"/>
          <a:ext cx="8142515" cy="3454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Visio" r:id="rId3" imgW="10572822" imgH="4486372" progId="Visio.Drawing.15">
                  <p:embed/>
                </p:oleObj>
              </mc:Choice>
              <mc:Fallback>
                <p:oleObj name="Visio" r:id="rId3" imgW="10572822" imgH="448637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1188" y="1473337"/>
                        <a:ext cx="8142515" cy="3454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" name="標題 1">
            <a:extLst>
              <a:ext uri="{FF2B5EF4-FFF2-40B4-BE49-F238E27FC236}">
                <a16:creationId xmlns:a16="http://schemas.microsoft.com/office/drawing/2014/main" id="{EC07FF0F-298C-4074-A406-8F60F80B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135301"/>
            <a:ext cx="8229600" cy="1143000"/>
          </a:xfrm>
        </p:spPr>
        <p:txBody>
          <a:bodyPr/>
          <a:lstStyle/>
          <a:p>
            <a:r>
              <a:rPr lang="en-US" altLang="zh-TW" dirty="0"/>
              <a:t>Weight </a:t>
            </a:r>
            <a:r>
              <a:rPr lang="en-US" altLang="zh-TW" dirty="0" err="1"/>
              <a:t>Ifmap</a:t>
            </a:r>
            <a:r>
              <a:rPr lang="en-US" altLang="zh-TW" dirty="0"/>
              <a:t> Broadcast to PEs (for 1 Row)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115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78A1FD-771C-4EB1-8BEC-B4560CF0DEA1}"/>
              </a:ext>
            </a:extLst>
          </p:cNvPr>
          <p:cNvSpPr/>
          <p:nvPr/>
        </p:nvSpPr>
        <p:spPr>
          <a:xfrm>
            <a:off x="2255523" y="224176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F41665-E03E-45ED-96C5-4EBDB9184F46}"/>
              </a:ext>
            </a:extLst>
          </p:cNvPr>
          <p:cNvSpPr/>
          <p:nvPr/>
        </p:nvSpPr>
        <p:spPr>
          <a:xfrm>
            <a:off x="6679489" y="301354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52903C-ED2E-4C32-95D1-E71C9D78EF22}"/>
              </a:ext>
            </a:extLst>
          </p:cNvPr>
          <p:cNvSpPr/>
          <p:nvPr/>
        </p:nvSpPr>
        <p:spPr>
          <a:xfrm>
            <a:off x="6679489" y="3547345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E3D840-B2F3-4DD3-B775-18763726BF92}"/>
              </a:ext>
            </a:extLst>
          </p:cNvPr>
          <p:cNvSpPr/>
          <p:nvPr/>
        </p:nvSpPr>
        <p:spPr>
          <a:xfrm>
            <a:off x="2255520" y="409135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27FAF1-E847-46A3-92BF-FAD1A8D49C97}"/>
              </a:ext>
            </a:extLst>
          </p:cNvPr>
          <p:cNvSpPr/>
          <p:nvPr/>
        </p:nvSpPr>
        <p:spPr>
          <a:xfrm>
            <a:off x="6690380" y="495106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185ACB-4BA9-4ECD-93B7-3EA2A472304A}"/>
              </a:ext>
            </a:extLst>
          </p:cNvPr>
          <p:cNvSpPr/>
          <p:nvPr/>
        </p:nvSpPr>
        <p:spPr>
          <a:xfrm>
            <a:off x="6690380" y="547558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7DFE8A-E603-4BF7-9096-ECF543F4A21A}"/>
              </a:ext>
            </a:extLst>
          </p:cNvPr>
          <p:cNvSpPr/>
          <p:nvPr/>
        </p:nvSpPr>
        <p:spPr>
          <a:xfrm>
            <a:off x="2808519" y="223740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FD2F3A-85FA-4E24-A807-35CC8CA94B38}"/>
              </a:ext>
            </a:extLst>
          </p:cNvPr>
          <p:cNvSpPr/>
          <p:nvPr/>
        </p:nvSpPr>
        <p:spPr>
          <a:xfrm>
            <a:off x="7232485" y="300918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3722CC8-7DD7-46D4-A611-EC4CAC88CC30}"/>
              </a:ext>
            </a:extLst>
          </p:cNvPr>
          <p:cNvSpPr/>
          <p:nvPr/>
        </p:nvSpPr>
        <p:spPr>
          <a:xfrm>
            <a:off x="2808516" y="3542985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540440-B32A-47BF-80BF-3C3D77C42C51}"/>
              </a:ext>
            </a:extLst>
          </p:cNvPr>
          <p:cNvSpPr/>
          <p:nvPr/>
        </p:nvSpPr>
        <p:spPr>
          <a:xfrm>
            <a:off x="2808516" y="408699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376B33D-F54C-4316-B649-0D04780B7A67}"/>
              </a:ext>
            </a:extLst>
          </p:cNvPr>
          <p:cNvSpPr/>
          <p:nvPr/>
        </p:nvSpPr>
        <p:spPr>
          <a:xfrm>
            <a:off x="2808517" y="1738441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65448B-13AA-4643-97C3-714DC2BCF1B4}"/>
              </a:ext>
            </a:extLst>
          </p:cNvPr>
          <p:cNvSpPr/>
          <p:nvPr/>
        </p:nvSpPr>
        <p:spPr>
          <a:xfrm>
            <a:off x="7243376" y="494670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3BD04BA-2BD7-415D-AB41-F029AF322607}"/>
              </a:ext>
            </a:extLst>
          </p:cNvPr>
          <p:cNvSpPr/>
          <p:nvPr/>
        </p:nvSpPr>
        <p:spPr>
          <a:xfrm>
            <a:off x="2819407" y="547122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F94FC46-1CC7-45FD-B9A1-26B0819FFB06}"/>
              </a:ext>
            </a:extLst>
          </p:cNvPr>
          <p:cNvSpPr/>
          <p:nvPr/>
        </p:nvSpPr>
        <p:spPr>
          <a:xfrm>
            <a:off x="3361515" y="223304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DF86A64-83B7-4743-93E7-2D2ED6C6CC51}"/>
              </a:ext>
            </a:extLst>
          </p:cNvPr>
          <p:cNvSpPr/>
          <p:nvPr/>
        </p:nvSpPr>
        <p:spPr>
          <a:xfrm>
            <a:off x="3361512" y="300482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A32711E-BC41-469C-8152-809E9B1912D5}"/>
              </a:ext>
            </a:extLst>
          </p:cNvPr>
          <p:cNvSpPr/>
          <p:nvPr/>
        </p:nvSpPr>
        <p:spPr>
          <a:xfrm>
            <a:off x="3361512" y="122525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FF0386-8977-4847-8754-6E9545C10808}"/>
              </a:ext>
            </a:extLst>
          </p:cNvPr>
          <p:cNvSpPr/>
          <p:nvPr/>
        </p:nvSpPr>
        <p:spPr>
          <a:xfrm>
            <a:off x="3361512" y="3538625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6768A29-67CB-4AC8-9F61-EA74E2360FE2}"/>
              </a:ext>
            </a:extLst>
          </p:cNvPr>
          <p:cNvSpPr/>
          <p:nvPr/>
        </p:nvSpPr>
        <p:spPr>
          <a:xfrm>
            <a:off x="3361512" y="408263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A3C79A3-97A8-4728-B7CD-B51C5972063C}"/>
              </a:ext>
            </a:extLst>
          </p:cNvPr>
          <p:cNvSpPr/>
          <p:nvPr/>
        </p:nvSpPr>
        <p:spPr>
          <a:xfrm>
            <a:off x="3361513" y="1734081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9FF9F25-D81E-4A45-8555-A9D46AF867CD}"/>
              </a:ext>
            </a:extLst>
          </p:cNvPr>
          <p:cNvSpPr/>
          <p:nvPr/>
        </p:nvSpPr>
        <p:spPr>
          <a:xfrm>
            <a:off x="3372403" y="494234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823A57E-9965-40F3-858E-3D76C5601809}"/>
              </a:ext>
            </a:extLst>
          </p:cNvPr>
          <p:cNvSpPr/>
          <p:nvPr/>
        </p:nvSpPr>
        <p:spPr>
          <a:xfrm>
            <a:off x="3372403" y="546686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F23D1A8-77FE-42F3-BA37-EEB6D41C126C}"/>
              </a:ext>
            </a:extLst>
          </p:cNvPr>
          <p:cNvSpPr/>
          <p:nvPr/>
        </p:nvSpPr>
        <p:spPr>
          <a:xfrm>
            <a:off x="3914511" y="222868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8229E12-93F9-4D28-A6FE-3A639DA5F911}"/>
              </a:ext>
            </a:extLst>
          </p:cNvPr>
          <p:cNvSpPr/>
          <p:nvPr/>
        </p:nvSpPr>
        <p:spPr>
          <a:xfrm>
            <a:off x="3914508" y="300046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42CEFFD-621B-423D-8473-7F9F893B3ADC}"/>
              </a:ext>
            </a:extLst>
          </p:cNvPr>
          <p:cNvSpPr/>
          <p:nvPr/>
        </p:nvSpPr>
        <p:spPr>
          <a:xfrm>
            <a:off x="3914508" y="122089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72E4327-3360-4594-867B-0B5F435770B2}"/>
              </a:ext>
            </a:extLst>
          </p:cNvPr>
          <p:cNvSpPr/>
          <p:nvPr/>
        </p:nvSpPr>
        <p:spPr>
          <a:xfrm>
            <a:off x="3914508" y="3534265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5872CFB-2EBC-4D84-A02C-1DA265227624}"/>
              </a:ext>
            </a:extLst>
          </p:cNvPr>
          <p:cNvSpPr/>
          <p:nvPr/>
        </p:nvSpPr>
        <p:spPr>
          <a:xfrm>
            <a:off x="3914508" y="407827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CE8FD0B-6190-4C09-8CED-05C35FBFA2E9}"/>
              </a:ext>
            </a:extLst>
          </p:cNvPr>
          <p:cNvSpPr/>
          <p:nvPr/>
        </p:nvSpPr>
        <p:spPr>
          <a:xfrm>
            <a:off x="3914509" y="1729721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F56B8EF-E9DF-4B7D-ABBF-B69E29F38142}"/>
              </a:ext>
            </a:extLst>
          </p:cNvPr>
          <p:cNvSpPr/>
          <p:nvPr/>
        </p:nvSpPr>
        <p:spPr>
          <a:xfrm>
            <a:off x="3925399" y="493798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DFA6584-BDAF-4E60-8D51-6FE5DC1FDD0B}"/>
              </a:ext>
            </a:extLst>
          </p:cNvPr>
          <p:cNvSpPr/>
          <p:nvPr/>
        </p:nvSpPr>
        <p:spPr>
          <a:xfrm>
            <a:off x="3925399" y="546250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2D7F458-4B7B-47B3-91DC-2063C2579794}"/>
              </a:ext>
            </a:extLst>
          </p:cNvPr>
          <p:cNvSpPr/>
          <p:nvPr/>
        </p:nvSpPr>
        <p:spPr>
          <a:xfrm>
            <a:off x="4467507" y="222432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C0FDD7F-A3A5-4BBF-80EA-8F58CC5D756F}"/>
              </a:ext>
            </a:extLst>
          </p:cNvPr>
          <p:cNvSpPr/>
          <p:nvPr/>
        </p:nvSpPr>
        <p:spPr>
          <a:xfrm>
            <a:off x="4467504" y="299610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CDCEB2E-A892-4FDA-9E51-D84E97DE5FFF}"/>
              </a:ext>
            </a:extLst>
          </p:cNvPr>
          <p:cNvSpPr/>
          <p:nvPr/>
        </p:nvSpPr>
        <p:spPr>
          <a:xfrm>
            <a:off x="4467504" y="121653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0C03EA3-9528-4B5F-A1AF-FF0C55621FC0}"/>
              </a:ext>
            </a:extLst>
          </p:cNvPr>
          <p:cNvSpPr/>
          <p:nvPr/>
        </p:nvSpPr>
        <p:spPr>
          <a:xfrm>
            <a:off x="4467504" y="3529905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4CED562-D291-4857-909E-45BDB62E15CC}"/>
              </a:ext>
            </a:extLst>
          </p:cNvPr>
          <p:cNvSpPr/>
          <p:nvPr/>
        </p:nvSpPr>
        <p:spPr>
          <a:xfrm>
            <a:off x="4467504" y="407391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5A3FEE1-6BC6-4A05-A578-3A9C07273164}"/>
              </a:ext>
            </a:extLst>
          </p:cNvPr>
          <p:cNvSpPr/>
          <p:nvPr/>
        </p:nvSpPr>
        <p:spPr>
          <a:xfrm>
            <a:off x="4467505" y="1725361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A0683B2-210F-46C8-823C-9EAFE4A0FFD1}"/>
              </a:ext>
            </a:extLst>
          </p:cNvPr>
          <p:cNvSpPr/>
          <p:nvPr/>
        </p:nvSpPr>
        <p:spPr>
          <a:xfrm>
            <a:off x="4478395" y="493362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535C45D-1023-4267-8699-5B6FB7CCF7F9}"/>
              </a:ext>
            </a:extLst>
          </p:cNvPr>
          <p:cNvSpPr/>
          <p:nvPr/>
        </p:nvSpPr>
        <p:spPr>
          <a:xfrm>
            <a:off x="4478395" y="545814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23E526-51F6-437C-AFF8-F6458542B0E3}"/>
              </a:ext>
            </a:extLst>
          </p:cNvPr>
          <p:cNvSpPr/>
          <p:nvPr/>
        </p:nvSpPr>
        <p:spPr>
          <a:xfrm>
            <a:off x="5020503" y="221996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7645DDD-8DF1-4198-B225-2CDD9DEFA567}"/>
              </a:ext>
            </a:extLst>
          </p:cNvPr>
          <p:cNvSpPr/>
          <p:nvPr/>
        </p:nvSpPr>
        <p:spPr>
          <a:xfrm>
            <a:off x="5020500" y="299174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19FA30E-2B83-456F-BA25-5ABDAEC94F0E}"/>
              </a:ext>
            </a:extLst>
          </p:cNvPr>
          <p:cNvSpPr/>
          <p:nvPr/>
        </p:nvSpPr>
        <p:spPr>
          <a:xfrm>
            <a:off x="5020500" y="121217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D06A354-F751-46C7-941D-27ACFCDEDE50}"/>
              </a:ext>
            </a:extLst>
          </p:cNvPr>
          <p:cNvSpPr/>
          <p:nvPr/>
        </p:nvSpPr>
        <p:spPr>
          <a:xfrm>
            <a:off x="5020500" y="3525545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789B53E-9A7F-43E6-B9F7-EA13E26CA2A2}"/>
              </a:ext>
            </a:extLst>
          </p:cNvPr>
          <p:cNvSpPr/>
          <p:nvPr/>
        </p:nvSpPr>
        <p:spPr>
          <a:xfrm>
            <a:off x="5020500" y="406955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3E3BEB0-89AB-4EF4-A968-EECFCF298E80}"/>
              </a:ext>
            </a:extLst>
          </p:cNvPr>
          <p:cNvSpPr/>
          <p:nvPr/>
        </p:nvSpPr>
        <p:spPr>
          <a:xfrm>
            <a:off x="5020501" y="1721001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F0A3DC5-E2B8-4320-AC34-3A15E5BDCB55}"/>
              </a:ext>
            </a:extLst>
          </p:cNvPr>
          <p:cNvSpPr/>
          <p:nvPr/>
        </p:nvSpPr>
        <p:spPr>
          <a:xfrm>
            <a:off x="5031391" y="492926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FD0DA92-ED56-4087-895F-51B570548E1E}"/>
              </a:ext>
            </a:extLst>
          </p:cNvPr>
          <p:cNvSpPr/>
          <p:nvPr/>
        </p:nvSpPr>
        <p:spPr>
          <a:xfrm>
            <a:off x="5031391" y="545378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ACCAED7-B15B-4DA0-A949-0885A3A36976}"/>
              </a:ext>
            </a:extLst>
          </p:cNvPr>
          <p:cNvSpPr/>
          <p:nvPr/>
        </p:nvSpPr>
        <p:spPr>
          <a:xfrm>
            <a:off x="5573499" y="221560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D73254D-B360-43F4-93E6-F13F2CDA60C2}"/>
              </a:ext>
            </a:extLst>
          </p:cNvPr>
          <p:cNvSpPr/>
          <p:nvPr/>
        </p:nvSpPr>
        <p:spPr>
          <a:xfrm>
            <a:off x="5573496" y="298738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436C122-5C2B-48A7-939B-92ABA90F5687}"/>
              </a:ext>
            </a:extLst>
          </p:cNvPr>
          <p:cNvSpPr/>
          <p:nvPr/>
        </p:nvSpPr>
        <p:spPr>
          <a:xfrm>
            <a:off x="5573496" y="120781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7370846-8B00-4886-88E7-F5B124E792D5}"/>
              </a:ext>
            </a:extLst>
          </p:cNvPr>
          <p:cNvSpPr/>
          <p:nvPr/>
        </p:nvSpPr>
        <p:spPr>
          <a:xfrm>
            <a:off x="5573496" y="3521185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455AEBF-7AB8-4025-8693-F634C8ECD4F0}"/>
              </a:ext>
            </a:extLst>
          </p:cNvPr>
          <p:cNvSpPr/>
          <p:nvPr/>
        </p:nvSpPr>
        <p:spPr>
          <a:xfrm>
            <a:off x="5573496" y="406519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60F2901-BDBE-4734-A0D1-2944AC039CC1}"/>
              </a:ext>
            </a:extLst>
          </p:cNvPr>
          <p:cNvSpPr/>
          <p:nvPr/>
        </p:nvSpPr>
        <p:spPr>
          <a:xfrm>
            <a:off x="5573497" y="1716641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76957B7-3D53-47B5-B07C-6F329AAA4074}"/>
              </a:ext>
            </a:extLst>
          </p:cNvPr>
          <p:cNvSpPr/>
          <p:nvPr/>
        </p:nvSpPr>
        <p:spPr>
          <a:xfrm>
            <a:off x="5584387" y="492490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F5053B2-A05A-45D6-A60D-C70B0C1E54B2}"/>
              </a:ext>
            </a:extLst>
          </p:cNvPr>
          <p:cNvSpPr/>
          <p:nvPr/>
        </p:nvSpPr>
        <p:spPr>
          <a:xfrm>
            <a:off x="5584387" y="544942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F3CE92D-5AD8-41EB-84B0-BEA0B2B3AF3E}"/>
              </a:ext>
            </a:extLst>
          </p:cNvPr>
          <p:cNvSpPr/>
          <p:nvPr/>
        </p:nvSpPr>
        <p:spPr>
          <a:xfrm>
            <a:off x="6126495" y="221124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559106E-F5EC-4790-BFA9-D85F7C1FD89F}"/>
              </a:ext>
            </a:extLst>
          </p:cNvPr>
          <p:cNvSpPr/>
          <p:nvPr/>
        </p:nvSpPr>
        <p:spPr>
          <a:xfrm>
            <a:off x="6126492" y="298302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8D4EA36-7F1E-4CCE-8CB9-762ACDAE37E0}"/>
              </a:ext>
            </a:extLst>
          </p:cNvPr>
          <p:cNvSpPr/>
          <p:nvPr/>
        </p:nvSpPr>
        <p:spPr>
          <a:xfrm>
            <a:off x="6126492" y="120345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891864E-1543-4DD5-B783-D3774A7F15CA}"/>
              </a:ext>
            </a:extLst>
          </p:cNvPr>
          <p:cNvSpPr/>
          <p:nvPr/>
        </p:nvSpPr>
        <p:spPr>
          <a:xfrm>
            <a:off x="6126492" y="3516825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B23F441-F423-4D5F-B01A-25A80B93B182}"/>
              </a:ext>
            </a:extLst>
          </p:cNvPr>
          <p:cNvSpPr/>
          <p:nvPr/>
        </p:nvSpPr>
        <p:spPr>
          <a:xfrm>
            <a:off x="6126492" y="406083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F1CC017-8CE3-4750-A3BB-830DAFF260FE}"/>
              </a:ext>
            </a:extLst>
          </p:cNvPr>
          <p:cNvSpPr/>
          <p:nvPr/>
        </p:nvSpPr>
        <p:spPr>
          <a:xfrm>
            <a:off x="6126493" y="1712281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B2AD9A4-6A39-4C58-A3B5-9D04B1A3876C}"/>
              </a:ext>
            </a:extLst>
          </p:cNvPr>
          <p:cNvSpPr/>
          <p:nvPr/>
        </p:nvSpPr>
        <p:spPr>
          <a:xfrm>
            <a:off x="6137383" y="492054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B423225-4518-460F-ACA6-1DB3162B1604}"/>
              </a:ext>
            </a:extLst>
          </p:cNvPr>
          <p:cNvSpPr/>
          <p:nvPr/>
        </p:nvSpPr>
        <p:spPr>
          <a:xfrm>
            <a:off x="6137383" y="544506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41877F9-44DA-444B-8225-4D5801FD217D}"/>
              </a:ext>
            </a:extLst>
          </p:cNvPr>
          <p:cNvSpPr/>
          <p:nvPr/>
        </p:nvSpPr>
        <p:spPr>
          <a:xfrm>
            <a:off x="2267890" y="601859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381FD5B-8AB1-47C3-8792-289396AEF665}"/>
              </a:ext>
            </a:extLst>
          </p:cNvPr>
          <p:cNvSpPr/>
          <p:nvPr/>
        </p:nvSpPr>
        <p:spPr>
          <a:xfrm>
            <a:off x="2820886" y="601423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3BA4F10-6CE6-4CBF-B152-B0B5B481EFFB}"/>
              </a:ext>
            </a:extLst>
          </p:cNvPr>
          <p:cNvSpPr/>
          <p:nvPr/>
        </p:nvSpPr>
        <p:spPr>
          <a:xfrm>
            <a:off x="3373882" y="600987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787D0E8-75F7-4BE3-ABB9-A2E2A11B2EA4}"/>
              </a:ext>
            </a:extLst>
          </p:cNvPr>
          <p:cNvSpPr/>
          <p:nvPr/>
        </p:nvSpPr>
        <p:spPr>
          <a:xfrm>
            <a:off x="3926878" y="600551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186BC6-83E6-430B-AE5B-34BE4C87241F}"/>
              </a:ext>
            </a:extLst>
          </p:cNvPr>
          <p:cNvSpPr/>
          <p:nvPr/>
        </p:nvSpPr>
        <p:spPr>
          <a:xfrm>
            <a:off x="4479874" y="600115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95C9DB4-8A3D-4ABC-9A13-CECB176883FC}"/>
              </a:ext>
            </a:extLst>
          </p:cNvPr>
          <p:cNvSpPr/>
          <p:nvPr/>
        </p:nvSpPr>
        <p:spPr>
          <a:xfrm>
            <a:off x="5032870" y="599679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19E2860-6CE7-4945-B5D1-B74C8958AF77}"/>
              </a:ext>
            </a:extLst>
          </p:cNvPr>
          <p:cNvSpPr/>
          <p:nvPr/>
        </p:nvSpPr>
        <p:spPr>
          <a:xfrm>
            <a:off x="5585866" y="599243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C8F0C33-E9AC-4ED5-B318-44993C4D437E}"/>
              </a:ext>
            </a:extLst>
          </p:cNvPr>
          <p:cNvSpPr/>
          <p:nvPr/>
        </p:nvSpPr>
        <p:spPr>
          <a:xfrm>
            <a:off x="6138862" y="598807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04E9B02-B875-4456-A9B3-0B02BE55A64F}"/>
              </a:ext>
            </a:extLst>
          </p:cNvPr>
          <p:cNvSpPr/>
          <p:nvPr/>
        </p:nvSpPr>
        <p:spPr>
          <a:xfrm>
            <a:off x="6662072" y="119909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EC3D84E-A1EA-4D35-9A0F-834C686F2987}"/>
              </a:ext>
            </a:extLst>
          </p:cNvPr>
          <p:cNvSpPr/>
          <p:nvPr/>
        </p:nvSpPr>
        <p:spPr>
          <a:xfrm>
            <a:off x="6662073" y="1707924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1D1D5BD-5AC5-4FBA-9784-A3A6F39E504A}"/>
              </a:ext>
            </a:extLst>
          </p:cNvPr>
          <p:cNvSpPr/>
          <p:nvPr/>
        </p:nvSpPr>
        <p:spPr>
          <a:xfrm>
            <a:off x="7206359" y="120344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04F4B88-DD69-4592-BF99-2B375C1FCFB1}"/>
              </a:ext>
            </a:extLst>
          </p:cNvPr>
          <p:cNvSpPr/>
          <p:nvPr/>
        </p:nvSpPr>
        <p:spPr>
          <a:xfrm>
            <a:off x="899170" y="1161574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W00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7893F25-A37E-42A3-BDE9-AAD4222B2554}"/>
              </a:ext>
            </a:extLst>
          </p:cNvPr>
          <p:cNvSpPr/>
          <p:nvPr/>
        </p:nvSpPr>
        <p:spPr>
          <a:xfrm>
            <a:off x="899170" y="1681767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W01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50F6C62-57A0-4E3F-85C3-BEC4F37F0C0F}"/>
              </a:ext>
            </a:extLst>
          </p:cNvPr>
          <p:cNvSpPr/>
          <p:nvPr/>
        </p:nvSpPr>
        <p:spPr>
          <a:xfrm>
            <a:off x="899170" y="2201960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W02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35B622C-1C72-4AC5-A754-2FA99374120D}"/>
              </a:ext>
            </a:extLst>
          </p:cNvPr>
          <p:cNvSpPr/>
          <p:nvPr/>
        </p:nvSpPr>
        <p:spPr>
          <a:xfrm>
            <a:off x="899170" y="2956872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W10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0AFA062-3C7E-4027-A4DB-38B714AE333D}"/>
              </a:ext>
            </a:extLst>
          </p:cNvPr>
          <p:cNvSpPr/>
          <p:nvPr/>
        </p:nvSpPr>
        <p:spPr>
          <a:xfrm>
            <a:off x="899170" y="3477065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W11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76240AD-396A-4F81-9C40-77F54FC85BEB}"/>
              </a:ext>
            </a:extLst>
          </p:cNvPr>
          <p:cNvSpPr/>
          <p:nvPr/>
        </p:nvSpPr>
        <p:spPr>
          <a:xfrm>
            <a:off x="899170" y="3997258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W12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EEDE549-3652-4160-B2AA-A53CF274DC63}"/>
              </a:ext>
            </a:extLst>
          </p:cNvPr>
          <p:cNvSpPr/>
          <p:nvPr/>
        </p:nvSpPr>
        <p:spPr>
          <a:xfrm>
            <a:off x="891548" y="4937988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W20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098D06F-80E7-4674-A847-73C924AFBA61}"/>
              </a:ext>
            </a:extLst>
          </p:cNvPr>
          <p:cNvSpPr/>
          <p:nvPr/>
        </p:nvSpPr>
        <p:spPr>
          <a:xfrm>
            <a:off x="891548" y="5458181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W21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172957D-7980-4871-9E18-4869542BA741}"/>
              </a:ext>
            </a:extLst>
          </p:cNvPr>
          <p:cNvSpPr/>
          <p:nvPr/>
        </p:nvSpPr>
        <p:spPr>
          <a:xfrm>
            <a:off x="891548" y="5978374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W22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7C41377-06DC-4282-9C19-A51DD3AF4094}"/>
              </a:ext>
            </a:extLst>
          </p:cNvPr>
          <p:cNvSpPr/>
          <p:nvPr/>
        </p:nvSpPr>
        <p:spPr>
          <a:xfrm>
            <a:off x="2200814" y="2616925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X00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7ED06ABC-87C8-4D71-A632-D3DFE59A8FAF}"/>
              </a:ext>
            </a:extLst>
          </p:cNvPr>
          <p:cNvSpPr/>
          <p:nvPr/>
        </p:nvSpPr>
        <p:spPr>
          <a:xfrm>
            <a:off x="2753810" y="2616246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X01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29987EB-CD50-491B-864B-A8E8AF6164FD}"/>
              </a:ext>
            </a:extLst>
          </p:cNvPr>
          <p:cNvSpPr/>
          <p:nvPr/>
        </p:nvSpPr>
        <p:spPr>
          <a:xfrm>
            <a:off x="3306806" y="2615567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X02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3F0F275-7DE0-4AFC-8E7C-AFAEB45B72BA}"/>
              </a:ext>
            </a:extLst>
          </p:cNvPr>
          <p:cNvSpPr/>
          <p:nvPr/>
        </p:nvSpPr>
        <p:spPr>
          <a:xfrm>
            <a:off x="3859802" y="2614888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X03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E5CB64DD-7733-4688-9585-91EC8407606D}"/>
              </a:ext>
            </a:extLst>
          </p:cNvPr>
          <p:cNvSpPr/>
          <p:nvPr/>
        </p:nvSpPr>
        <p:spPr>
          <a:xfrm>
            <a:off x="4412798" y="2614209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X04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ACECA3A-A207-43F4-9A3C-3B1186A01DC2}"/>
              </a:ext>
            </a:extLst>
          </p:cNvPr>
          <p:cNvSpPr/>
          <p:nvPr/>
        </p:nvSpPr>
        <p:spPr>
          <a:xfrm>
            <a:off x="4965794" y="2613530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X05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3A45F415-4E58-4535-A2B4-0127E9605B36}"/>
              </a:ext>
            </a:extLst>
          </p:cNvPr>
          <p:cNvSpPr/>
          <p:nvPr/>
        </p:nvSpPr>
        <p:spPr>
          <a:xfrm>
            <a:off x="5518790" y="2612851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X06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8B1D7449-DFBD-4184-85E7-B682681D9596}"/>
              </a:ext>
            </a:extLst>
          </p:cNvPr>
          <p:cNvSpPr/>
          <p:nvPr/>
        </p:nvSpPr>
        <p:spPr>
          <a:xfrm>
            <a:off x="6071786" y="2620881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X07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C1CC1F34-BE10-4AB6-B3CA-F9D62B6B5912}"/>
              </a:ext>
            </a:extLst>
          </p:cNvPr>
          <p:cNvSpPr/>
          <p:nvPr/>
        </p:nvSpPr>
        <p:spPr>
          <a:xfrm>
            <a:off x="2205165" y="4484912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X10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A729ECC-961A-4D34-9CC5-13B98C1C23C8}"/>
              </a:ext>
            </a:extLst>
          </p:cNvPr>
          <p:cNvSpPr/>
          <p:nvPr/>
        </p:nvSpPr>
        <p:spPr>
          <a:xfrm>
            <a:off x="2758161" y="4484233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X11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9114CBE8-7E2C-493C-AAFD-F045D4411720}"/>
              </a:ext>
            </a:extLst>
          </p:cNvPr>
          <p:cNvSpPr/>
          <p:nvPr/>
        </p:nvSpPr>
        <p:spPr>
          <a:xfrm>
            <a:off x="3311157" y="4483554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X12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D4526C33-343B-4F35-AE04-3D6D56E16EB3}"/>
              </a:ext>
            </a:extLst>
          </p:cNvPr>
          <p:cNvSpPr/>
          <p:nvPr/>
        </p:nvSpPr>
        <p:spPr>
          <a:xfrm>
            <a:off x="3864153" y="4482875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X13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06BB99E1-B44D-45A9-A057-AE6D1E059B8D}"/>
              </a:ext>
            </a:extLst>
          </p:cNvPr>
          <p:cNvSpPr/>
          <p:nvPr/>
        </p:nvSpPr>
        <p:spPr>
          <a:xfrm>
            <a:off x="4417149" y="4482196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X14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8AF70D84-00F3-4C86-8561-D6859EA664F0}"/>
              </a:ext>
            </a:extLst>
          </p:cNvPr>
          <p:cNvSpPr/>
          <p:nvPr/>
        </p:nvSpPr>
        <p:spPr>
          <a:xfrm>
            <a:off x="4970145" y="4481517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X15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CF6DD35-78DB-47B6-A342-15BB80378731}"/>
              </a:ext>
            </a:extLst>
          </p:cNvPr>
          <p:cNvSpPr/>
          <p:nvPr/>
        </p:nvSpPr>
        <p:spPr>
          <a:xfrm>
            <a:off x="5523141" y="4480838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X16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8223CF1F-5292-4A6D-980A-396B49917451}"/>
              </a:ext>
            </a:extLst>
          </p:cNvPr>
          <p:cNvSpPr/>
          <p:nvPr/>
        </p:nvSpPr>
        <p:spPr>
          <a:xfrm>
            <a:off x="6076137" y="4480159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X17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5B60D4E2-B123-46D2-9D88-ACF2193A56E4}"/>
              </a:ext>
            </a:extLst>
          </p:cNvPr>
          <p:cNvSpPr/>
          <p:nvPr/>
        </p:nvSpPr>
        <p:spPr>
          <a:xfrm>
            <a:off x="2209516" y="6405153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X20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4D0231B9-1D83-4E1C-B369-5C5081FCED56}"/>
              </a:ext>
            </a:extLst>
          </p:cNvPr>
          <p:cNvSpPr/>
          <p:nvPr/>
        </p:nvSpPr>
        <p:spPr>
          <a:xfrm>
            <a:off x="2762512" y="6404474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X21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81599AEF-D993-4C63-8F4C-B68A0FF03DF5}"/>
              </a:ext>
            </a:extLst>
          </p:cNvPr>
          <p:cNvSpPr/>
          <p:nvPr/>
        </p:nvSpPr>
        <p:spPr>
          <a:xfrm>
            <a:off x="3315508" y="6403795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X22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D0BE0357-2C76-4E81-BE47-5A44E463EEDC}"/>
              </a:ext>
            </a:extLst>
          </p:cNvPr>
          <p:cNvSpPr/>
          <p:nvPr/>
        </p:nvSpPr>
        <p:spPr>
          <a:xfrm>
            <a:off x="3868504" y="6403116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X23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0279559-874C-48B8-A244-B0D15398D46C}"/>
              </a:ext>
            </a:extLst>
          </p:cNvPr>
          <p:cNvSpPr/>
          <p:nvPr/>
        </p:nvSpPr>
        <p:spPr>
          <a:xfrm>
            <a:off x="4421500" y="6402437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X24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10E3B3EA-AA85-49BC-964F-9D0FC6CFA72B}"/>
              </a:ext>
            </a:extLst>
          </p:cNvPr>
          <p:cNvSpPr/>
          <p:nvPr/>
        </p:nvSpPr>
        <p:spPr>
          <a:xfrm>
            <a:off x="4974496" y="6401758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X25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E00360A-1CDE-4573-9EEF-8C710E58CD11}"/>
              </a:ext>
            </a:extLst>
          </p:cNvPr>
          <p:cNvSpPr/>
          <p:nvPr/>
        </p:nvSpPr>
        <p:spPr>
          <a:xfrm>
            <a:off x="5527492" y="6401079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X26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668DFBB-4FA5-4131-9BE2-7F476601B4F0}"/>
              </a:ext>
            </a:extLst>
          </p:cNvPr>
          <p:cNvSpPr/>
          <p:nvPr/>
        </p:nvSpPr>
        <p:spPr>
          <a:xfrm>
            <a:off x="6080488" y="6400400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X27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9AB52226-42F8-4744-BD11-7EBF505D4CC2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1709068" y="1336119"/>
            <a:ext cx="6111229" cy="5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805743A9-1135-474D-A9E1-E63399C5E715}"/>
              </a:ext>
            </a:extLst>
          </p:cNvPr>
          <p:cNvCxnSpPr>
            <a:cxnSpLocks/>
          </p:cNvCxnSpPr>
          <p:nvPr/>
        </p:nvCxnSpPr>
        <p:spPr>
          <a:xfrm>
            <a:off x="1701446" y="1863286"/>
            <a:ext cx="5541930" cy="1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957B83C9-51E9-437E-B076-ADAE6DC8040C}"/>
              </a:ext>
            </a:extLst>
          </p:cNvPr>
          <p:cNvCxnSpPr>
            <a:cxnSpLocks/>
          </p:cNvCxnSpPr>
          <p:nvPr/>
        </p:nvCxnSpPr>
        <p:spPr>
          <a:xfrm>
            <a:off x="1693824" y="2390453"/>
            <a:ext cx="5132617" cy="23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BBECFD26-0D4A-48F7-86FD-060B1F554B0B}"/>
              </a:ext>
            </a:extLst>
          </p:cNvPr>
          <p:cNvCxnSpPr>
            <a:cxnSpLocks/>
          </p:cNvCxnSpPr>
          <p:nvPr/>
        </p:nvCxnSpPr>
        <p:spPr>
          <a:xfrm>
            <a:off x="1692182" y="3178432"/>
            <a:ext cx="6111229" cy="5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06278CE2-C121-444B-8ADC-EDE3C5277EBB}"/>
              </a:ext>
            </a:extLst>
          </p:cNvPr>
          <p:cNvCxnSpPr>
            <a:cxnSpLocks/>
          </p:cNvCxnSpPr>
          <p:nvPr/>
        </p:nvCxnSpPr>
        <p:spPr>
          <a:xfrm>
            <a:off x="1684560" y="3705599"/>
            <a:ext cx="5541930" cy="1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B4C5D3B7-3BD2-46CA-B5D1-DFD25613DBB8}"/>
              </a:ext>
            </a:extLst>
          </p:cNvPr>
          <p:cNvCxnSpPr>
            <a:cxnSpLocks/>
          </p:cNvCxnSpPr>
          <p:nvPr/>
        </p:nvCxnSpPr>
        <p:spPr>
          <a:xfrm>
            <a:off x="1676938" y="4232766"/>
            <a:ext cx="5132617" cy="23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D6841BC7-64B2-49C0-8B96-F50787743EE0}"/>
              </a:ext>
            </a:extLst>
          </p:cNvPr>
          <p:cNvCxnSpPr>
            <a:cxnSpLocks/>
          </p:cNvCxnSpPr>
          <p:nvPr/>
        </p:nvCxnSpPr>
        <p:spPr>
          <a:xfrm>
            <a:off x="1692182" y="5135309"/>
            <a:ext cx="6111229" cy="5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單箭頭接點 128">
            <a:extLst>
              <a:ext uri="{FF2B5EF4-FFF2-40B4-BE49-F238E27FC236}">
                <a16:creationId xmlns:a16="http://schemas.microsoft.com/office/drawing/2014/main" id="{897B9468-BF92-457A-BACA-9B1AA789A92B}"/>
              </a:ext>
            </a:extLst>
          </p:cNvPr>
          <p:cNvCxnSpPr>
            <a:cxnSpLocks/>
          </p:cNvCxnSpPr>
          <p:nvPr/>
        </p:nvCxnSpPr>
        <p:spPr>
          <a:xfrm>
            <a:off x="1684560" y="5662476"/>
            <a:ext cx="5541930" cy="1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8C57787C-E9B0-43B2-B52B-D37C7182E057}"/>
              </a:ext>
            </a:extLst>
          </p:cNvPr>
          <p:cNvCxnSpPr>
            <a:cxnSpLocks/>
          </p:cNvCxnSpPr>
          <p:nvPr/>
        </p:nvCxnSpPr>
        <p:spPr>
          <a:xfrm>
            <a:off x="1676938" y="6189643"/>
            <a:ext cx="5132617" cy="23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1" name="群組 140">
            <a:extLst>
              <a:ext uri="{FF2B5EF4-FFF2-40B4-BE49-F238E27FC236}">
                <a16:creationId xmlns:a16="http://schemas.microsoft.com/office/drawing/2014/main" id="{CF2FBB87-CA09-4F13-868A-F3F1C78A19BA}"/>
              </a:ext>
            </a:extLst>
          </p:cNvPr>
          <p:cNvGrpSpPr/>
          <p:nvPr/>
        </p:nvGrpSpPr>
        <p:grpSpPr>
          <a:xfrm>
            <a:off x="2419893" y="1052954"/>
            <a:ext cx="5113079" cy="1546571"/>
            <a:chOff x="2419893" y="1052954"/>
            <a:chExt cx="5113079" cy="1546571"/>
          </a:xfrm>
        </p:grpSpPr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F59B3CA5-8FF8-481F-A12E-DBE660B09C4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V="1">
              <a:off x="2419893" y="1052954"/>
              <a:ext cx="1242051" cy="1511744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E65381BC-2BAE-4039-8226-28710E39FA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6770" y="1083431"/>
              <a:ext cx="1242051" cy="1511744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2D26AAE4-1E80-419A-B336-5C063734A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2356" y="1087781"/>
              <a:ext cx="1242051" cy="1511744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6" name="直線接點 135">
              <a:extLst>
                <a:ext uri="{FF2B5EF4-FFF2-40B4-BE49-F238E27FC236}">
                  <a16:creationId xmlns:a16="http://schemas.microsoft.com/office/drawing/2014/main" id="{7CA03177-27F7-4114-B775-3D5E8A7A7F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4069" y="1083422"/>
              <a:ext cx="1242051" cy="1511744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91688DF0-1687-40A4-A7AD-1732FE8D6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5782" y="1079063"/>
              <a:ext cx="1242051" cy="1511744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C3DF79FA-DE0B-4396-A606-24B24EBF4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7495" y="1074704"/>
              <a:ext cx="1242051" cy="1511744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55A0BD5E-DC0B-400C-9E11-DB4852339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9208" y="1070345"/>
              <a:ext cx="1242051" cy="1511744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A758573F-9CD7-4FAF-806F-3004A5CE5C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0921" y="1065986"/>
              <a:ext cx="1242051" cy="1511744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2" name="群組 141">
            <a:extLst>
              <a:ext uri="{FF2B5EF4-FFF2-40B4-BE49-F238E27FC236}">
                <a16:creationId xmlns:a16="http://schemas.microsoft.com/office/drawing/2014/main" id="{B3B7390E-7315-4890-A66E-E5A60A817A00}"/>
              </a:ext>
            </a:extLst>
          </p:cNvPr>
          <p:cNvGrpSpPr/>
          <p:nvPr/>
        </p:nvGrpSpPr>
        <p:grpSpPr>
          <a:xfrm>
            <a:off x="2329768" y="2964235"/>
            <a:ext cx="5113079" cy="1546571"/>
            <a:chOff x="2419893" y="1052954"/>
            <a:chExt cx="5113079" cy="1546571"/>
          </a:xfrm>
        </p:grpSpPr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C5D28D60-AED3-4A01-A0A8-BBA11437C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9893" y="1052954"/>
              <a:ext cx="1242051" cy="1511744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直線接點 143">
              <a:extLst>
                <a:ext uri="{FF2B5EF4-FFF2-40B4-BE49-F238E27FC236}">
                  <a16:creationId xmlns:a16="http://schemas.microsoft.com/office/drawing/2014/main" id="{60D028BF-CE40-4BC0-BE36-150FFD8E0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6770" y="1083431"/>
              <a:ext cx="1242051" cy="1511744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5" name="直線接點 144">
              <a:extLst>
                <a:ext uri="{FF2B5EF4-FFF2-40B4-BE49-F238E27FC236}">
                  <a16:creationId xmlns:a16="http://schemas.microsoft.com/office/drawing/2014/main" id="{90685CAE-0276-4D0A-8553-B0EE7B52A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2356" y="1087781"/>
              <a:ext cx="1242051" cy="1511744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0DA90871-9852-402E-8AE2-6FC674544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4069" y="1083422"/>
              <a:ext cx="1242051" cy="1511744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7" name="直線接點 146">
              <a:extLst>
                <a:ext uri="{FF2B5EF4-FFF2-40B4-BE49-F238E27FC236}">
                  <a16:creationId xmlns:a16="http://schemas.microsoft.com/office/drawing/2014/main" id="{3D0EBD3C-6860-4411-957B-449118286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5782" y="1079063"/>
              <a:ext cx="1242051" cy="1511744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直線接點 147">
              <a:extLst>
                <a:ext uri="{FF2B5EF4-FFF2-40B4-BE49-F238E27FC236}">
                  <a16:creationId xmlns:a16="http://schemas.microsoft.com/office/drawing/2014/main" id="{A9650768-E053-4F9C-B100-827D524E66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7495" y="1074704"/>
              <a:ext cx="1242051" cy="1511744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9" name="直線接點 148">
              <a:extLst>
                <a:ext uri="{FF2B5EF4-FFF2-40B4-BE49-F238E27FC236}">
                  <a16:creationId xmlns:a16="http://schemas.microsoft.com/office/drawing/2014/main" id="{44E9F915-5C78-4EB4-94C9-D469A66FA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9208" y="1070345"/>
              <a:ext cx="1242051" cy="1511744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0" name="直線接點 149">
              <a:extLst>
                <a:ext uri="{FF2B5EF4-FFF2-40B4-BE49-F238E27FC236}">
                  <a16:creationId xmlns:a16="http://schemas.microsoft.com/office/drawing/2014/main" id="{453A03D0-E4E9-45A3-BDEC-3FB9D38EE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0921" y="1065986"/>
              <a:ext cx="1242051" cy="1511744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69D0B982-ACCF-4A0A-A9E9-409CD3112DD7}"/>
              </a:ext>
            </a:extLst>
          </p:cNvPr>
          <p:cNvGrpSpPr/>
          <p:nvPr/>
        </p:nvGrpSpPr>
        <p:grpSpPr>
          <a:xfrm>
            <a:off x="2361600" y="4892952"/>
            <a:ext cx="5113079" cy="1546571"/>
            <a:chOff x="2419893" y="1052954"/>
            <a:chExt cx="5113079" cy="1546571"/>
          </a:xfrm>
        </p:grpSpPr>
        <p:cxnSp>
          <p:nvCxnSpPr>
            <p:cNvPr id="152" name="直線接點 151">
              <a:extLst>
                <a:ext uri="{FF2B5EF4-FFF2-40B4-BE49-F238E27FC236}">
                  <a16:creationId xmlns:a16="http://schemas.microsoft.com/office/drawing/2014/main" id="{38233F0B-1B0F-4384-BB66-2400F4D731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9893" y="1052954"/>
              <a:ext cx="1242051" cy="1511744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777D10D3-EA4C-4A23-8DA4-9E2D24F562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6770" y="1083431"/>
              <a:ext cx="1242051" cy="1511744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4" name="直線接點 153">
              <a:extLst>
                <a:ext uri="{FF2B5EF4-FFF2-40B4-BE49-F238E27FC236}">
                  <a16:creationId xmlns:a16="http://schemas.microsoft.com/office/drawing/2014/main" id="{CAB17007-1140-453B-8F40-94C6649F95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2356" y="1087781"/>
              <a:ext cx="1242051" cy="1511744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5" name="直線接點 154">
              <a:extLst>
                <a:ext uri="{FF2B5EF4-FFF2-40B4-BE49-F238E27FC236}">
                  <a16:creationId xmlns:a16="http://schemas.microsoft.com/office/drawing/2014/main" id="{CA3763B3-D4CB-45DD-81ED-7AF707689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4069" y="1083422"/>
              <a:ext cx="1242051" cy="1511744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CE4B2EAE-FBC0-4862-B1F1-0C68346D65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5782" y="1079063"/>
              <a:ext cx="1242051" cy="1511744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7" name="直線接點 156">
              <a:extLst>
                <a:ext uri="{FF2B5EF4-FFF2-40B4-BE49-F238E27FC236}">
                  <a16:creationId xmlns:a16="http://schemas.microsoft.com/office/drawing/2014/main" id="{D01CD6CC-F164-48B1-AC01-EA8DDC9AC1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7495" y="1074704"/>
              <a:ext cx="1242051" cy="1511744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8" name="直線接點 157">
              <a:extLst>
                <a:ext uri="{FF2B5EF4-FFF2-40B4-BE49-F238E27FC236}">
                  <a16:creationId xmlns:a16="http://schemas.microsoft.com/office/drawing/2014/main" id="{B8E0C9CA-E8B3-4C42-8A48-749BDC98D5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9208" y="1070345"/>
              <a:ext cx="1242051" cy="1511744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9" name="直線接點 158">
              <a:extLst>
                <a:ext uri="{FF2B5EF4-FFF2-40B4-BE49-F238E27FC236}">
                  <a16:creationId xmlns:a16="http://schemas.microsoft.com/office/drawing/2014/main" id="{84CD56FC-F4B0-4986-8585-342E5F1F79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0921" y="1065986"/>
              <a:ext cx="1242051" cy="1511744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0" name="標題 1">
            <a:extLst>
              <a:ext uri="{FF2B5EF4-FFF2-40B4-BE49-F238E27FC236}">
                <a16:creationId xmlns:a16="http://schemas.microsoft.com/office/drawing/2014/main" id="{19B8E183-555F-4E66-803B-F903E1B8D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49" y="169609"/>
            <a:ext cx="8229600" cy="1143000"/>
          </a:xfrm>
        </p:spPr>
        <p:txBody>
          <a:bodyPr/>
          <a:lstStyle/>
          <a:p>
            <a:r>
              <a:rPr lang="en-US" altLang="zh-TW" dirty="0"/>
              <a:t>Weight </a:t>
            </a:r>
            <a:r>
              <a:rPr lang="en-US" altLang="zh-TW" dirty="0" err="1"/>
              <a:t>Ifmap</a:t>
            </a:r>
            <a:r>
              <a:rPr lang="en-US" altLang="zh-TW" dirty="0"/>
              <a:t> Broadcast to PEs (for 3 Rows)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176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E7ECF-8AB0-4140-8D05-0615763D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Partial sum </a:t>
            </a:r>
            <a:r>
              <a:rPr lang="zh-TW" altLang="en-US" dirty="0"/>
              <a:t>傳遞方向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66CE83F-C27F-4096-B6B6-8D4E5B8E0960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608095"/>
              </p:ext>
            </p:extLst>
          </p:nvPr>
        </p:nvGraphicFramePr>
        <p:xfrm>
          <a:off x="806450" y="1787525"/>
          <a:ext cx="8229600" cy="408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Visio" r:id="rId3" imgW="10572822" imgH="5248291" progId="Visio.Drawing.15">
                  <p:embed/>
                </p:oleObj>
              </mc:Choice>
              <mc:Fallback>
                <p:oleObj name="Visio" r:id="rId3" imgW="10572822" imgH="524829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6450" y="1787525"/>
                        <a:ext cx="8229600" cy="408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309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78A1FD-771C-4EB1-8BEC-B4560CF0DEA1}"/>
              </a:ext>
            </a:extLst>
          </p:cNvPr>
          <p:cNvSpPr/>
          <p:nvPr/>
        </p:nvSpPr>
        <p:spPr>
          <a:xfrm>
            <a:off x="2255523" y="224176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F41665-E03E-45ED-96C5-4EBDB9184F46}"/>
              </a:ext>
            </a:extLst>
          </p:cNvPr>
          <p:cNvSpPr/>
          <p:nvPr/>
        </p:nvSpPr>
        <p:spPr>
          <a:xfrm>
            <a:off x="6679489" y="301354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52903C-ED2E-4C32-95D1-E71C9D78EF22}"/>
              </a:ext>
            </a:extLst>
          </p:cNvPr>
          <p:cNvSpPr/>
          <p:nvPr/>
        </p:nvSpPr>
        <p:spPr>
          <a:xfrm>
            <a:off x="6679489" y="352121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E3D840-B2F3-4DD3-B775-18763726BF92}"/>
              </a:ext>
            </a:extLst>
          </p:cNvPr>
          <p:cNvSpPr/>
          <p:nvPr/>
        </p:nvSpPr>
        <p:spPr>
          <a:xfrm>
            <a:off x="2255520" y="409135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27FAF1-E847-46A3-92BF-FAD1A8D49C97}"/>
              </a:ext>
            </a:extLst>
          </p:cNvPr>
          <p:cNvSpPr/>
          <p:nvPr/>
        </p:nvSpPr>
        <p:spPr>
          <a:xfrm>
            <a:off x="6690380" y="495106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185ACB-4BA9-4ECD-93B7-3EA2A472304A}"/>
              </a:ext>
            </a:extLst>
          </p:cNvPr>
          <p:cNvSpPr/>
          <p:nvPr/>
        </p:nvSpPr>
        <p:spPr>
          <a:xfrm>
            <a:off x="6690380" y="544945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7DFE8A-E603-4BF7-9096-ECF543F4A21A}"/>
              </a:ext>
            </a:extLst>
          </p:cNvPr>
          <p:cNvSpPr/>
          <p:nvPr/>
        </p:nvSpPr>
        <p:spPr>
          <a:xfrm>
            <a:off x="2808519" y="223740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FD2F3A-85FA-4E24-A807-35CC8CA94B38}"/>
              </a:ext>
            </a:extLst>
          </p:cNvPr>
          <p:cNvSpPr/>
          <p:nvPr/>
        </p:nvSpPr>
        <p:spPr>
          <a:xfrm>
            <a:off x="7232485" y="300918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3722CC8-7DD7-46D4-A611-EC4CAC88CC30}"/>
              </a:ext>
            </a:extLst>
          </p:cNvPr>
          <p:cNvSpPr/>
          <p:nvPr/>
        </p:nvSpPr>
        <p:spPr>
          <a:xfrm>
            <a:off x="2808516" y="3542985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540440-B32A-47BF-80BF-3C3D77C42C51}"/>
              </a:ext>
            </a:extLst>
          </p:cNvPr>
          <p:cNvSpPr/>
          <p:nvPr/>
        </p:nvSpPr>
        <p:spPr>
          <a:xfrm>
            <a:off x="2808516" y="408699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376B33D-F54C-4316-B649-0D04780B7A67}"/>
              </a:ext>
            </a:extLst>
          </p:cNvPr>
          <p:cNvSpPr/>
          <p:nvPr/>
        </p:nvSpPr>
        <p:spPr>
          <a:xfrm>
            <a:off x="2808517" y="1738441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65448B-13AA-4643-97C3-714DC2BCF1B4}"/>
              </a:ext>
            </a:extLst>
          </p:cNvPr>
          <p:cNvSpPr/>
          <p:nvPr/>
        </p:nvSpPr>
        <p:spPr>
          <a:xfrm>
            <a:off x="7243376" y="494670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3BD04BA-2BD7-415D-AB41-F029AF322607}"/>
              </a:ext>
            </a:extLst>
          </p:cNvPr>
          <p:cNvSpPr/>
          <p:nvPr/>
        </p:nvSpPr>
        <p:spPr>
          <a:xfrm>
            <a:off x="2819407" y="547122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F94FC46-1CC7-45FD-B9A1-26B0819FFB06}"/>
              </a:ext>
            </a:extLst>
          </p:cNvPr>
          <p:cNvSpPr/>
          <p:nvPr/>
        </p:nvSpPr>
        <p:spPr>
          <a:xfrm>
            <a:off x="3361515" y="223304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DF86A64-83B7-4743-93E7-2D2ED6C6CC51}"/>
              </a:ext>
            </a:extLst>
          </p:cNvPr>
          <p:cNvSpPr/>
          <p:nvPr/>
        </p:nvSpPr>
        <p:spPr>
          <a:xfrm>
            <a:off x="3361512" y="300482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A32711E-BC41-469C-8152-809E9B1912D5}"/>
              </a:ext>
            </a:extLst>
          </p:cNvPr>
          <p:cNvSpPr/>
          <p:nvPr/>
        </p:nvSpPr>
        <p:spPr>
          <a:xfrm>
            <a:off x="3361512" y="122525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FF0386-8977-4847-8754-6E9545C10808}"/>
              </a:ext>
            </a:extLst>
          </p:cNvPr>
          <p:cNvSpPr/>
          <p:nvPr/>
        </p:nvSpPr>
        <p:spPr>
          <a:xfrm>
            <a:off x="3361512" y="3538625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6768A29-67CB-4AC8-9F61-EA74E2360FE2}"/>
              </a:ext>
            </a:extLst>
          </p:cNvPr>
          <p:cNvSpPr/>
          <p:nvPr/>
        </p:nvSpPr>
        <p:spPr>
          <a:xfrm>
            <a:off x="3361512" y="408263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A3C79A3-97A8-4728-B7CD-B51C5972063C}"/>
              </a:ext>
            </a:extLst>
          </p:cNvPr>
          <p:cNvSpPr/>
          <p:nvPr/>
        </p:nvSpPr>
        <p:spPr>
          <a:xfrm>
            <a:off x="3361513" y="1734081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9FF9F25-D81E-4A45-8555-A9D46AF867CD}"/>
              </a:ext>
            </a:extLst>
          </p:cNvPr>
          <p:cNvSpPr/>
          <p:nvPr/>
        </p:nvSpPr>
        <p:spPr>
          <a:xfrm>
            <a:off x="3372403" y="494234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823A57E-9965-40F3-858E-3D76C5601809}"/>
              </a:ext>
            </a:extLst>
          </p:cNvPr>
          <p:cNvSpPr/>
          <p:nvPr/>
        </p:nvSpPr>
        <p:spPr>
          <a:xfrm>
            <a:off x="3372403" y="546686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F23D1A8-77FE-42F3-BA37-EEB6D41C126C}"/>
              </a:ext>
            </a:extLst>
          </p:cNvPr>
          <p:cNvSpPr/>
          <p:nvPr/>
        </p:nvSpPr>
        <p:spPr>
          <a:xfrm>
            <a:off x="3914511" y="222868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8229E12-93F9-4D28-A6FE-3A639DA5F911}"/>
              </a:ext>
            </a:extLst>
          </p:cNvPr>
          <p:cNvSpPr/>
          <p:nvPr/>
        </p:nvSpPr>
        <p:spPr>
          <a:xfrm>
            <a:off x="3914508" y="300046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42CEFFD-621B-423D-8473-7F9F893B3ADC}"/>
              </a:ext>
            </a:extLst>
          </p:cNvPr>
          <p:cNvSpPr/>
          <p:nvPr/>
        </p:nvSpPr>
        <p:spPr>
          <a:xfrm>
            <a:off x="3914508" y="122089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72E4327-3360-4594-867B-0B5F435770B2}"/>
              </a:ext>
            </a:extLst>
          </p:cNvPr>
          <p:cNvSpPr/>
          <p:nvPr/>
        </p:nvSpPr>
        <p:spPr>
          <a:xfrm>
            <a:off x="3914508" y="3534265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5872CFB-2EBC-4D84-A02C-1DA265227624}"/>
              </a:ext>
            </a:extLst>
          </p:cNvPr>
          <p:cNvSpPr/>
          <p:nvPr/>
        </p:nvSpPr>
        <p:spPr>
          <a:xfrm>
            <a:off x="3914508" y="407827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CE8FD0B-6190-4C09-8CED-05C35FBFA2E9}"/>
              </a:ext>
            </a:extLst>
          </p:cNvPr>
          <p:cNvSpPr/>
          <p:nvPr/>
        </p:nvSpPr>
        <p:spPr>
          <a:xfrm>
            <a:off x="3914509" y="1729721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F56B8EF-E9DF-4B7D-ABBF-B69E29F38142}"/>
              </a:ext>
            </a:extLst>
          </p:cNvPr>
          <p:cNvSpPr/>
          <p:nvPr/>
        </p:nvSpPr>
        <p:spPr>
          <a:xfrm>
            <a:off x="3925399" y="493798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DFA6584-BDAF-4E60-8D51-6FE5DC1FDD0B}"/>
              </a:ext>
            </a:extLst>
          </p:cNvPr>
          <p:cNvSpPr/>
          <p:nvPr/>
        </p:nvSpPr>
        <p:spPr>
          <a:xfrm>
            <a:off x="3925399" y="546250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2D7F458-4B7B-47B3-91DC-2063C2579794}"/>
              </a:ext>
            </a:extLst>
          </p:cNvPr>
          <p:cNvSpPr/>
          <p:nvPr/>
        </p:nvSpPr>
        <p:spPr>
          <a:xfrm>
            <a:off x="4467507" y="222432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C0FDD7F-A3A5-4BBF-80EA-8F58CC5D756F}"/>
              </a:ext>
            </a:extLst>
          </p:cNvPr>
          <p:cNvSpPr/>
          <p:nvPr/>
        </p:nvSpPr>
        <p:spPr>
          <a:xfrm>
            <a:off x="4467504" y="299610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CDCEB2E-A892-4FDA-9E51-D84E97DE5FFF}"/>
              </a:ext>
            </a:extLst>
          </p:cNvPr>
          <p:cNvSpPr/>
          <p:nvPr/>
        </p:nvSpPr>
        <p:spPr>
          <a:xfrm>
            <a:off x="4467504" y="121653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0C03EA3-9528-4B5F-A1AF-FF0C55621FC0}"/>
              </a:ext>
            </a:extLst>
          </p:cNvPr>
          <p:cNvSpPr/>
          <p:nvPr/>
        </p:nvSpPr>
        <p:spPr>
          <a:xfrm>
            <a:off x="4467504" y="3529905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4CED562-D291-4857-909E-45BDB62E15CC}"/>
              </a:ext>
            </a:extLst>
          </p:cNvPr>
          <p:cNvSpPr/>
          <p:nvPr/>
        </p:nvSpPr>
        <p:spPr>
          <a:xfrm>
            <a:off x="4467504" y="407391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5A3FEE1-6BC6-4A05-A578-3A9C07273164}"/>
              </a:ext>
            </a:extLst>
          </p:cNvPr>
          <p:cNvSpPr/>
          <p:nvPr/>
        </p:nvSpPr>
        <p:spPr>
          <a:xfrm>
            <a:off x="4467505" y="1725361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A0683B2-210F-46C8-823C-9EAFE4A0FFD1}"/>
              </a:ext>
            </a:extLst>
          </p:cNvPr>
          <p:cNvSpPr/>
          <p:nvPr/>
        </p:nvSpPr>
        <p:spPr>
          <a:xfrm>
            <a:off x="4478395" y="493362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535C45D-1023-4267-8699-5B6FB7CCF7F9}"/>
              </a:ext>
            </a:extLst>
          </p:cNvPr>
          <p:cNvSpPr/>
          <p:nvPr/>
        </p:nvSpPr>
        <p:spPr>
          <a:xfrm>
            <a:off x="4478395" y="545814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23E526-51F6-437C-AFF8-F6458542B0E3}"/>
              </a:ext>
            </a:extLst>
          </p:cNvPr>
          <p:cNvSpPr/>
          <p:nvPr/>
        </p:nvSpPr>
        <p:spPr>
          <a:xfrm>
            <a:off x="5020503" y="221996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7645DDD-8DF1-4198-B225-2CDD9DEFA567}"/>
              </a:ext>
            </a:extLst>
          </p:cNvPr>
          <p:cNvSpPr/>
          <p:nvPr/>
        </p:nvSpPr>
        <p:spPr>
          <a:xfrm>
            <a:off x="5020500" y="299174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19FA30E-2B83-456F-BA25-5ABDAEC94F0E}"/>
              </a:ext>
            </a:extLst>
          </p:cNvPr>
          <p:cNvSpPr/>
          <p:nvPr/>
        </p:nvSpPr>
        <p:spPr>
          <a:xfrm>
            <a:off x="5020500" y="121217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D06A354-F751-46C7-941D-27ACFCDEDE50}"/>
              </a:ext>
            </a:extLst>
          </p:cNvPr>
          <p:cNvSpPr/>
          <p:nvPr/>
        </p:nvSpPr>
        <p:spPr>
          <a:xfrm>
            <a:off x="5020500" y="3525545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789B53E-9A7F-43E6-B9F7-EA13E26CA2A2}"/>
              </a:ext>
            </a:extLst>
          </p:cNvPr>
          <p:cNvSpPr/>
          <p:nvPr/>
        </p:nvSpPr>
        <p:spPr>
          <a:xfrm>
            <a:off x="5020500" y="406955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3E3BEB0-89AB-4EF4-A968-EECFCF298E80}"/>
              </a:ext>
            </a:extLst>
          </p:cNvPr>
          <p:cNvSpPr/>
          <p:nvPr/>
        </p:nvSpPr>
        <p:spPr>
          <a:xfrm>
            <a:off x="5020501" y="1721001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F0A3DC5-E2B8-4320-AC34-3A15E5BDCB55}"/>
              </a:ext>
            </a:extLst>
          </p:cNvPr>
          <p:cNvSpPr/>
          <p:nvPr/>
        </p:nvSpPr>
        <p:spPr>
          <a:xfrm>
            <a:off x="5031391" y="492926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FD0DA92-ED56-4087-895F-51B570548E1E}"/>
              </a:ext>
            </a:extLst>
          </p:cNvPr>
          <p:cNvSpPr/>
          <p:nvPr/>
        </p:nvSpPr>
        <p:spPr>
          <a:xfrm>
            <a:off x="5031391" y="545378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ACCAED7-B15B-4DA0-A949-0885A3A36976}"/>
              </a:ext>
            </a:extLst>
          </p:cNvPr>
          <p:cNvSpPr/>
          <p:nvPr/>
        </p:nvSpPr>
        <p:spPr>
          <a:xfrm>
            <a:off x="5573499" y="221560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D73254D-B360-43F4-93E6-F13F2CDA60C2}"/>
              </a:ext>
            </a:extLst>
          </p:cNvPr>
          <p:cNvSpPr/>
          <p:nvPr/>
        </p:nvSpPr>
        <p:spPr>
          <a:xfrm>
            <a:off x="5573496" y="298738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436C122-5C2B-48A7-939B-92ABA90F5687}"/>
              </a:ext>
            </a:extLst>
          </p:cNvPr>
          <p:cNvSpPr/>
          <p:nvPr/>
        </p:nvSpPr>
        <p:spPr>
          <a:xfrm>
            <a:off x="5573496" y="120781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7370846-8B00-4886-88E7-F5B124E792D5}"/>
              </a:ext>
            </a:extLst>
          </p:cNvPr>
          <p:cNvSpPr/>
          <p:nvPr/>
        </p:nvSpPr>
        <p:spPr>
          <a:xfrm>
            <a:off x="5573496" y="3521185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455AEBF-7AB8-4025-8693-F634C8ECD4F0}"/>
              </a:ext>
            </a:extLst>
          </p:cNvPr>
          <p:cNvSpPr/>
          <p:nvPr/>
        </p:nvSpPr>
        <p:spPr>
          <a:xfrm>
            <a:off x="5573496" y="406519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60F2901-BDBE-4734-A0D1-2944AC039CC1}"/>
              </a:ext>
            </a:extLst>
          </p:cNvPr>
          <p:cNvSpPr/>
          <p:nvPr/>
        </p:nvSpPr>
        <p:spPr>
          <a:xfrm>
            <a:off x="5573497" y="1716641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76957B7-3D53-47B5-B07C-6F329AAA4074}"/>
              </a:ext>
            </a:extLst>
          </p:cNvPr>
          <p:cNvSpPr/>
          <p:nvPr/>
        </p:nvSpPr>
        <p:spPr>
          <a:xfrm>
            <a:off x="5584387" y="492490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F5053B2-A05A-45D6-A60D-C70B0C1E54B2}"/>
              </a:ext>
            </a:extLst>
          </p:cNvPr>
          <p:cNvSpPr/>
          <p:nvPr/>
        </p:nvSpPr>
        <p:spPr>
          <a:xfrm>
            <a:off x="5584387" y="544942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F3CE92D-5AD8-41EB-84B0-BEA0B2B3AF3E}"/>
              </a:ext>
            </a:extLst>
          </p:cNvPr>
          <p:cNvSpPr/>
          <p:nvPr/>
        </p:nvSpPr>
        <p:spPr>
          <a:xfrm>
            <a:off x="6126495" y="221124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559106E-F5EC-4790-BFA9-D85F7C1FD89F}"/>
              </a:ext>
            </a:extLst>
          </p:cNvPr>
          <p:cNvSpPr/>
          <p:nvPr/>
        </p:nvSpPr>
        <p:spPr>
          <a:xfrm>
            <a:off x="6126492" y="298302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8D4EA36-7F1E-4CCE-8CB9-762ACDAE37E0}"/>
              </a:ext>
            </a:extLst>
          </p:cNvPr>
          <p:cNvSpPr/>
          <p:nvPr/>
        </p:nvSpPr>
        <p:spPr>
          <a:xfrm>
            <a:off x="6126492" y="120345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891864E-1543-4DD5-B783-D3774A7F15CA}"/>
              </a:ext>
            </a:extLst>
          </p:cNvPr>
          <p:cNvSpPr/>
          <p:nvPr/>
        </p:nvSpPr>
        <p:spPr>
          <a:xfrm>
            <a:off x="6126492" y="3516825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B23F441-F423-4D5F-B01A-25A80B93B182}"/>
              </a:ext>
            </a:extLst>
          </p:cNvPr>
          <p:cNvSpPr/>
          <p:nvPr/>
        </p:nvSpPr>
        <p:spPr>
          <a:xfrm>
            <a:off x="6126492" y="406083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F1CC017-8CE3-4750-A3BB-830DAFF260FE}"/>
              </a:ext>
            </a:extLst>
          </p:cNvPr>
          <p:cNvSpPr/>
          <p:nvPr/>
        </p:nvSpPr>
        <p:spPr>
          <a:xfrm>
            <a:off x="6126493" y="1712281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B2AD9A4-6A39-4C58-A3B5-9D04B1A3876C}"/>
              </a:ext>
            </a:extLst>
          </p:cNvPr>
          <p:cNvSpPr/>
          <p:nvPr/>
        </p:nvSpPr>
        <p:spPr>
          <a:xfrm>
            <a:off x="6137383" y="492054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B423225-4518-460F-ACA6-1DB3162B1604}"/>
              </a:ext>
            </a:extLst>
          </p:cNvPr>
          <p:cNvSpPr/>
          <p:nvPr/>
        </p:nvSpPr>
        <p:spPr>
          <a:xfrm>
            <a:off x="6137383" y="544506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41877F9-44DA-444B-8225-4D5801FD217D}"/>
              </a:ext>
            </a:extLst>
          </p:cNvPr>
          <p:cNvSpPr/>
          <p:nvPr/>
        </p:nvSpPr>
        <p:spPr>
          <a:xfrm>
            <a:off x="2267890" y="601859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381FD5B-8AB1-47C3-8792-289396AEF665}"/>
              </a:ext>
            </a:extLst>
          </p:cNvPr>
          <p:cNvSpPr/>
          <p:nvPr/>
        </p:nvSpPr>
        <p:spPr>
          <a:xfrm>
            <a:off x="2820886" y="601423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3BA4F10-6CE6-4CBF-B152-B0B5B481EFFB}"/>
              </a:ext>
            </a:extLst>
          </p:cNvPr>
          <p:cNvSpPr/>
          <p:nvPr/>
        </p:nvSpPr>
        <p:spPr>
          <a:xfrm>
            <a:off x="3373882" y="600987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787D0E8-75F7-4BE3-ABB9-A2E2A11B2EA4}"/>
              </a:ext>
            </a:extLst>
          </p:cNvPr>
          <p:cNvSpPr/>
          <p:nvPr/>
        </p:nvSpPr>
        <p:spPr>
          <a:xfrm>
            <a:off x="3926878" y="600551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186BC6-83E6-430B-AE5B-34BE4C87241F}"/>
              </a:ext>
            </a:extLst>
          </p:cNvPr>
          <p:cNvSpPr/>
          <p:nvPr/>
        </p:nvSpPr>
        <p:spPr>
          <a:xfrm>
            <a:off x="4479874" y="600115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95C9DB4-8A3D-4ABC-9A13-CECB176883FC}"/>
              </a:ext>
            </a:extLst>
          </p:cNvPr>
          <p:cNvSpPr/>
          <p:nvPr/>
        </p:nvSpPr>
        <p:spPr>
          <a:xfrm>
            <a:off x="5032870" y="599679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19E2860-6CE7-4945-B5D1-B74C8958AF77}"/>
              </a:ext>
            </a:extLst>
          </p:cNvPr>
          <p:cNvSpPr/>
          <p:nvPr/>
        </p:nvSpPr>
        <p:spPr>
          <a:xfrm>
            <a:off x="5585866" y="599243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C8F0C33-E9AC-4ED5-B318-44993C4D437E}"/>
              </a:ext>
            </a:extLst>
          </p:cNvPr>
          <p:cNvSpPr/>
          <p:nvPr/>
        </p:nvSpPr>
        <p:spPr>
          <a:xfrm>
            <a:off x="6138862" y="598807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04E9B02-B875-4456-A9B3-0B02BE55A64F}"/>
              </a:ext>
            </a:extLst>
          </p:cNvPr>
          <p:cNvSpPr/>
          <p:nvPr/>
        </p:nvSpPr>
        <p:spPr>
          <a:xfrm>
            <a:off x="6662072" y="119909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EC3D84E-A1EA-4D35-9A0F-834C686F2987}"/>
              </a:ext>
            </a:extLst>
          </p:cNvPr>
          <p:cNvSpPr/>
          <p:nvPr/>
        </p:nvSpPr>
        <p:spPr>
          <a:xfrm>
            <a:off x="6662073" y="1707924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1D1D5BD-5AC5-4FBA-9784-A3A6F39E504A}"/>
              </a:ext>
            </a:extLst>
          </p:cNvPr>
          <p:cNvSpPr/>
          <p:nvPr/>
        </p:nvSpPr>
        <p:spPr>
          <a:xfrm>
            <a:off x="7206359" y="120344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04F4B88-DD69-4592-BF99-2B375C1FCFB1}"/>
              </a:ext>
            </a:extLst>
          </p:cNvPr>
          <p:cNvSpPr/>
          <p:nvPr/>
        </p:nvSpPr>
        <p:spPr>
          <a:xfrm>
            <a:off x="899170" y="1161574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W00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7893F25-A37E-42A3-BDE9-AAD4222B2554}"/>
              </a:ext>
            </a:extLst>
          </p:cNvPr>
          <p:cNvSpPr/>
          <p:nvPr/>
        </p:nvSpPr>
        <p:spPr>
          <a:xfrm>
            <a:off x="899170" y="1681767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W01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50F6C62-57A0-4E3F-85C3-BEC4F37F0C0F}"/>
              </a:ext>
            </a:extLst>
          </p:cNvPr>
          <p:cNvSpPr/>
          <p:nvPr/>
        </p:nvSpPr>
        <p:spPr>
          <a:xfrm>
            <a:off x="899170" y="2201960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W02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35B622C-1C72-4AC5-A754-2FA99374120D}"/>
              </a:ext>
            </a:extLst>
          </p:cNvPr>
          <p:cNvSpPr/>
          <p:nvPr/>
        </p:nvSpPr>
        <p:spPr>
          <a:xfrm>
            <a:off x="899170" y="2956872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W10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0AFA062-3C7E-4027-A4DB-38B714AE333D}"/>
              </a:ext>
            </a:extLst>
          </p:cNvPr>
          <p:cNvSpPr/>
          <p:nvPr/>
        </p:nvSpPr>
        <p:spPr>
          <a:xfrm>
            <a:off x="899170" y="3477065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W11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76240AD-396A-4F81-9C40-77F54FC85BEB}"/>
              </a:ext>
            </a:extLst>
          </p:cNvPr>
          <p:cNvSpPr/>
          <p:nvPr/>
        </p:nvSpPr>
        <p:spPr>
          <a:xfrm>
            <a:off x="899170" y="3997258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W12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EEDE549-3652-4160-B2AA-A53CF274DC63}"/>
              </a:ext>
            </a:extLst>
          </p:cNvPr>
          <p:cNvSpPr/>
          <p:nvPr/>
        </p:nvSpPr>
        <p:spPr>
          <a:xfrm>
            <a:off x="891548" y="4937988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W20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098D06F-80E7-4674-A847-73C924AFBA61}"/>
              </a:ext>
            </a:extLst>
          </p:cNvPr>
          <p:cNvSpPr/>
          <p:nvPr/>
        </p:nvSpPr>
        <p:spPr>
          <a:xfrm>
            <a:off x="891548" y="5458181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W21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172957D-7980-4871-9E18-4869542BA741}"/>
              </a:ext>
            </a:extLst>
          </p:cNvPr>
          <p:cNvSpPr/>
          <p:nvPr/>
        </p:nvSpPr>
        <p:spPr>
          <a:xfrm>
            <a:off x="891548" y="5978374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W22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7C41377-06DC-4282-9C19-A51DD3AF4094}"/>
              </a:ext>
            </a:extLst>
          </p:cNvPr>
          <p:cNvSpPr/>
          <p:nvPr/>
        </p:nvSpPr>
        <p:spPr>
          <a:xfrm>
            <a:off x="2200814" y="2616925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X00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7ED06ABC-87C8-4D71-A632-D3DFE59A8FAF}"/>
              </a:ext>
            </a:extLst>
          </p:cNvPr>
          <p:cNvSpPr/>
          <p:nvPr/>
        </p:nvSpPr>
        <p:spPr>
          <a:xfrm>
            <a:off x="2753810" y="2616246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X01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29987EB-CD50-491B-864B-A8E8AF6164FD}"/>
              </a:ext>
            </a:extLst>
          </p:cNvPr>
          <p:cNvSpPr/>
          <p:nvPr/>
        </p:nvSpPr>
        <p:spPr>
          <a:xfrm>
            <a:off x="3306806" y="2615567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X02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3F0F275-7DE0-4AFC-8E7C-AFAEB45B72BA}"/>
              </a:ext>
            </a:extLst>
          </p:cNvPr>
          <p:cNvSpPr/>
          <p:nvPr/>
        </p:nvSpPr>
        <p:spPr>
          <a:xfrm>
            <a:off x="3859802" y="2614888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X03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E5CB64DD-7733-4688-9585-91EC8407606D}"/>
              </a:ext>
            </a:extLst>
          </p:cNvPr>
          <p:cNvSpPr/>
          <p:nvPr/>
        </p:nvSpPr>
        <p:spPr>
          <a:xfrm>
            <a:off x="4412798" y="2614209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X04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ACECA3A-A207-43F4-9A3C-3B1186A01DC2}"/>
              </a:ext>
            </a:extLst>
          </p:cNvPr>
          <p:cNvSpPr/>
          <p:nvPr/>
        </p:nvSpPr>
        <p:spPr>
          <a:xfrm>
            <a:off x="4965794" y="2613530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X05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3A45F415-4E58-4535-A2B4-0127E9605B36}"/>
              </a:ext>
            </a:extLst>
          </p:cNvPr>
          <p:cNvSpPr/>
          <p:nvPr/>
        </p:nvSpPr>
        <p:spPr>
          <a:xfrm>
            <a:off x="5518790" y="2612851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X06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8B1D7449-DFBD-4184-85E7-B682681D9596}"/>
              </a:ext>
            </a:extLst>
          </p:cNvPr>
          <p:cNvSpPr/>
          <p:nvPr/>
        </p:nvSpPr>
        <p:spPr>
          <a:xfrm>
            <a:off x="6071786" y="2620881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X07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C1CC1F34-BE10-4AB6-B3CA-F9D62B6B5912}"/>
              </a:ext>
            </a:extLst>
          </p:cNvPr>
          <p:cNvSpPr/>
          <p:nvPr/>
        </p:nvSpPr>
        <p:spPr>
          <a:xfrm>
            <a:off x="2205165" y="4484912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X10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A729ECC-961A-4D34-9CC5-13B98C1C23C8}"/>
              </a:ext>
            </a:extLst>
          </p:cNvPr>
          <p:cNvSpPr/>
          <p:nvPr/>
        </p:nvSpPr>
        <p:spPr>
          <a:xfrm>
            <a:off x="2758161" y="4484233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X11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9114CBE8-7E2C-493C-AAFD-F045D4411720}"/>
              </a:ext>
            </a:extLst>
          </p:cNvPr>
          <p:cNvSpPr/>
          <p:nvPr/>
        </p:nvSpPr>
        <p:spPr>
          <a:xfrm>
            <a:off x="3311157" y="4483554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X12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D4526C33-343B-4F35-AE04-3D6D56E16EB3}"/>
              </a:ext>
            </a:extLst>
          </p:cNvPr>
          <p:cNvSpPr/>
          <p:nvPr/>
        </p:nvSpPr>
        <p:spPr>
          <a:xfrm>
            <a:off x="3864153" y="4482875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X13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06BB99E1-B44D-45A9-A057-AE6D1E059B8D}"/>
              </a:ext>
            </a:extLst>
          </p:cNvPr>
          <p:cNvSpPr/>
          <p:nvPr/>
        </p:nvSpPr>
        <p:spPr>
          <a:xfrm>
            <a:off x="4417149" y="4482196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X14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8AF70D84-00F3-4C86-8561-D6859EA664F0}"/>
              </a:ext>
            </a:extLst>
          </p:cNvPr>
          <p:cNvSpPr/>
          <p:nvPr/>
        </p:nvSpPr>
        <p:spPr>
          <a:xfrm>
            <a:off x="4970145" y="4481517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X15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CF6DD35-78DB-47B6-A342-15BB80378731}"/>
              </a:ext>
            </a:extLst>
          </p:cNvPr>
          <p:cNvSpPr/>
          <p:nvPr/>
        </p:nvSpPr>
        <p:spPr>
          <a:xfrm>
            <a:off x="5523141" y="4480838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X16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8223CF1F-5292-4A6D-980A-396B49917451}"/>
              </a:ext>
            </a:extLst>
          </p:cNvPr>
          <p:cNvSpPr/>
          <p:nvPr/>
        </p:nvSpPr>
        <p:spPr>
          <a:xfrm>
            <a:off x="6076137" y="4480159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X17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5B60D4E2-B123-46D2-9D88-ACF2193A56E4}"/>
              </a:ext>
            </a:extLst>
          </p:cNvPr>
          <p:cNvSpPr/>
          <p:nvPr/>
        </p:nvSpPr>
        <p:spPr>
          <a:xfrm>
            <a:off x="2209516" y="6405153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X20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4D0231B9-1D83-4E1C-B369-5C5081FCED56}"/>
              </a:ext>
            </a:extLst>
          </p:cNvPr>
          <p:cNvSpPr/>
          <p:nvPr/>
        </p:nvSpPr>
        <p:spPr>
          <a:xfrm>
            <a:off x="2762512" y="6404474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X21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81599AEF-D993-4C63-8F4C-B68A0FF03DF5}"/>
              </a:ext>
            </a:extLst>
          </p:cNvPr>
          <p:cNvSpPr/>
          <p:nvPr/>
        </p:nvSpPr>
        <p:spPr>
          <a:xfrm>
            <a:off x="3315508" y="6403795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X22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D0BE0357-2C76-4E81-BE47-5A44E463EEDC}"/>
              </a:ext>
            </a:extLst>
          </p:cNvPr>
          <p:cNvSpPr/>
          <p:nvPr/>
        </p:nvSpPr>
        <p:spPr>
          <a:xfrm>
            <a:off x="3868504" y="6403116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X23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0279559-874C-48B8-A244-B0D15398D46C}"/>
              </a:ext>
            </a:extLst>
          </p:cNvPr>
          <p:cNvSpPr/>
          <p:nvPr/>
        </p:nvSpPr>
        <p:spPr>
          <a:xfrm>
            <a:off x="4421500" y="6402437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X24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10E3B3EA-AA85-49BC-964F-9D0FC6CFA72B}"/>
              </a:ext>
            </a:extLst>
          </p:cNvPr>
          <p:cNvSpPr/>
          <p:nvPr/>
        </p:nvSpPr>
        <p:spPr>
          <a:xfrm>
            <a:off x="4974496" y="6401758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X25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E00360A-1CDE-4573-9EEF-8C710E58CD11}"/>
              </a:ext>
            </a:extLst>
          </p:cNvPr>
          <p:cNvSpPr/>
          <p:nvPr/>
        </p:nvSpPr>
        <p:spPr>
          <a:xfrm>
            <a:off x="5527492" y="6401079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X26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668DFBB-4FA5-4131-9BE2-7F476601B4F0}"/>
              </a:ext>
            </a:extLst>
          </p:cNvPr>
          <p:cNvSpPr/>
          <p:nvPr/>
        </p:nvSpPr>
        <p:spPr>
          <a:xfrm>
            <a:off x="6080488" y="6400400"/>
            <a:ext cx="438149" cy="349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accent4"/>
                </a:solidFill>
              </a:rPr>
              <a:t>X27</a:t>
            </a:r>
            <a:endParaRPr lang="zh-TW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8CF49F40-1703-4A7E-B9EE-D4A199E36E3E}"/>
              </a:ext>
            </a:extLst>
          </p:cNvPr>
          <p:cNvSpPr/>
          <p:nvPr/>
        </p:nvSpPr>
        <p:spPr>
          <a:xfrm>
            <a:off x="2209515" y="548266"/>
            <a:ext cx="438149" cy="349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rgbClr val="FF0000"/>
                </a:solidFill>
              </a:rPr>
              <a:t>PS0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219D369A-5A03-48A6-B313-1F92ABFF081C}"/>
              </a:ext>
            </a:extLst>
          </p:cNvPr>
          <p:cNvSpPr/>
          <p:nvPr/>
        </p:nvSpPr>
        <p:spPr>
          <a:xfrm>
            <a:off x="2782649" y="548266"/>
            <a:ext cx="438149" cy="349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rgbClr val="FF0000"/>
                </a:solidFill>
              </a:rPr>
              <a:t>PS1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CD41D747-73D5-44AF-8636-4B781197DC70}"/>
              </a:ext>
            </a:extLst>
          </p:cNvPr>
          <p:cNvSpPr/>
          <p:nvPr/>
        </p:nvSpPr>
        <p:spPr>
          <a:xfrm>
            <a:off x="3320947" y="548266"/>
            <a:ext cx="438149" cy="349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rgbClr val="FF0000"/>
                </a:solidFill>
              </a:rPr>
              <a:t>PS2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E600AE56-873A-40CD-AACF-C7517AD0BAD8}"/>
              </a:ext>
            </a:extLst>
          </p:cNvPr>
          <p:cNvSpPr/>
          <p:nvPr/>
        </p:nvSpPr>
        <p:spPr>
          <a:xfrm>
            <a:off x="3859245" y="548266"/>
            <a:ext cx="438149" cy="349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rgbClr val="FF0000"/>
                </a:solidFill>
              </a:rPr>
              <a:t>PS3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1215819D-0077-4D44-AD6C-0494776B14E7}"/>
              </a:ext>
            </a:extLst>
          </p:cNvPr>
          <p:cNvSpPr/>
          <p:nvPr/>
        </p:nvSpPr>
        <p:spPr>
          <a:xfrm>
            <a:off x="4397543" y="548266"/>
            <a:ext cx="438149" cy="349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rgbClr val="FF0000"/>
                </a:solidFill>
              </a:rPr>
              <a:t>PS4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C87E25C7-EEA7-4665-A911-2726AE135B66}"/>
              </a:ext>
            </a:extLst>
          </p:cNvPr>
          <p:cNvSpPr/>
          <p:nvPr/>
        </p:nvSpPr>
        <p:spPr>
          <a:xfrm>
            <a:off x="4953259" y="548266"/>
            <a:ext cx="438149" cy="349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rgbClr val="FF0000"/>
                </a:solidFill>
              </a:rPr>
              <a:t>PS5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46A6F88-0C22-43DF-89B3-F6A1DCDAC105}"/>
              </a:ext>
            </a:extLst>
          </p:cNvPr>
          <p:cNvSpPr/>
          <p:nvPr/>
        </p:nvSpPr>
        <p:spPr>
          <a:xfrm>
            <a:off x="5491557" y="548266"/>
            <a:ext cx="438149" cy="349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rgbClr val="FF0000"/>
                </a:solidFill>
              </a:rPr>
              <a:t>PS6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1904C12E-27B1-4C10-A1C0-13EADB23BCCA}"/>
              </a:ext>
            </a:extLst>
          </p:cNvPr>
          <p:cNvSpPr/>
          <p:nvPr/>
        </p:nvSpPr>
        <p:spPr>
          <a:xfrm>
            <a:off x="6038564" y="548266"/>
            <a:ext cx="438149" cy="349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rgbClr val="FF0000"/>
                </a:solidFill>
              </a:rPr>
              <a:t>PS7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7120539-0F90-431A-BDD9-9BA786021252}"/>
              </a:ext>
            </a:extLst>
          </p:cNvPr>
          <p:cNvSpPr/>
          <p:nvPr/>
        </p:nvSpPr>
        <p:spPr>
          <a:xfrm>
            <a:off x="6585571" y="548266"/>
            <a:ext cx="438149" cy="349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rgbClr val="FF0000"/>
                </a:solidFill>
              </a:rPr>
              <a:t>PS8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66CDD335-FEB9-4039-AECA-1935315BC0E5}"/>
              </a:ext>
            </a:extLst>
          </p:cNvPr>
          <p:cNvSpPr/>
          <p:nvPr/>
        </p:nvSpPr>
        <p:spPr>
          <a:xfrm>
            <a:off x="7123869" y="548266"/>
            <a:ext cx="438149" cy="349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rgbClr val="FF0000"/>
                </a:solidFill>
              </a:rPr>
              <a:t>PS9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142AA29F-F041-40BD-AF82-1BE78234A57A}"/>
              </a:ext>
            </a:extLst>
          </p:cNvPr>
          <p:cNvCxnSpPr>
            <a:cxnSpLocks/>
            <a:stCxn id="68" idx="0"/>
          </p:cNvCxnSpPr>
          <p:nvPr/>
        </p:nvCxnSpPr>
        <p:spPr>
          <a:xfrm flipH="1" flipV="1">
            <a:off x="2424240" y="4425261"/>
            <a:ext cx="8020" cy="159333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FC6F3F91-F252-42FF-9D29-BF3C7CE3AC04}"/>
              </a:ext>
            </a:extLst>
          </p:cNvPr>
          <p:cNvCxnSpPr>
            <a:cxnSpLocks/>
          </p:cNvCxnSpPr>
          <p:nvPr/>
        </p:nvCxnSpPr>
        <p:spPr>
          <a:xfrm flipH="1" flipV="1">
            <a:off x="2420229" y="2513652"/>
            <a:ext cx="8020" cy="159333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BC932314-1045-49D9-9B08-5CA77945CDAB}"/>
              </a:ext>
            </a:extLst>
          </p:cNvPr>
          <p:cNvCxnSpPr>
            <a:cxnSpLocks/>
            <a:endCxn id="117" idx="2"/>
          </p:cNvCxnSpPr>
          <p:nvPr/>
        </p:nvCxnSpPr>
        <p:spPr>
          <a:xfrm flipV="1">
            <a:off x="2424238" y="897355"/>
            <a:ext cx="4352" cy="129802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1A60A173-59A9-4D8F-8604-02D31C6DB590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2983776" y="5794155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1B14CFFD-F479-4C5A-8A7D-EB2F5F151C1E}"/>
              </a:ext>
            </a:extLst>
          </p:cNvPr>
          <p:cNvCxnSpPr>
            <a:cxnSpLocks/>
            <a:endCxn id="102" idx="0"/>
          </p:cNvCxnSpPr>
          <p:nvPr/>
        </p:nvCxnSpPr>
        <p:spPr>
          <a:xfrm flipV="1">
            <a:off x="2977235" y="4484233"/>
            <a:ext cx="1" cy="98263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C784D057-29D5-4C07-9412-B57F28A3C827}"/>
              </a:ext>
            </a:extLst>
          </p:cNvPr>
          <p:cNvCxnSpPr>
            <a:cxnSpLocks/>
          </p:cNvCxnSpPr>
          <p:nvPr/>
        </p:nvCxnSpPr>
        <p:spPr>
          <a:xfrm flipV="1">
            <a:off x="2981585" y="3839757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3D7A5B2E-2A07-4AEE-B19E-C0F9B6112105}"/>
              </a:ext>
            </a:extLst>
          </p:cNvPr>
          <p:cNvCxnSpPr>
            <a:cxnSpLocks/>
          </p:cNvCxnSpPr>
          <p:nvPr/>
        </p:nvCxnSpPr>
        <p:spPr>
          <a:xfrm flipV="1">
            <a:off x="2972883" y="2555978"/>
            <a:ext cx="1" cy="98263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B8E75943-2D55-455F-915D-BDB3618AC4FD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971403" y="826583"/>
            <a:ext cx="1484" cy="91185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8038F774-F0C8-4C21-8A2B-4D979B2D085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972889" y="2069564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EEB3CC38-C792-46B7-B532-78331428270E}"/>
              </a:ext>
            </a:extLst>
          </p:cNvPr>
          <p:cNvCxnSpPr>
            <a:cxnSpLocks/>
          </p:cNvCxnSpPr>
          <p:nvPr/>
        </p:nvCxnSpPr>
        <p:spPr>
          <a:xfrm flipV="1">
            <a:off x="3519358" y="5798502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B3B05769-EA89-4DED-9FE0-F9DE65113DC2}"/>
              </a:ext>
            </a:extLst>
          </p:cNvPr>
          <p:cNvCxnSpPr>
            <a:cxnSpLocks/>
          </p:cNvCxnSpPr>
          <p:nvPr/>
        </p:nvCxnSpPr>
        <p:spPr>
          <a:xfrm flipV="1">
            <a:off x="3517167" y="3844104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845292F9-1889-4E1F-BC72-468A9389A622}"/>
              </a:ext>
            </a:extLst>
          </p:cNvPr>
          <p:cNvCxnSpPr>
            <a:cxnSpLocks/>
          </p:cNvCxnSpPr>
          <p:nvPr/>
        </p:nvCxnSpPr>
        <p:spPr>
          <a:xfrm flipV="1">
            <a:off x="3508471" y="2073911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F9808B2F-1240-4094-8DA8-A2DB59B55F97}"/>
              </a:ext>
            </a:extLst>
          </p:cNvPr>
          <p:cNvCxnSpPr>
            <a:cxnSpLocks/>
          </p:cNvCxnSpPr>
          <p:nvPr/>
        </p:nvCxnSpPr>
        <p:spPr>
          <a:xfrm flipV="1">
            <a:off x="4072358" y="5802849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E1D95FAF-4E89-40BA-9A87-D5B556793AEB}"/>
              </a:ext>
            </a:extLst>
          </p:cNvPr>
          <p:cNvCxnSpPr>
            <a:cxnSpLocks/>
          </p:cNvCxnSpPr>
          <p:nvPr/>
        </p:nvCxnSpPr>
        <p:spPr>
          <a:xfrm flipV="1">
            <a:off x="4070167" y="3848451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6B7317F1-AA50-40C9-9D47-C0DC4C71EE2E}"/>
              </a:ext>
            </a:extLst>
          </p:cNvPr>
          <p:cNvCxnSpPr>
            <a:cxnSpLocks/>
          </p:cNvCxnSpPr>
          <p:nvPr/>
        </p:nvCxnSpPr>
        <p:spPr>
          <a:xfrm flipV="1">
            <a:off x="4061471" y="2078258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869DEB20-B4C7-43F0-B45C-E4B1AD20F489}"/>
              </a:ext>
            </a:extLst>
          </p:cNvPr>
          <p:cNvCxnSpPr>
            <a:cxnSpLocks/>
          </p:cNvCxnSpPr>
          <p:nvPr/>
        </p:nvCxnSpPr>
        <p:spPr>
          <a:xfrm flipV="1">
            <a:off x="4642776" y="5789778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CD6A9DCD-27EB-4BB9-899C-1CCBCA67BC55}"/>
              </a:ext>
            </a:extLst>
          </p:cNvPr>
          <p:cNvCxnSpPr>
            <a:cxnSpLocks/>
          </p:cNvCxnSpPr>
          <p:nvPr/>
        </p:nvCxnSpPr>
        <p:spPr>
          <a:xfrm flipV="1">
            <a:off x="4640585" y="3835380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776FEEC4-53F8-4677-874D-133A532AA91E}"/>
              </a:ext>
            </a:extLst>
          </p:cNvPr>
          <p:cNvCxnSpPr>
            <a:cxnSpLocks/>
          </p:cNvCxnSpPr>
          <p:nvPr/>
        </p:nvCxnSpPr>
        <p:spPr>
          <a:xfrm flipV="1">
            <a:off x="4631889" y="2065187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82C3DA56-0461-4912-82B8-C7F9EF26AD45}"/>
              </a:ext>
            </a:extLst>
          </p:cNvPr>
          <p:cNvCxnSpPr>
            <a:cxnSpLocks/>
          </p:cNvCxnSpPr>
          <p:nvPr/>
        </p:nvCxnSpPr>
        <p:spPr>
          <a:xfrm flipV="1">
            <a:off x="5204485" y="5776707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761C1EF0-8E08-40B8-AD97-F93DC74B3BF3}"/>
              </a:ext>
            </a:extLst>
          </p:cNvPr>
          <p:cNvCxnSpPr>
            <a:cxnSpLocks/>
          </p:cNvCxnSpPr>
          <p:nvPr/>
        </p:nvCxnSpPr>
        <p:spPr>
          <a:xfrm flipV="1">
            <a:off x="5202294" y="3822309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6DDD405A-3891-42EF-A979-B1E63DE81DC1}"/>
              </a:ext>
            </a:extLst>
          </p:cNvPr>
          <p:cNvCxnSpPr>
            <a:cxnSpLocks/>
          </p:cNvCxnSpPr>
          <p:nvPr/>
        </p:nvCxnSpPr>
        <p:spPr>
          <a:xfrm flipV="1">
            <a:off x="5193598" y="2052116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5D156550-73D8-4FD6-9569-BBA228B14D21}"/>
              </a:ext>
            </a:extLst>
          </p:cNvPr>
          <p:cNvCxnSpPr>
            <a:cxnSpLocks/>
          </p:cNvCxnSpPr>
          <p:nvPr/>
        </p:nvCxnSpPr>
        <p:spPr>
          <a:xfrm flipV="1">
            <a:off x="5757485" y="5763636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線接點 156">
            <a:extLst>
              <a:ext uri="{FF2B5EF4-FFF2-40B4-BE49-F238E27FC236}">
                <a16:creationId xmlns:a16="http://schemas.microsoft.com/office/drawing/2014/main" id="{32110192-49AD-4DE0-BC4A-74CC73633D5F}"/>
              </a:ext>
            </a:extLst>
          </p:cNvPr>
          <p:cNvCxnSpPr>
            <a:cxnSpLocks/>
          </p:cNvCxnSpPr>
          <p:nvPr/>
        </p:nvCxnSpPr>
        <p:spPr>
          <a:xfrm flipV="1">
            <a:off x="5755294" y="3809238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DA4DA78C-503D-4E99-949B-B294ED6F11E9}"/>
              </a:ext>
            </a:extLst>
          </p:cNvPr>
          <p:cNvCxnSpPr>
            <a:cxnSpLocks/>
          </p:cNvCxnSpPr>
          <p:nvPr/>
        </p:nvCxnSpPr>
        <p:spPr>
          <a:xfrm flipV="1">
            <a:off x="5746598" y="2039045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E1646E3D-D67F-4C7C-80BC-FF01EB5E279D}"/>
              </a:ext>
            </a:extLst>
          </p:cNvPr>
          <p:cNvCxnSpPr>
            <a:cxnSpLocks/>
          </p:cNvCxnSpPr>
          <p:nvPr/>
        </p:nvCxnSpPr>
        <p:spPr>
          <a:xfrm flipV="1">
            <a:off x="6301776" y="5750565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0C13EA9B-91F0-4D4A-A1BD-2EFA9E84D467}"/>
              </a:ext>
            </a:extLst>
          </p:cNvPr>
          <p:cNvCxnSpPr>
            <a:cxnSpLocks/>
          </p:cNvCxnSpPr>
          <p:nvPr/>
        </p:nvCxnSpPr>
        <p:spPr>
          <a:xfrm flipV="1">
            <a:off x="6299585" y="3796167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FB50DCBD-021C-4438-8F76-269B51D40654}"/>
              </a:ext>
            </a:extLst>
          </p:cNvPr>
          <p:cNvCxnSpPr>
            <a:cxnSpLocks/>
          </p:cNvCxnSpPr>
          <p:nvPr/>
        </p:nvCxnSpPr>
        <p:spPr>
          <a:xfrm flipV="1">
            <a:off x="6290889" y="2025974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AB5F75AA-647E-4A6B-A6DC-B9C46C26FD0E}"/>
              </a:ext>
            </a:extLst>
          </p:cNvPr>
          <p:cNvCxnSpPr>
            <a:cxnSpLocks/>
          </p:cNvCxnSpPr>
          <p:nvPr/>
        </p:nvCxnSpPr>
        <p:spPr>
          <a:xfrm flipV="1">
            <a:off x="6297420" y="5232390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線接點 162">
            <a:extLst>
              <a:ext uri="{FF2B5EF4-FFF2-40B4-BE49-F238E27FC236}">
                <a16:creationId xmlns:a16="http://schemas.microsoft.com/office/drawing/2014/main" id="{673A4E6F-B881-4A86-A553-1AA820351865}"/>
              </a:ext>
            </a:extLst>
          </p:cNvPr>
          <p:cNvCxnSpPr>
            <a:cxnSpLocks/>
          </p:cNvCxnSpPr>
          <p:nvPr/>
        </p:nvCxnSpPr>
        <p:spPr>
          <a:xfrm flipV="1">
            <a:off x="6295229" y="3312828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線接點 163">
            <a:extLst>
              <a:ext uri="{FF2B5EF4-FFF2-40B4-BE49-F238E27FC236}">
                <a16:creationId xmlns:a16="http://schemas.microsoft.com/office/drawing/2014/main" id="{CC063CEA-0BF1-478E-A523-7ECDC5E3CCF5}"/>
              </a:ext>
            </a:extLst>
          </p:cNvPr>
          <p:cNvCxnSpPr>
            <a:cxnSpLocks/>
          </p:cNvCxnSpPr>
          <p:nvPr/>
        </p:nvCxnSpPr>
        <p:spPr>
          <a:xfrm flipV="1">
            <a:off x="6286533" y="1542635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線接點 164">
            <a:extLst>
              <a:ext uri="{FF2B5EF4-FFF2-40B4-BE49-F238E27FC236}">
                <a16:creationId xmlns:a16="http://schemas.microsoft.com/office/drawing/2014/main" id="{266B1749-CFDE-4FCB-9B96-6AF58E6C7869}"/>
              </a:ext>
            </a:extLst>
          </p:cNvPr>
          <p:cNvCxnSpPr>
            <a:cxnSpLocks/>
          </p:cNvCxnSpPr>
          <p:nvPr/>
        </p:nvCxnSpPr>
        <p:spPr>
          <a:xfrm flipV="1">
            <a:off x="3523736" y="5219323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1848B0FC-1321-4726-9A8E-82855E777120}"/>
              </a:ext>
            </a:extLst>
          </p:cNvPr>
          <p:cNvCxnSpPr>
            <a:cxnSpLocks/>
          </p:cNvCxnSpPr>
          <p:nvPr/>
        </p:nvCxnSpPr>
        <p:spPr>
          <a:xfrm flipV="1">
            <a:off x="3521545" y="3264925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線接點 166">
            <a:extLst>
              <a:ext uri="{FF2B5EF4-FFF2-40B4-BE49-F238E27FC236}">
                <a16:creationId xmlns:a16="http://schemas.microsoft.com/office/drawing/2014/main" id="{01D5A88F-0533-4AF4-B5A4-1E42634426B0}"/>
              </a:ext>
            </a:extLst>
          </p:cNvPr>
          <p:cNvCxnSpPr>
            <a:cxnSpLocks/>
          </p:cNvCxnSpPr>
          <p:nvPr/>
        </p:nvCxnSpPr>
        <p:spPr>
          <a:xfrm flipV="1">
            <a:off x="3512849" y="1520859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線接點 167">
            <a:extLst>
              <a:ext uri="{FF2B5EF4-FFF2-40B4-BE49-F238E27FC236}">
                <a16:creationId xmlns:a16="http://schemas.microsoft.com/office/drawing/2014/main" id="{A322F943-431E-4791-9C25-925BAC75C742}"/>
              </a:ext>
            </a:extLst>
          </p:cNvPr>
          <p:cNvCxnSpPr>
            <a:cxnSpLocks/>
          </p:cNvCxnSpPr>
          <p:nvPr/>
        </p:nvCxnSpPr>
        <p:spPr>
          <a:xfrm flipV="1">
            <a:off x="4076711" y="5259439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接點 168">
            <a:extLst>
              <a:ext uri="{FF2B5EF4-FFF2-40B4-BE49-F238E27FC236}">
                <a16:creationId xmlns:a16="http://schemas.microsoft.com/office/drawing/2014/main" id="{F4672BFD-38AD-49AA-A112-531BAF8FD7BC}"/>
              </a:ext>
            </a:extLst>
          </p:cNvPr>
          <p:cNvCxnSpPr>
            <a:cxnSpLocks/>
          </p:cNvCxnSpPr>
          <p:nvPr/>
        </p:nvCxnSpPr>
        <p:spPr>
          <a:xfrm flipV="1">
            <a:off x="4074520" y="3305041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接點 169">
            <a:extLst>
              <a:ext uri="{FF2B5EF4-FFF2-40B4-BE49-F238E27FC236}">
                <a16:creationId xmlns:a16="http://schemas.microsoft.com/office/drawing/2014/main" id="{FFEC915F-0706-4446-A1B2-FF92AD97A5AE}"/>
              </a:ext>
            </a:extLst>
          </p:cNvPr>
          <p:cNvCxnSpPr>
            <a:cxnSpLocks/>
          </p:cNvCxnSpPr>
          <p:nvPr/>
        </p:nvCxnSpPr>
        <p:spPr>
          <a:xfrm flipV="1">
            <a:off x="4065824" y="1543557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接點 170">
            <a:extLst>
              <a:ext uri="{FF2B5EF4-FFF2-40B4-BE49-F238E27FC236}">
                <a16:creationId xmlns:a16="http://schemas.microsoft.com/office/drawing/2014/main" id="{B3456F78-D181-42D7-BF9F-A74FCB37BEF4}"/>
              </a:ext>
            </a:extLst>
          </p:cNvPr>
          <p:cNvCxnSpPr>
            <a:cxnSpLocks/>
          </p:cNvCxnSpPr>
          <p:nvPr/>
        </p:nvCxnSpPr>
        <p:spPr>
          <a:xfrm flipV="1">
            <a:off x="4638395" y="5247301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AE5C5903-6F6F-4057-ADD5-F3D0736AF8E2}"/>
              </a:ext>
            </a:extLst>
          </p:cNvPr>
          <p:cNvCxnSpPr>
            <a:cxnSpLocks/>
          </p:cNvCxnSpPr>
          <p:nvPr/>
        </p:nvCxnSpPr>
        <p:spPr>
          <a:xfrm flipV="1">
            <a:off x="4636204" y="3310321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接點 172">
            <a:extLst>
              <a:ext uri="{FF2B5EF4-FFF2-40B4-BE49-F238E27FC236}">
                <a16:creationId xmlns:a16="http://schemas.microsoft.com/office/drawing/2014/main" id="{A3B1DB7A-41CB-4AD0-97D7-DED939B99C89}"/>
              </a:ext>
            </a:extLst>
          </p:cNvPr>
          <p:cNvCxnSpPr>
            <a:cxnSpLocks/>
          </p:cNvCxnSpPr>
          <p:nvPr/>
        </p:nvCxnSpPr>
        <p:spPr>
          <a:xfrm flipV="1">
            <a:off x="4627508" y="1557546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線接點 173">
            <a:extLst>
              <a:ext uri="{FF2B5EF4-FFF2-40B4-BE49-F238E27FC236}">
                <a16:creationId xmlns:a16="http://schemas.microsoft.com/office/drawing/2014/main" id="{E04ECC87-66A2-4722-96AA-2D5482FCD636}"/>
              </a:ext>
            </a:extLst>
          </p:cNvPr>
          <p:cNvCxnSpPr>
            <a:cxnSpLocks/>
          </p:cNvCxnSpPr>
          <p:nvPr/>
        </p:nvCxnSpPr>
        <p:spPr>
          <a:xfrm flipV="1">
            <a:off x="5200079" y="5261290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B8875407-B2D1-4E63-8A3B-891D2559EB3B}"/>
              </a:ext>
            </a:extLst>
          </p:cNvPr>
          <p:cNvCxnSpPr>
            <a:cxnSpLocks/>
          </p:cNvCxnSpPr>
          <p:nvPr/>
        </p:nvCxnSpPr>
        <p:spPr>
          <a:xfrm flipV="1">
            <a:off x="5197888" y="3306892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線接點 175">
            <a:extLst>
              <a:ext uri="{FF2B5EF4-FFF2-40B4-BE49-F238E27FC236}">
                <a16:creationId xmlns:a16="http://schemas.microsoft.com/office/drawing/2014/main" id="{22E22B5D-9CA4-41CA-81DE-50C78851ED9B}"/>
              </a:ext>
            </a:extLst>
          </p:cNvPr>
          <p:cNvCxnSpPr>
            <a:cxnSpLocks/>
          </p:cNvCxnSpPr>
          <p:nvPr/>
        </p:nvCxnSpPr>
        <p:spPr>
          <a:xfrm flipV="1">
            <a:off x="5189192" y="1571535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線接點 176">
            <a:extLst>
              <a:ext uri="{FF2B5EF4-FFF2-40B4-BE49-F238E27FC236}">
                <a16:creationId xmlns:a16="http://schemas.microsoft.com/office/drawing/2014/main" id="{8A5F152D-5475-44EF-BFCD-58F5B686FA02}"/>
              </a:ext>
            </a:extLst>
          </p:cNvPr>
          <p:cNvCxnSpPr>
            <a:cxnSpLocks/>
          </p:cNvCxnSpPr>
          <p:nvPr/>
        </p:nvCxnSpPr>
        <p:spPr>
          <a:xfrm flipV="1">
            <a:off x="5761763" y="5257861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線接點 177">
            <a:extLst>
              <a:ext uri="{FF2B5EF4-FFF2-40B4-BE49-F238E27FC236}">
                <a16:creationId xmlns:a16="http://schemas.microsoft.com/office/drawing/2014/main" id="{BC346252-0302-4F2E-B57E-EA0925AD9F51}"/>
              </a:ext>
            </a:extLst>
          </p:cNvPr>
          <p:cNvCxnSpPr>
            <a:cxnSpLocks/>
          </p:cNvCxnSpPr>
          <p:nvPr/>
        </p:nvCxnSpPr>
        <p:spPr>
          <a:xfrm flipV="1">
            <a:off x="5759572" y="3303463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9117D542-8E14-4863-A874-C1C6D991331D}"/>
              </a:ext>
            </a:extLst>
          </p:cNvPr>
          <p:cNvCxnSpPr>
            <a:cxnSpLocks/>
          </p:cNvCxnSpPr>
          <p:nvPr/>
        </p:nvCxnSpPr>
        <p:spPr>
          <a:xfrm flipV="1">
            <a:off x="5750876" y="1568106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線接點 179">
            <a:extLst>
              <a:ext uri="{FF2B5EF4-FFF2-40B4-BE49-F238E27FC236}">
                <a16:creationId xmlns:a16="http://schemas.microsoft.com/office/drawing/2014/main" id="{134468A4-C441-443A-A524-DD83F34C4BDF}"/>
              </a:ext>
            </a:extLst>
          </p:cNvPr>
          <p:cNvCxnSpPr>
            <a:cxnSpLocks/>
          </p:cNvCxnSpPr>
          <p:nvPr/>
        </p:nvCxnSpPr>
        <p:spPr>
          <a:xfrm flipV="1">
            <a:off x="6833037" y="5237940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7C19CC23-A7FC-4392-B6A7-B0C9D23886AA}"/>
              </a:ext>
            </a:extLst>
          </p:cNvPr>
          <p:cNvCxnSpPr>
            <a:cxnSpLocks/>
          </p:cNvCxnSpPr>
          <p:nvPr/>
        </p:nvCxnSpPr>
        <p:spPr>
          <a:xfrm flipV="1">
            <a:off x="6830846" y="3318378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線接點 181">
            <a:extLst>
              <a:ext uri="{FF2B5EF4-FFF2-40B4-BE49-F238E27FC236}">
                <a16:creationId xmlns:a16="http://schemas.microsoft.com/office/drawing/2014/main" id="{80FFBBD7-AA51-4EEE-9663-11AB5CFE8C4E}"/>
              </a:ext>
            </a:extLst>
          </p:cNvPr>
          <p:cNvCxnSpPr>
            <a:cxnSpLocks/>
          </p:cNvCxnSpPr>
          <p:nvPr/>
        </p:nvCxnSpPr>
        <p:spPr>
          <a:xfrm flipV="1">
            <a:off x="6822150" y="1548185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線接點 184">
            <a:extLst>
              <a:ext uri="{FF2B5EF4-FFF2-40B4-BE49-F238E27FC236}">
                <a16:creationId xmlns:a16="http://schemas.microsoft.com/office/drawing/2014/main" id="{242FCDA3-1F44-4F2D-BBE0-73104C4851B7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7397180" y="3310322"/>
            <a:ext cx="10566" cy="163638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接點 191">
            <a:extLst>
              <a:ext uri="{FF2B5EF4-FFF2-40B4-BE49-F238E27FC236}">
                <a16:creationId xmlns:a16="http://schemas.microsoft.com/office/drawing/2014/main" id="{E6AB009B-6E92-49F6-ABAF-E9B5F6BC4906}"/>
              </a:ext>
            </a:extLst>
          </p:cNvPr>
          <p:cNvCxnSpPr>
            <a:cxnSpLocks/>
          </p:cNvCxnSpPr>
          <p:nvPr/>
        </p:nvCxnSpPr>
        <p:spPr>
          <a:xfrm flipV="1">
            <a:off x="7386790" y="1530745"/>
            <a:ext cx="5766" cy="145228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線接點 193">
            <a:extLst>
              <a:ext uri="{FF2B5EF4-FFF2-40B4-BE49-F238E27FC236}">
                <a16:creationId xmlns:a16="http://schemas.microsoft.com/office/drawing/2014/main" id="{B63082CA-3C03-4B7F-AA22-46C14C56740A}"/>
              </a:ext>
            </a:extLst>
          </p:cNvPr>
          <p:cNvCxnSpPr>
            <a:cxnSpLocks/>
          </p:cNvCxnSpPr>
          <p:nvPr/>
        </p:nvCxnSpPr>
        <p:spPr>
          <a:xfrm flipV="1">
            <a:off x="6835180" y="1992557"/>
            <a:ext cx="7734" cy="97046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線接點 199">
            <a:extLst>
              <a:ext uri="{FF2B5EF4-FFF2-40B4-BE49-F238E27FC236}">
                <a16:creationId xmlns:a16="http://schemas.microsoft.com/office/drawing/2014/main" id="{5AB36BB0-9A03-48DF-91E2-A978C463B46E}"/>
              </a:ext>
            </a:extLst>
          </p:cNvPr>
          <p:cNvCxnSpPr>
            <a:cxnSpLocks/>
          </p:cNvCxnSpPr>
          <p:nvPr/>
        </p:nvCxnSpPr>
        <p:spPr>
          <a:xfrm flipH="1" flipV="1">
            <a:off x="6830135" y="3816641"/>
            <a:ext cx="12914" cy="115890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線接點 219">
            <a:extLst>
              <a:ext uri="{FF2B5EF4-FFF2-40B4-BE49-F238E27FC236}">
                <a16:creationId xmlns:a16="http://schemas.microsoft.com/office/drawing/2014/main" id="{A822CFA8-CE1A-4ADD-BB09-F8E18C7B2216}"/>
              </a:ext>
            </a:extLst>
          </p:cNvPr>
          <p:cNvCxnSpPr>
            <a:cxnSpLocks/>
          </p:cNvCxnSpPr>
          <p:nvPr/>
        </p:nvCxnSpPr>
        <p:spPr>
          <a:xfrm flipV="1">
            <a:off x="3508471" y="880606"/>
            <a:ext cx="0" cy="28096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線接點 222">
            <a:extLst>
              <a:ext uri="{FF2B5EF4-FFF2-40B4-BE49-F238E27FC236}">
                <a16:creationId xmlns:a16="http://schemas.microsoft.com/office/drawing/2014/main" id="{5BEAFAB7-3C28-4856-8061-D881D63C2DB4}"/>
              </a:ext>
            </a:extLst>
          </p:cNvPr>
          <p:cNvCxnSpPr>
            <a:cxnSpLocks/>
          </p:cNvCxnSpPr>
          <p:nvPr/>
        </p:nvCxnSpPr>
        <p:spPr>
          <a:xfrm flipV="1">
            <a:off x="4088669" y="880606"/>
            <a:ext cx="0" cy="28096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直線接點 223">
            <a:extLst>
              <a:ext uri="{FF2B5EF4-FFF2-40B4-BE49-F238E27FC236}">
                <a16:creationId xmlns:a16="http://schemas.microsoft.com/office/drawing/2014/main" id="{AB93A852-22B6-4068-9F57-480247ECE280}"/>
              </a:ext>
            </a:extLst>
          </p:cNvPr>
          <p:cNvCxnSpPr>
            <a:cxnSpLocks/>
          </p:cNvCxnSpPr>
          <p:nvPr/>
        </p:nvCxnSpPr>
        <p:spPr>
          <a:xfrm flipV="1">
            <a:off x="4668867" y="880606"/>
            <a:ext cx="0" cy="28096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8E6F981F-3075-4CC5-95EF-A5591933A023}"/>
              </a:ext>
            </a:extLst>
          </p:cNvPr>
          <p:cNvCxnSpPr>
            <a:cxnSpLocks/>
          </p:cNvCxnSpPr>
          <p:nvPr/>
        </p:nvCxnSpPr>
        <p:spPr>
          <a:xfrm flipV="1">
            <a:off x="5214229" y="880606"/>
            <a:ext cx="0" cy="28096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直線接點 225">
            <a:extLst>
              <a:ext uri="{FF2B5EF4-FFF2-40B4-BE49-F238E27FC236}">
                <a16:creationId xmlns:a16="http://schemas.microsoft.com/office/drawing/2014/main" id="{C1D98F8C-93AF-44C4-8472-79D215028AC7}"/>
              </a:ext>
            </a:extLst>
          </p:cNvPr>
          <p:cNvCxnSpPr>
            <a:cxnSpLocks/>
          </p:cNvCxnSpPr>
          <p:nvPr/>
        </p:nvCxnSpPr>
        <p:spPr>
          <a:xfrm flipV="1">
            <a:off x="5742173" y="880606"/>
            <a:ext cx="0" cy="28096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線接點 226">
            <a:extLst>
              <a:ext uri="{FF2B5EF4-FFF2-40B4-BE49-F238E27FC236}">
                <a16:creationId xmlns:a16="http://schemas.microsoft.com/office/drawing/2014/main" id="{6AAA5797-9B93-45F8-B3FE-B6CEC935BF9F}"/>
              </a:ext>
            </a:extLst>
          </p:cNvPr>
          <p:cNvCxnSpPr>
            <a:cxnSpLocks/>
          </p:cNvCxnSpPr>
          <p:nvPr/>
        </p:nvCxnSpPr>
        <p:spPr>
          <a:xfrm flipV="1">
            <a:off x="6270117" y="880606"/>
            <a:ext cx="0" cy="28096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直線接點 227">
            <a:extLst>
              <a:ext uri="{FF2B5EF4-FFF2-40B4-BE49-F238E27FC236}">
                <a16:creationId xmlns:a16="http://schemas.microsoft.com/office/drawing/2014/main" id="{AE35630A-31C1-4153-BAE6-6E3C4B7EB09E}"/>
              </a:ext>
            </a:extLst>
          </p:cNvPr>
          <p:cNvCxnSpPr>
            <a:cxnSpLocks/>
          </p:cNvCxnSpPr>
          <p:nvPr/>
        </p:nvCxnSpPr>
        <p:spPr>
          <a:xfrm flipV="1">
            <a:off x="6798061" y="880606"/>
            <a:ext cx="0" cy="28096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直線接點 228">
            <a:extLst>
              <a:ext uri="{FF2B5EF4-FFF2-40B4-BE49-F238E27FC236}">
                <a16:creationId xmlns:a16="http://schemas.microsoft.com/office/drawing/2014/main" id="{352F5580-0403-4416-9568-B685DC58EFEE}"/>
              </a:ext>
            </a:extLst>
          </p:cNvPr>
          <p:cNvCxnSpPr>
            <a:cxnSpLocks/>
          </p:cNvCxnSpPr>
          <p:nvPr/>
        </p:nvCxnSpPr>
        <p:spPr>
          <a:xfrm flipV="1">
            <a:off x="7343423" y="880606"/>
            <a:ext cx="0" cy="28096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89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78A1FD-771C-4EB1-8BEC-B4560CF0DEA1}"/>
              </a:ext>
            </a:extLst>
          </p:cNvPr>
          <p:cNvSpPr/>
          <p:nvPr/>
        </p:nvSpPr>
        <p:spPr>
          <a:xfrm>
            <a:off x="2255523" y="224176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F41665-E03E-45ED-96C5-4EBDB9184F46}"/>
              </a:ext>
            </a:extLst>
          </p:cNvPr>
          <p:cNvSpPr/>
          <p:nvPr/>
        </p:nvSpPr>
        <p:spPr>
          <a:xfrm>
            <a:off x="6679489" y="301354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52903C-ED2E-4C32-95D1-E71C9D78EF22}"/>
              </a:ext>
            </a:extLst>
          </p:cNvPr>
          <p:cNvSpPr/>
          <p:nvPr/>
        </p:nvSpPr>
        <p:spPr>
          <a:xfrm>
            <a:off x="6679489" y="352121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E3D840-B2F3-4DD3-B775-18763726BF92}"/>
              </a:ext>
            </a:extLst>
          </p:cNvPr>
          <p:cNvSpPr/>
          <p:nvPr/>
        </p:nvSpPr>
        <p:spPr>
          <a:xfrm>
            <a:off x="2255520" y="409135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27FAF1-E847-46A3-92BF-FAD1A8D49C97}"/>
              </a:ext>
            </a:extLst>
          </p:cNvPr>
          <p:cNvSpPr/>
          <p:nvPr/>
        </p:nvSpPr>
        <p:spPr>
          <a:xfrm>
            <a:off x="6690380" y="495106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185ACB-4BA9-4ECD-93B7-3EA2A472304A}"/>
              </a:ext>
            </a:extLst>
          </p:cNvPr>
          <p:cNvSpPr/>
          <p:nvPr/>
        </p:nvSpPr>
        <p:spPr>
          <a:xfrm>
            <a:off x="6690380" y="544945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7DFE8A-E603-4BF7-9096-ECF543F4A21A}"/>
              </a:ext>
            </a:extLst>
          </p:cNvPr>
          <p:cNvSpPr/>
          <p:nvPr/>
        </p:nvSpPr>
        <p:spPr>
          <a:xfrm>
            <a:off x="2808519" y="223740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FD2F3A-85FA-4E24-A807-35CC8CA94B38}"/>
              </a:ext>
            </a:extLst>
          </p:cNvPr>
          <p:cNvSpPr/>
          <p:nvPr/>
        </p:nvSpPr>
        <p:spPr>
          <a:xfrm>
            <a:off x="7232485" y="300918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3722CC8-7DD7-46D4-A611-EC4CAC88CC30}"/>
              </a:ext>
            </a:extLst>
          </p:cNvPr>
          <p:cNvSpPr/>
          <p:nvPr/>
        </p:nvSpPr>
        <p:spPr>
          <a:xfrm>
            <a:off x="2808516" y="3542985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540440-B32A-47BF-80BF-3C3D77C42C51}"/>
              </a:ext>
            </a:extLst>
          </p:cNvPr>
          <p:cNvSpPr/>
          <p:nvPr/>
        </p:nvSpPr>
        <p:spPr>
          <a:xfrm>
            <a:off x="2808516" y="408699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376B33D-F54C-4316-B649-0D04780B7A67}"/>
              </a:ext>
            </a:extLst>
          </p:cNvPr>
          <p:cNvSpPr/>
          <p:nvPr/>
        </p:nvSpPr>
        <p:spPr>
          <a:xfrm>
            <a:off x="2808517" y="1738441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65448B-13AA-4643-97C3-714DC2BCF1B4}"/>
              </a:ext>
            </a:extLst>
          </p:cNvPr>
          <p:cNvSpPr/>
          <p:nvPr/>
        </p:nvSpPr>
        <p:spPr>
          <a:xfrm>
            <a:off x="7243376" y="494670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3BD04BA-2BD7-415D-AB41-F029AF322607}"/>
              </a:ext>
            </a:extLst>
          </p:cNvPr>
          <p:cNvSpPr/>
          <p:nvPr/>
        </p:nvSpPr>
        <p:spPr>
          <a:xfrm>
            <a:off x="2819407" y="547122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F94FC46-1CC7-45FD-B9A1-26B0819FFB06}"/>
              </a:ext>
            </a:extLst>
          </p:cNvPr>
          <p:cNvSpPr/>
          <p:nvPr/>
        </p:nvSpPr>
        <p:spPr>
          <a:xfrm>
            <a:off x="3361515" y="223304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DF86A64-83B7-4743-93E7-2D2ED6C6CC51}"/>
              </a:ext>
            </a:extLst>
          </p:cNvPr>
          <p:cNvSpPr/>
          <p:nvPr/>
        </p:nvSpPr>
        <p:spPr>
          <a:xfrm>
            <a:off x="3361512" y="300482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A32711E-BC41-469C-8152-809E9B1912D5}"/>
              </a:ext>
            </a:extLst>
          </p:cNvPr>
          <p:cNvSpPr/>
          <p:nvPr/>
        </p:nvSpPr>
        <p:spPr>
          <a:xfrm>
            <a:off x="3361512" y="122525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FF0386-8977-4847-8754-6E9545C10808}"/>
              </a:ext>
            </a:extLst>
          </p:cNvPr>
          <p:cNvSpPr/>
          <p:nvPr/>
        </p:nvSpPr>
        <p:spPr>
          <a:xfrm>
            <a:off x="3361512" y="3538625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6768A29-67CB-4AC8-9F61-EA74E2360FE2}"/>
              </a:ext>
            </a:extLst>
          </p:cNvPr>
          <p:cNvSpPr/>
          <p:nvPr/>
        </p:nvSpPr>
        <p:spPr>
          <a:xfrm>
            <a:off x="3361512" y="408263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A3C79A3-97A8-4728-B7CD-B51C5972063C}"/>
              </a:ext>
            </a:extLst>
          </p:cNvPr>
          <p:cNvSpPr/>
          <p:nvPr/>
        </p:nvSpPr>
        <p:spPr>
          <a:xfrm>
            <a:off x="3361513" y="1734081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9FF9F25-D81E-4A45-8555-A9D46AF867CD}"/>
              </a:ext>
            </a:extLst>
          </p:cNvPr>
          <p:cNvSpPr/>
          <p:nvPr/>
        </p:nvSpPr>
        <p:spPr>
          <a:xfrm>
            <a:off x="3372403" y="494234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823A57E-9965-40F3-858E-3D76C5601809}"/>
              </a:ext>
            </a:extLst>
          </p:cNvPr>
          <p:cNvSpPr/>
          <p:nvPr/>
        </p:nvSpPr>
        <p:spPr>
          <a:xfrm>
            <a:off x="3372403" y="546686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F23D1A8-77FE-42F3-BA37-EEB6D41C126C}"/>
              </a:ext>
            </a:extLst>
          </p:cNvPr>
          <p:cNvSpPr/>
          <p:nvPr/>
        </p:nvSpPr>
        <p:spPr>
          <a:xfrm>
            <a:off x="3914511" y="222868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8229E12-93F9-4D28-A6FE-3A639DA5F911}"/>
              </a:ext>
            </a:extLst>
          </p:cNvPr>
          <p:cNvSpPr/>
          <p:nvPr/>
        </p:nvSpPr>
        <p:spPr>
          <a:xfrm>
            <a:off x="3914508" y="300046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42CEFFD-621B-423D-8473-7F9F893B3ADC}"/>
              </a:ext>
            </a:extLst>
          </p:cNvPr>
          <p:cNvSpPr/>
          <p:nvPr/>
        </p:nvSpPr>
        <p:spPr>
          <a:xfrm>
            <a:off x="3914508" y="122089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72E4327-3360-4594-867B-0B5F435770B2}"/>
              </a:ext>
            </a:extLst>
          </p:cNvPr>
          <p:cNvSpPr/>
          <p:nvPr/>
        </p:nvSpPr>
        <p:spPr>
          <a:xfrm>
            <a:off x="3914508" y="3534265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5872CFB-2EBC-4D84-A02C-1DA265227624}"/>
              </a:ext>
            </a:extLst>
          </p:cNvPr>
          <p:cNvSpPr/>
          <p:nvPr/>
        </p:nvSpPr>
        <p:spPr>
          <a:xfrm>
            <a:off x="3914508" y="407827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CE8FD0B-6190-4C09-8CED-05C35FBFA2E9}"/>
              </a:ext>
            </a:extLst>
          </p:cNvPr>
          <p:cNvSpPr/>
          <p:nvPr/>
        </p:nvSpPr>
        <p:spPr>
          <a:xfrm>
            <a:off x="3914509" y="1729721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F56B8EF-E9DF-4B7D-ABBF-B69E29F38142}"/>
              </a:ext>
            </a:extLst>
          </p:cNvPr>
          <p:cNvSpPr/>
          <p:nvPr/>
        </p:nvSpPr>
        <p:spPr>
          <a:xfrm>
            <a:off x="3925399" y="493798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DFA6584-BDAF-4E60-8D51-6FE5DC1FDD0B}"/>
              </a:ext>
            </a:extLst>
          </p:cNvPr>
          <p:cNvSpPr/>
          <p:nvPr/>
        </p:nvSpPr>
        <p:spPr>
          <a:xfrm>
            <a:off x="3925399" y="546250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2D7F458-4B7B-47B3-91DC-2063C2579794}"/>
              </a:ext>
            </a:extLst>
          </p:cNvPr>
          <p:cNvSpPr/>
          <p:nvPr/>
        </p:nvSpPr>
        <p:spPr>
          <a:xfrm>
            <a:off x="4467507" y="222432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C0FDD7F-A3A5-4BBF-80EA-8F58CC5D756F}"/>
              </a:ext>
            </a:extLst>
          </p:cNvPr>
          <p:cNvSpPr/>
          <p:nvPr/>
        </p:nvSpPr>
        <p:spPr>
          <a:xfrm>
            <a:off x="4467504" y="299610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CDCEB2E-A892-4FDA-9E51-D84E97DE5FFF}"/>
              </a:ext>
            </a:extLst>
          </p:cNvPr>
          <p:cNvSpPr/>
          <p:nvPr/>
        </p:nvSpPr>
        <p:spPr>
          <a:xfrm>
            <a:off x="4467504" y="121653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0C03EA3-9528-4B5F-A1AF-FF0C55621FC0}"/>
              </a:ext>
            </a:extLst>
          </p:cNvPr>
          <p:cNvSpPr/>
          <p:nvPr/>
        </p:nvSpPr>
        <p:spPr>
          <a:xfrm>
            <a:off x="4467504" y="3529905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4CED562-D291-4857-909E-45BDB62E15CC}"/>
              </a:ext>
            </a:extLst>
          </p:cNvPr>
          <p:cNvSpPr/>
          <p:nvPr/>
        </p:nvSpPr>
        <p:spPr>
          <a:xfrm>
            <a:off x="4467504" y="407391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5A3FEE1-6BC6-4A05-A578-3A9C07273164}"/>
              </a:ext>
            </a:extLst>
          </p:cNvPr>
          <p:cNvSpPr/>
          <p:nvPr/>
        </p:nvSpPr>
        <p:spPr>
          <a:xfrm>
            <a:off x="4467505" y="1725361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A0683B2-210F-46C8-823C-9EAFE4A0FFD1}"/>
              </a:ext>
            </a:extLst>
          </p:cNvPr>
          <p:cNvSpPr/>
          <p:nvPr/>
        </p:nvSpPr>
        <p:spPr>
          <a:xfrm>
            <a:off x="4478395" y="493362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535C45D-1023-4267-8699-5B6FB7CCF7F9}"/>
              </a:ext>
            </a:extLst>
          </p:cNvPr>
          <p:cNvSpPr/>
          <p:nvPr/>
        </p:nvSpPr>
        <p:spPr>
          <a:xfrm>
            <a:off x="4478395" y="545814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23E526-51F6-437C-AFF8-F6458542B0E3}"/>
              </a:ext>
            </a:extLst>
          </p:cNvPr>
          <p:cNvSpPr/>
          <p:nvPr/>
        </p:nvSpPr>
        <p:spPr>
          <a:xfrm>
            <a:off x="5020503" y="221996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7645DDD-8DF1-4198-B225-2CDD9DEFA567}"/>
              </a:ext>
            </a:extLst>
          </p:cNvPr>
          <p:cNvSpPr/>
          <p:nvPr/>
        </p:nvSpPr>
        <p:spPr>
          <a:xfrm>
            <a:off x="5020500" y="299174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19FA30E-2B83-456F-BA25-5ABDAEC94F0E}"/>
              </a:ext>
            </a:extLst>
          </p:cNvPr>
          <p:cNvSpPr/>
          <p:nvPr/>
        </p:nvSpPr>
        <p:spPr>
          <a:xfrm>
            <a:off x="5020500" y="121217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D06A354-F751-46C7-941D-27ACFCDEDE50}"/>
              </a:ext>
            </a:extLst>
          </p:cNvPr>
          <p:cNvSpPr/>
          <p:nvPr/>
        </p:nvSpPr>
        <p:spPr>
          <a:xfrm>
            <a:off x="5020500" y="3525545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789B53E-9A7F-43E6-B9F7-EA13E26CA2A2}"/>
              </a:ext>
            </a:extLst>
          </p:cNvPr>
          <p:cNvSpPr/>
          <p:nvPr/>
        </p:nvSpPr>
        <p:spPr>
          <a:xfrm>
            <a:off x="5020500" y="406955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3E3BEB0-89AB-4EF4-A968-EECFCF298E80}"/>
              </a:ext>
            </a:extLst>
          </p:cNvPr>
          <p:cNvSpPr/>
          <p:nvPr/>
        </p:nvSpPr>
        <p:spPr>
          <a:xfrm>
            <a:off x="5020501" y="1721001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F0A3DC5-E2B8-4320-AC34-3A15E5BDCB55}"/>
              </a:ext>
            </a:extLst>
          </p:cNvPr>
          <p:cNvSpPr/>
          <p:nvPr/>
        </p:nvSpPr>
        <p:spPr>
          <a:xfrm>
            <a:off x="5031391" y="492926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FD0DA92-ED56-4087-895F-51B570548E1E}"/>
              </a:ext>
            </a:extLst>
          </p:cNvPr>
          <p:cNvSpPr/>
          <p:nvPr/>
        </p:nvSpPr>
        <p:spPr>
          <a:xfrm>
            <a:off x="5031391" y="545378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ACCAED7-B15B-4DA0-A949-0885A3A36976}"/>
              </a:ext>
            </a:extLst>
          </p:cNvPr>
          <p:cNvSpPr/>
          <p:nvPr/>
        </p:nvSpPr>
        <p:spPr>
          <a:xfrm>
            <a:off x="5573499" y="221560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D73254D-B360-43F4-93E6-F13F2CDA60C2}"/>
              </a:ext>
            </a:extLst>
          </p:cNvPr>
          <p:cNvSpPr/>
          <p:nvPr/>
        </p:nvSpPr>
        <p:spPr>
          <a:xfrm>
            <a:off x="5573496" y="298738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436C122-5C2B-48A7-939B-92ABA90F5687}"/>
              </a:ext>
            </a:extLst>
          </p:cNvPr>
          <p:cNvSpPr/>
          <p:nvPr/>
        </p:nvSpPr>
        <p:spPr>
          <a:xfrm>
            <a:off x="5573496" y="120781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7370846-8B00-4886-88E7-F5B124E792D5}"/>
              </a:ext>
            </a:extLst>
          </p:cNvPr>
          <p:cNvSpPr/>
          <p:nvPr/>
        </p:nvSpPr>
        <p:spPr>
          <a:xfrm>
            <a:off x="5573496" y="3521185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455AEBF-7AB8-4025-8693-F634C8ECD4F0}"/>
              </a:ext>
            </a:extLst>
          </p:cNvPr>
          <p:cNvSpPr/>
          <p:nvPr/>
        </p:nvSpPr>
        <p:spPr>
          <a:xfrm>
            <a:off x="5573496" y="406519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60F2901-BDBE-4734-A0D1-2944AC039CC1}"/>
              </a:ext>
            </a:extLst>
          </p:cNvPr>
          <p:cNvSpPr/>
          <p:nvPr/>
        </p:nvSpPr>
        <p:spPr>
          <a:xfrm>
            <a:off x="5573497" y="1716641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76957B7-3D53-47B5-B07C-6F329AAA4074}"/>
              </a:ext>
            </a:extLst>
          </p:cNvPr>
          <p:cNvSpPr/>
          <p:nvPr/>
        </p:nvSpPr>
        <p:spPr>
          <a:xfrm>
            <a:off x="5584387" y="492490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F5053B2-A05A-45D6-A60D-C70B0C1E54B2}"/>
              </a:ext>
            </a:extLst>
          </p:cNvPr>
          <p:cNvSpPr/>
          <p:nvPr/>
        </p:nvSpPr>
        <p:spPr>
          <a:xfrm>
            <a:off x="5584387" y="544942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F3CE92D-5AD8-41EB-84B0-BEA0B2B3AF3E}"/>
              </a:ext>
            </a:extLst>
          </p:cNvPr>
          <p:cNvSpPr/>
          <p:nvPr/>
        </p:nvSpPr>
        <p:spPr>
          <a:xfrm>
            <a:off x="6126495" y="221124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559106E-F5EC-4790-BFA9-D85F7C1FD89F}"/>
              </a:ext>
            </a:extLst>
          </p:cNvPr>
          <p:cNvSpPr/>
          <p:nvPr/>
        </p:nvSpPr>
        <p:spPr>
          <a:xfrm>
            <a:off x="6126492" y="298302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8D4EA36-7F1E-4CCE-8CB9-762ACDAE37E0}"/>
              </a:ext>
            </a:extLst>
          </p:cNvPr>
          <p:cNvSpPr/>
          <p:nvPr/>
        </p:nvSpPr>
        <p:spPr>
          <a:xfrm>
            <a:off x="6126492" y="120345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891864E-1543-4DD5-B783-D3774A7F15CA}"/>
              </a:ext>
            </a:extLst>
          </p:cNvPr>
          <p:cNvSpPr/>
          <p:nvPr/>
        </p:nvSpPr>
        <p:spPr>
          <a:xfrm>
            <a:off x="6126492" y="3516825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B23F441-F423-4D5F-B01A-25A80B93B182}"/>
              </a:ext>
            </a:extLst>
          </p:cNvPr>
          <p:cNvSpPr/>
          <p:nvPr/>
        </p:nvSpPr>
        <p:spPr>
          <a:xfrm>
            <a:off x="6126492" y="406083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F1CC017-8CE3-4750-A3BB-830DAFF260FE}"/>
              </a:ext>
            </a:extLst>
          </p:cNvPr>
          <p:cNvSpPr/>
          <p:nvPr/>
        </p:nvSpPr>
        <p:spPr>
          <a:xfrm>
            <a:off x="6126493" y="1712281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B2AD9A4-6A39-4C58-A3B5-9D04B1A3876C}"/>
              </a:ext>
            </a:extLst>
          </p:cNvPr>
          <p:cNvSpPr/>
          <p:nvPr/>
        </p:nvSpPr>
        <p:spPr>
          <a:xfrm>
            <a:off x="6137383" y="492054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B423225-4518-460F-ACA6-1DB3162B1604}"/>
              </a:ext>
            </a:extLst>
          </p:cNvPr>
          <p:cNvSpPr/>
          <p:nvPr/>
        </p:nvSpPr>
        <p:spPr>
          <a:xfrm>
            <a:off x="6137383" y="544506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41877F9-44DA-444B-8225-4D5801FD217D}"/>
              </a:ext>
            </a:extLst>
          </p:cNvPr>
          <p:cNvSpPr/>
          <p:nvPr/>
        </p:nvSpPr>
        <p:spPr>
          <a:xfrm>
            <a:off x="2267890" y="601859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381FD5B-8AB1-47C3-8792-289396AEF665}"/>
              </a:ext>
            </a:extLst>
          </p:cNvPr>
          <p:cNvSpPr/>
          <p:nvPr/>
        </p:nvSpPr>
        <p:spPr>
          <a:xfrm>
            <a:off x="2820886" y="601423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3BA4F10-6CE6-4CBF-B152-B0B5B481EFFB}"/>
              </a:ext>
            </a:extLst>
          </p:cNvPr>
          <p:cNvSpPr/>
          <p:nvPr/>
        </p:nvSpPr>
        <p:spPr>
          <a:xfrm>
            <a:off x="3373882" y="600987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787D0E8-75F7-4BE3-ABB9-A2E2A11B2EA4}"/>
              </a:ext>
            </a:extLst>
          </p:cNvPr>
          <p:cNvSpPr/>
          <p:nvPr/>
        </p:nvSpPr>
        <p:spPr>
          <a:xfrm>
            <a:off x="3926878" y="600551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186BC6-83E6-430B-AE5B-34BE4C87241F}"/>
              </a:ext>
            </a:extLst>
          </p:cNvPr>
          <p:cNvSpPr/>
          <p:nvPr/>
        </p:nvSpPr>
        <p:spPr>
          <a:xfrm>
            <a:off x="4479874" y="600115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95C9DB4-8A3D-4ABC-9A13-CECB176883FC}"/>
              </a:ext>
            </a:extLst>
          </p:cNvPr>
          <p:cNvSpPr/>
          <p:nvPr/>
        </p:nvSpPr>
        <p:spPr>
          <a:xfrm>
            <a:off x="5032870" y="599679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19E2860-6CE7-4945-B5D1-B74C8958AF77}"/>
              </a:ext>
            </a:extLst>
          </p:cNvPr>
          <p:cNvSpPr/>
          <p:nvPr/>
        </p:nvSpPr>
        <p:spPr>
          <a:xfrm>
            <a:off x="5585866" y="599243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C8F0C33-E9AC-4ED5-B318-44993C4D437E}"/>
              </a:ext>
            </a:extLst>
          </p:cNvPr>
          <p:cNvSpPr/>
          <p:nvPr/>
        </p:nvSpPr>
        <p:spPr>
          <a:xfrm>
            <a:off x="6138862" y="598807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04E9B02-B875-4456-A9B3-0B02BE55A64F}"/>
              </a:ext>
            </a:extLst>
          </p:cNvPr>
          <p:cNvSpPr/>
          <p:nvPr/>
        </p:nvSpPr>
        <p:spPr>
          <a:xfrm>
            <a:off x="6662072" y="119909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EC3D84E-A1EA-4D35-9A0F-834C686F2987}"/>
              </a:ext>
            </a:extLst>
          </p:cNvPr>
          <p:cNvSpPr/>
          <p:nvPr/>
        </p:nvSpPr>
        <p:spPr>
          <a:xfrm>
            <a:off x="6662073" y="1707924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1D1D5BD-5AC5-4FBA-9784-A3A6F39E504A}"/>
              </a:ext>
            </a:extLst>
          </p:cNvPr>
          <p:cNvSpPr/>
          <p:nvPr/>
        </p:nvSpPr>
        <p:spPr>
          <a:xfrm>
            <a:off x="7206359" y="120344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04F4B88-DD69-4592-BF99-2B375C1FCFB1}"/>
              </a:ext>
            </a:extLst>
          </p:cNvPr>
          <p:cNvSpPr/>
          <p:nvPr/>
        </p:nvSpPr>
        <p:spPr>
          <a:xfrm>
            <a:off x="899170" y="1161574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W00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7893F25-A37E-42A3-BDE9-AAD4222B2554}"/>
              </a:ext>
            </a:extLst>
          </p:cNvPr>
          <p:cNvSpPr/>
          <p:nvPr/>
        </p:nvSpPr>
        <p:spPr>
          <a:xfrm>
            <a:off x="899170" y="1681767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W01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50F6C62-57A0-4E3F-85C3-BEC4F37F0C0F}"/>
              </a:ext>
            </a:extLst>
          </p:cNvPr>
          <p:cNvSpPr/>
          <p:nvPr/>
        </p:nvSpPr>
        <p:spPr>
          <a:xfrm>
            <a:off x="899170" y="2201960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W02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35B622C-1C72-4AC5-A754-2FA99374120D}"/>
              </a:ext>
            </a:extLst>
          </p:cNvPr>
          <p:cNvSpPr/>
          <p:nvPr/>
        </p:nvSpPr>
        <p:spPr>
          <a:xfrm>
            <a:off x="899170" y="2956872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W10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0AFA062-3C7E-4027-A4DB-38B714AE333D}"/>
              </a:ext>
            </a:extLst>
          </p:cNvPr>
          <p:cNvSpPr/>
          <p:nvPr/>
        </p:nvSpPr>
        <p:spPr>
          <a:xfrm>
            <a:off x="899170" y="3477065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W11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76240AD-396A-4F81-9C40-77F54FC85BEB}"/>
              </a:ext>
            </a:extLst>
          </p:cNvPr>
          <p:cNvSpPr/>
          <p:nvPr/>
        </p:nvSpPr>
        <p:spPr>
          <a:xfrm>
            <a:off x="899170" y="3997258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W12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EEDE549-3652-4160-B2AA-A53CF274DC63}"/>
              </a:ext>
            </a:extLst>
          </p:cNvPr>
          <p:cNvSpPr/>
          <p:nvPr/>
        </p:nvSpPr>
        <p:spPr>
          <a:xfrm>
            <a:off x="891548" y="4937988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W20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098D06F-80E7-4674-A847-73C924AFBA61}"/>
              </a:ext>
            </a:extLst>
          </p:cNvPr>
          <p:cNvSpPr/>
          <p:nvPr/>
        </p:nvSpPr>
        <p:spPr>
          <a:xfrm>
            <a:off x="891548" y="5458181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W21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172957D-7980-4871-9E18-4869542BA741}"/>
              </a:ext>
            </a:extLst>
          </p:cNvPr>
          <p:cNvSpPr/>
          <p:nvPr/>
        </p:nvSpPr>
        <p:spPr>
          <a:xfrm>
            <a:off x="891548" y="5978374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W22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8CF49F40-1703-4A7E-B9EE-D4A199E36E3E}"/>
              </a:ext>
            </a:extLst>
          </p:cNvPr>
          <p:cNvSpPr/>
          <p:nvPr/>
        </p:nvSpPr>
        <p:spPr>
          <a:xfrm>
            <a:off x="2209515" y="548266"/>
            <a:ext cx="438149" cy="349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rgbClr val="FF0000"/>
                </a:solidFill>
              </a:rPr>
              <a:t>PS0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219D369A-5A03-48A6-B313-1F92ABFF081C}"/>
              </a:ext>
            </a:extLst>
          </p:cNvPr>
          <p:cNvSpPr/>
          <p:nvPr/>
        </p:nvSpPr>
        <p:spPr>
          <a:xfrm>
            <a:off x="2782649" y="548266"/>
            <a:ext cx="438149" cy="349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rgbClr val="FF0000"/>
                </a:solidFill>
              </a:rPr>
              <a:t>PS1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CD41D747-73D5-44AF-8636-4B781197DC70}"/>
              </a:ext>
            </a:extLst>
          </p:cNvPr>
          <p:cNvSpPr/>
          <p:nvPr/>
        </p:nvSpPr>
        <p:spPr>
          <a:xfrm>
            <a:off x="3320947" y="548266"/>
            <a:ext cx="438149" cy="349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rgbClr val="FF0000"/>
                </a:solidFill>
              </a:rPr>
              <a:t>PS2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E600AE56-873A-40CD-AACF-C7517AD0BAD8}"/>
              </a:ext>
            </a:extLst>
          </p:cNvPr>
          <p:cNvSpPr/>
          <p:nvPr/>
        </p:nvSpPr>
        <p:spPr>
          <a:xfrm>
            <a:off x="3859245" y="548266"/>
            <a:ext cx="438149" cy="349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rgbClr val="FF0000"/>
                </a:solidFill>
              </a:rPr>
              <a:t>PS3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1215819D-0077-4D44-AD6C-0494776B14E7}"/>
              </a:ext>
            </a:extLst>
          </p:cNvPr>
          <p:cNvSpPr/>
          <p:nvPr/>
        </p:nvSpPr>
        <p:spPr>
          <a:xfrm>
            <a:off x="4397543" y="548266"/>
            <a:ext cx="438149" cy="349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rgbClr val="FF0000"/>
                </a:solidFill>
              </a:rPr>
              <a:t>PS4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C87E25C7-EEA7-4665-A911-2726AE135B66}"/>
              </a:ext>
            </a:extLst>
          </p:cNvPr>
          <p:cNvSpPr/>
          <p:nvPr/>
        </p:nvSpPr>
        <p:spPr>
          <a:xfrm>
            <a:off x="4953259" y="548266"/>
            <a:ext cx="438149" cy="349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rgbClr val="FF0000"/>
                </a:solidFill>
              </a:rPr>
              <a:t>PS5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46A6F88-0C22-43DF-89B3-F6A1DCDAC105}"/>
              </a:ext>
            </a:extLst>
          </p:cNvPr>
          <p:cNvSpPr/>
          <p:nvPr/>
        </p:nvSpPr>
        <p:spPr>
          <a:xfrm>
            <a:off x="5491557" y="548266"/>
            <a:ext cx="438149" cy="349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rgbClr val="FF0000"/>
                </a:solidFill>
              </a:rPr>
              <a:t>PS6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1904C12E-27B1-4C10-A1C0-13EADB23BCCA}"/>
              </a:ext>
            </a:extLst>
          </p:cNvPr>
          <p:cNvSpPr/>
          <p:nvPr/>
        </p:nvSpPr>
        <p:spPr>
          <a:xfrm>
            <a:off x="6038564" y="548266"/>
            <a:ext cx="438149" cy="349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rgbClr val="FF0000"/>
                </a:solidFill>
              </a:rPr>
              <a:t>PS7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7120539-0F90-431A-BDD9-9BA786021252}"/>
              </a:ext>
            </a:extLst>
          </p:cNvPr>
          <p:cNvSpPr/>
          <p:nvPr/>
        </p:nvSpPr>
        <p:spPr>
          <a:xfrm>
            <a:off x="6585571" y="548266"/>
            <a:ext cx="438149" cy="349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rgbClr val="FF0000"/>
                </a:solidFill>
              </a:rPr>
              <a:t>PS8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66CDD335-FEB9-4039-AECA-1935315BC0E5}"/>
              </a:ext>
            </a:extLst>
          </p:cNvPr>
          <p:cNvSpPr/>
          <p:nvPr/>
        </p:nvSpPr>
        <p:spPr>
          <a:xfrm>
            <a:off x="7123869" y="548266"/>
            <a:ext cx="438149" cy="349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rgbClr val="FF0000"/>
                </a:solidFill>
              </a:rPr>
              <a:t>PS9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142AA29F-F041-40BD-AF82-1BE78234A57A}"/>
              </a:ext>
            </a:extLst>
          </p:cNvPr>
          <p:cNvCxnSpPr>
            <a:cxnSpLocks/>
            <a:stCxn id="68" idx="0"/>
          </p:cNvCxnSpPr>
          <p:nvPr/>
        </p:nvCxnSpPr>
        <p:spPr>
          <a:xfrm flipH="1" flipV="1">
            <a:off x="2424240" y="4425261"/>
            <a:ext cx="8020" cy="159333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FC6F3F91-F252-42FF-9D29-BF3C7CE3AC04}"/>
              </a:ext>
            </a:extLst>
          </p:cNvPr>
          <p:cNvCxnSpPr>
            <a:cxnSpLocks/>
          </p:cNvCxnSpPr>
          <p:nvPr/>
        </p:nvCxnSpPr>
        <p:spPr>
          <a:xfrm flipH="1" flipV="1">
            <a:off x="2420229" y="2513652"/>
            <a:ext cx="8020" cy="159333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BC932314-1045-49D9-9B08-5CA77945CDAB}"/>
              </a:ext>
            </a:extLst>
          </p:cNvPr>
          <p:cNvCxnSpPr>
            <a:cxnSpLocks/>
            <a:endCxn id="117" idx="2"/>
          </p:cNvCxnSpPr>
          <p:nvPr/>
        </p:nvCxnSpPr>
        <p:spPr>
          <a:xfrm flipV="1">
            <a:off x="2424238" y="897355"/>
            <a:ext cx="4352" cy="129802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1A60A173-59A9-4D8F-8604-02D31C6DB590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2983776" y="5794155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1B14CFFD-F479-4C5A-8A7D-EB2F5F151C1E}"/>
              </a:ext>
            </a:extLst>
          </p:cNvPr>
          <p:cNvCxnSpPr>
            <a:cxnSpLocks/>
          </p:cNvCxnSpPr>
          <p:nvPr/>
        </p:nvCxnSpPr>
        <p:spPr>
          <a:xfrm flipV="1">
            <a:off x="2977235" y="4484233"/>
            <a:ext cx="1" cy="98263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C784D057-29D5-4C07-9412-B57F28A3C827}"/>
              </a:ext>
            </a:extLst>
          </p:cNvPr>
          <p:cNvCxnSpPr>
            <a:cxnSpLocks/>
          </p:cNvCxnSpPr>
          <p:nvPr/>
        </p:nvCxnSpPr>
        <p:spPr>
          <a:xfrm flipV="1">
            <a:off x="2981585" y="3839757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3D7A5B2E-2A07-4AEE-B19E-C0F9B6112105}"/>
              </a:ext>
            </a:extLst>
          </p:cNvPr>
          <p:cNvCxnSpPr>
            <a:cxnSpLocks/>
          </p:cNvCxnSpPr>
          <p:nvPr/>
        </p:nvCxnSpPr>
        <p:spPr>
          <a:xfrm flipV="1">
            <a:off x="2972883" y="2555978"/>
            <a:ext cx="1" cy="98263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B8E75943-2D55-455F-915D-BDB3618AC4FD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971403" y="826583"/>
            <a:ext cx="1484" cy="91185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8038F774-F0C8-4C21-8A2B-4D979B2D085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972889" y="2069564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EEB3CC38-C792-46B7-B532-78331428270E}"/>
              </a:ext>
            </a:extLst>
          </p:cNvPr>
          <p:cNvCxnSpPr>
            <a:cxnSpLocks/>
          </p:cNvCxnSpPr>
          <p:nvPr/>
        </p:nvCxnSpPr>
        <p:spPr>
          <a:xfrm flipV="1">
            <a:off x="3519358" y="5798502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B3B05769-EA89-4DED-9FE0-F9DE65113DC2}"/>
              </a:ext>
            </a:extLst>
          </p:cNvPr>
          <p:cNvCxnSpPr>
            <a:cxnSpLocks/>
          </p:cNvCxnSpPr>
          <p:nvPr/>
        </p:nvCxnSpPr>
        <p:spPr>
          <a:xfrm flipV="1">
            <a:off x="3517167" y="3844104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845292F9-1889-4E1F-BC72-468A9389A622}"/>
              </a:ext>
            </a:extLst>
          </p:cNvPr>
          <p:cNvCxnSpPr>
            <a:cxnSpLocks/>
          </p:cNvCxnSpPr>
          <p:nvPr/>
        </p:nvCxnSpPr>
        <p:spPr>
          <a:xfrm flipV="1">
            <a:off x="3508471" y="2073911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F9808B2F-1240-4094-8DA8-A2DB59B55F97}"/>
              </a:ext>
            </a:extLst>
          </p:cNvPr>
          <p:cNvCxnSpPr>
            <a:cxnSpLocks/>
          </p:cNvCxnSpPr>
          <p:nvPr/>
        </p:nvCxnSpPr>
        <p:spPr>
          <a:xfrm flipV="1">
            <a:off x="4072358" y="5802849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E1D95FAF-4E89-40BA-9A87-D5B556793AEB}"/>
              </a:ext>
            </a:extLst>
          </p:cNvPr>
          <p:cNvCxnSpPr>
            <a:cxnSpLocks/>
          </p:cNvCxnSpPr>
          <p:nvPr/>
        </p:nvCxnSpPr>
        <p:spPr>
          <a:xfrm flipV="1">
            <a:off x="4070167" y="3848451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6B7317F1-AA50-40C9-9D47-C0DC4C71EE2E}"/>
              </a:ext>
            </a:extLst>
          </p:cNvPr>
          <p:cNvCxnSpPr>
            <a:cxnSpLocks/>
          </p:cNvCxnSpPr>
          <p:nvPr/>
        </p:nvCxnSpPr>
        <p:spPr>
          <a:xfrm flipV="1">
            <a:off x="4061471" y="2078258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869DEB20-B4C7-43F0-B45C-E4B1AD20F489}"/>
              </a:ext>
            </a:extLst>
          </p:cNvPr>
          <p:cNvCxnSpPr>
            <a:cxnSpLocks/>
          </p:cNvCxnSpPr>
          <p:nvPr/>
        </p:nvCxnSpPr>
        <p:spPr>
          <a:xfrm flipV="1">
            <a:off x="4642776" y="5789778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CD6A9DCD-27EB-4BB9-899C-1CCBCA67BC55}"/>
              </a:ext>
            </a:extLst>
          </p:cNvPr>
          <p:cNvCxnSpPr>
            <a:cxnSpLocks/>
          </p:cNvCxnSpPr>
          <p:nvPr/>
        </p:nvCxnSpPr>
        <p:spPr>
          <a:xfrm flipV="1">
            <a:off x="4640585" y="3835380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776FEEC4-53F8-4677-874D-133A532AA91E}"/>
              </a:ext>
            </a:extLst>
          </p:cNvPr>
          <p:cNvCxnSpPr>
            <a:cxnSpLocks/>
          </p:cNvCxnSpPr>
          <p:nvPr/>
        </p:nvCxnSpPr>
        <p:spPr>
          <a:xfrm flipV="1">
            <a:off x="4631889" y="2065187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82C3DA56-0461-4912-82B8-C7F9EF26AD45}"/>
              </a:ext>
            </a:extLst>
          </p:cNvPr>
          <p:cNvCxnSpPr>
            <a:cxnSpLocks/>
          </p:cNvCxnSpPr>
          <p:nvPr/>
        </p:nvCxnSpPr>
        <p:spPr>
          <a:xfrm flipV="1">
            <a:off x="5204485" y="5776707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761C1EF0-8E08-40B8-AD97-F93DC74B3BF3}"/>
              </a:ext>
            </a:extLst>
          </p:cNvPr>
          <p:cNvCxnSpPr>
            <a:cxnSpLocks/>
          </p:cNvCxnSpPr>
          <p:nvPr/>
        </p:nvCxnSpPr>
        <p:spPr>
          <a:xfrm flipV="1">
            <a:off x="5202294" y="3822309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6DDD405A-3891-42EF-A979-B1E63DE81DC1}"/>
              </a:ext>
            </a:extLst>
          </p:cNvPr>
          <p:cNvCxnSpPr>
            <a:cxnSpLocks/>
          </p:cNvCxnSpPr>
          <p:nvPr/>
        </p:nvCxnSpPr>
        <p:spPr>
          <a:xfrm flipV="1">
            <a:off x="5193598" y="2052116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5D156550-73D8-4FD6-9569-BBA228B14D21}"/>
              </a:ext>
            </a:extLst>
          </p:cNvPr>
          <p:cNvCxnSpPr>
            <a:cxnSpLocks/>
          </p:cNvCxnSpPr>
          <p:nvPr/>
        </p:nvCxnSpPr>
        <p:spPr>
          <a:xfrm flipV="1">
            <a:off x="5757485" y="5763636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線接點 156">
            <a:extLst>
              <a:ext uri="{FF2B5EF4-FFF2-40B4-BE49-F238E27FC236}">
                <a16:creationId xmlns:a16="http://schemas.microsoft.com/office/drawing/2014/main" id="{32110192-49AD-4DE0-BC4A-74CC73633D5F}"/>
              </a:ext>
            </a:extLst>
          </p:cNvPr>
          <p:cNvCxnSpPr>
            <a:cxnSpLocks/>
          </p:cNvCxnSpPr>
          <p:nvPr/>
        </p:nvCxnSpPr>
        <p:spPr>
          <a:xfrm flipV="1">
            <a:off x="5755294" y="3809238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DA4DA78C-503D-4E99-949B-B294ED6F11E9}"/>
              </a:ext>
            </a:extLst>
          </p:cNvPr>
          <p:cNvCxnSpPr>
            <a:cxnSpLocks/>
          </p:cNvCxnSpPr>
          <p:nvPr/>
        </p:nvCxnSpPr>
        <p:spPr>
          <a:xfrm flipV="1">
            <a:off x="5746598" y="2039045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E1646E3D-D67F-4C7C-80BC-FF01EB5E279D}"/>
              </a:ext>
            </a:extLst>
          </p:cNvPr>
          <p:cNvCxnSpPr>
            <a:cxnSpLocks/>
          </p:cNvCxnSpPr>
          <p:nvPr/>
        </p:nvCxnSpPr>
        <p:spPr>
          <a:xfrm flipV="1">
            <a:off x="6301776" y="5750565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0C13EA9B-91F0-4D4A-A1BD-2EFA9E84D467}"/>
              </a:ext>
            </a:extLst>
          </p:cNvPr>
          <p:cNvCxnSpPr>
            <a:cxnSpLocks/>
          </p:cNvCxnSpPr>
          <p:nvPr/>
        </p:nvCxnSpPr>
        <p:spPr>
          <a:xfrm flipV="1">
            <a:off x="6299585" y="3796167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FB50DCBD-021C-4438-8F76-269B51D40654}"/>
              </a:ext>
            </a:extLst>
          </p:cNvPr>
          <p:cNvCxnSpPr>
            <a:cxnSpLocks/>
          </p:cNvCxnSpPr>
          <p:nvPr/>
        </p:nvCxnSpPr>
        <p:spPr>
          <a:xfrm flipV="1">
            <a:off x="6290889" y="2025974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AB5F75AA-647E-4A6B-A6DC-B9C46C26FD0E}"/>
              </a:ext>
            </a:extLst>
          </p:cNvPr>
          <p:cNvCxnSpPr>
            <a:cxnSpLocks/>
          </p:cNvCxnSpPr>
          <p:nvPr/>
        </p:nvCxnSpPr>
        <p:spPr>
          <a:xfrm flipV="1">
            <a:off x="6297420" y="5232390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線接點 162">
            <a:extLst>
              <a:ext uri="{FF2B5EF4-FFF2-40B4-BE49-F238E27FC236}">
                <a16:creationId xmlns:a16="http://schemas.microsoft.com/office/drawing/2014/main" id="{673A4E6F-B881-4A86-A553-1AA820351865}"/>
              </a:ext>
            </a:extLst>
          </p:cNvPr>
          <p:cNvCxnSpPr>
            <a:cxnSpLocks/>
          </p:cNvCxnSpPr>
          <p:nvPr/>
        </p:nvCxnSpPr>
        <p:spPr>
          <a:xfrm flipV="1">
            <a:off x="6295229" y="3312828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線接點 163">
            <a:extLst>
              <a:ext uri="{FF2B5EF4-FFF2-40B4-BE49-F238E27FC236}">
                <a16:creationId xmlns:a16="http://schemas.microsoft.com/office/drawing/2014/main" id="{CC063CEA-0BF1-478E-A523-7ECDC5E3CCF5}"/>
              </a:ext>
            </a:extLst>
          </p:cNvPr>
          <p:cNvCxnSpPr>
            <a:cxnSpLocks/>
          </p:cNvCxnSpPr>
          <p:nvPr/>
        </p:nvCxnSpPr>
        <p:spPr>
          <a:xfrm flipV="1">
            <a:off x="6286533" y="1542635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線接點 164">
            <a:extLst>
              <a:ext uri="{FF2B5EF4-FFF2-40B4-BE49-F238E27FC236}">
                <a16:creationId xmlns:a16="http://schemas.microsoft.com/office/drawing/2014/main" id="{266B1749-CFDE-4FCB-9B96-6AF58E6C7869}"/>
              </a:ext>
            </a:extLst>
          </p:cNvPr>
          <p:cNvCxnSpPr>
            <a:cxnSpLocks/>
          </p:cNvCxnSpPr>
          <p:nvPr/>
        </p:nvCxnSpPr>
        <p:spPr>
          <a:xfrm flipV="1">
            <a:off x="3523736" y="5219323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1848B0FC-1321-4726-9A8E-82855E777120}"/>
              </a:ext>
            </a:extLst>
          </p:cNvPr>
          <p:cNvCxnSpPr>
            <a:cxnSpLocks/>
          </p:cNvCxnSpPr>
          <p:nvPr/>
        </p:nvCxnSpPr>
        <p:spPr>
          <a:xfrm flipV="1">
            <a:off x="3521545" y="3264925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線接點 166">
            <a:extLst>
              <a:ext uri="{FF2B5EF4-FFF2-40B4-BE49-F238E27FC236}">
                <a16:creationId xmlns:a16="http://schemas.microsoft.com/office/drawing/2014/main" id="{01D5A88F-0533-4AF4-B5A4-1E42634426B0}"/>
              </a:ext>
            </a:extLst>
          </p:cNvPr>
          <p:cNvCxnSpPr>
            <a:cxnSpLocks/>
          </p:cNvCxnSpPr>
          <p:nvPr/>
        </p:nvCxnSpPr>
        <p:spPr>
          <a:xfrm flipV="1">
            <a:off x="3512849" y="1520859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線接點 167">
            <a:extLst>
              <a:ext uri="{FF2B5EF4-FFF2-40B4-BE49-F238E27FC236}">
                <a16:creationId xmlns:a16="http://schemas.microsoft.com/office/drawing/2014/main" id="{A322F943-431E-4791-9C25-925BAC75C742}"/>
              </a:ext>
            </a:extLst>
          </p:cNvPr>
          <p:cNvCxnSpPr>
            <a:cxnSpLocks/>
          </p:cNvCxnSpPr>
          <p:nvPr/>
        </p:nvCxnSpPr>
        <p:spPr>
          <a:xfrm flipV="1">
            <a:off x="4076711" y="5259439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接點 168">
            <a:extLst>
              <a:ext uri="{FF2B5EF4-FFF2-40B4-BE49-F238E27FC236}">
                <a16:creationId xmlns:a16="http://schemas.microsoft.com/office/drawing/2014/main" id="{F4672BFD-38AD-49AA-A112-531BAF8FD7BC}"/>
              </a:ext>
            </a:extLst>
          </p:cNvPr>
          <p:cNvCxnSpPr>
            <a:cxnSpLocks/>
          </p:cNvCxnSpPr>
          <p:nvPr/>
        </p:nvCxnSpPr>
        <p:spPr>
          <a:xfrm flipV="1">
            <a:off x="4074520" y="3305041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接點 169">
            <a:extLst>
              <a:ext uri="{FF2B5EF4-FFF2-40B4-BE49-F238E27FC236}">
                <a16:creationId xmlns:a16="http://schemas.microsoft.com/office/drawing/2014/main" id="{FFEC915F-0706-4446-A1B2-FF92AD97A5AE}"/>
              </a:ext>
            </a:extLst>
          </p:cNvPr>
          <p:cNvCxnSpPr>
            <a:cxnSpLocks/>
          </p:cNvCxnSpPr>
          <p:nvPr/>
        </p:nvCxnSpPr>
        <p:spPr>
          <a:xfrm flipV="1">
            <a:off x="4065824" y="1543557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接點 170">
            <a:extLst>
              <a:ext uri="{FF2B5EF4-FFF2-40B4-BE49-F238E27FC236}">
                <a16:creationId xmlns:a16="http://schemas.microsoft.com/office/drawing/2014/main" id="{B3456F78-D181-42D7-BF9F-A74FCB37BEF4}"/>
              </a:ext>
            </a:extLst>
          </p:cNvPr>
          <p:cNvCxnSpPr>
            <a:cxnSpLocks/>
          </p:cNvCxnSpPr>
          <p:nvPr/>
        </p:nvCxnSpPr>
        <p:spPr>
          <a:xfrm flipV="1">
            <a:off x="4638395" y="5247301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AE5C5903-6F6F-4057-ADD5-F3D0736AF8E2}"/>
              </a:ext>
            </a:extLst>
          </p:cNvPr>
          <p:cNvCxnSpPr>
            <a:cxnSpLocks/>
          </p:cNvCxnSpPr>
          <p:nvPr/>
        </p:nvCxnSpPr>
        <p:spPr>
          <a:xfrm flipV="1">
            <a:off x="4636204" y="3310321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接點 172">
            <a:extLst>
              <a:ext uri="{FF2B5EF4-FFF2-40B4-BE49-F238E27FC236}">
                <a16:creationId xmlns:a16="http://schemas.microsoft.com/office/drawing/2014/main" id="{A3B1DB7A-41CB-4AD0-97D7-DED939B99C89}"/>
              </a:ext>
            </a:extLst>
          </p:cNvPr>
          <p:cNvCxnSpPr>
            <a:cxnSpLocks/>
          </p:cNvCxnSpPr>
          <p:nvPr/>
        </p:nvCxnSpPr>
        <p:spPr>
          <a:xfrm flipV="1">
            <a:off x="4627508" y="1557546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線接點 173">
            <a:extLst>
              <a:ext uri="{FF2B5EF4-FFF2-40B4-BE49-F238E27FC236}">
                <a16:creationId xmlns:a16="http://schemas.microsoft.com/office/drawing/2014/main" id="{E04ECC87-66A2-4722-96AA-2D5482FCD636}"/>
              </a:ext>
            </a:extLst>
          </p:cNvPr>
          <p:cNvCxnSpPr>
            <a:cxnSpLocks/>
          </p:cNvCxnSpPr>
          <p:nvPr/>
        </p:nvCxnSpPr>
        <p:spPr>
          <a:xfrm flipV="1">
            <a:off x="5200079" y="5261290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B8875407-B2D1-4E63-8A3B-891D2559EB3B}"/>
              </a:ext>
            </a:extLst>
          </p:cNvPr>
          <p:cNvCxnSpPr>
            <a:cxnSpLocks/>
          </p:cNvCxnSpPr>
          <p:nvPr/>
        </p:nvCxnSpPr>
        <p:spPr>
          <a:xfrm flipV="1">
            <a:off x="5197888" y="3306892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線接點 175">
            <a:extLst>
              <a:ext uri="{FF2B5EF4-FFF2-40B4-BE49-F238E27FC236}">
                <a16:creationId xmlns:a16="http://schemas.microsoft.com/office/drawing/2014/main" id="{22E22B5D-9CA4-41CA-81DE-50C78851ED9B}"/>
              </a:ext>
            </a:extLst>
          </p:cNvPr>
          <p:cNvCxnSpPr>
            <a:cxnSpLocks/>
          </p:cNvCxnSpPr>
          <p:nvPr/>
        </p:nvCxnSpPr>
        <p:spPr>
          <a:xfrm flipV="1">
            <a:off x="5189192" y="1571535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線接點 176">
            <a:extLst>
              <a:ext uri="{FF2B5EF4-FFF2-40B4-BE49-F238E27FC236}">
                <a16:creationId xmlns:a16="http://schemas.microsoft.com/office/drawing/2014/main" id="{8A5F152D-5475-44EF-BFCD-58F5B686FA02}"/>
              </a:ext>
            </a:extLst>
          </p:cNvPr>
          <p:cNvCxnSpPr>
            <a:cxnSpLocks/>
          </p:cNvCxnSpPr>
          <p:nvPr/>
        </p:nvCxnSpPr>
        <p:spPr>
          <a:xfrm flipV="1">
            <a:off x="5761763" y="5257861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線接點 177">
            <a:extLst>
              <a:ext uri="{FF2B5EF4-FFF2-40B4-BE49-F238E27FC236}">
                <a16:creationId xmlns:a16="http://schemas.microsoft.com/office/drawing/2014/main" id="{BC346252-0302-4F2E-B57E-EA0925AD9F51}"/>
              </a:ext>
            </a:extLst>
          </p:cNvPr>
          <p:cNvCxnSpPr>
            <a:cxnSpLocks/>
          </p:cNvCxnSpPr>
          <p:nvPr/>
        </p:nvCxnSpPr>
        <p:spPr>
          <a:xfrm flipV="1">
            <a:off x="5759572" y="3303463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9117D542-8E14-4863-A874-C1C6D991331D}"/>
              </a:ext>
            </a:extLst>
          </p:cNvPr>
          <p:cNvCxnSpPr>
            <a:cxnSpLocks/>
          </p:cNvCxnSpPr>
          <p:nvPr/>
        </p:nvCxnSpPr>
        <p:spPr>
          <a:xfrm flipV="1">
            <a:off x="5750876" y="1568106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線接點 179">
            <a:extLst>
              <a:ext uri="{FF2B5EF4-FFF2-40B4-BE49-F238E27FC236}">
                <a16:creationId xmlns:a16="http://schemas.microsoft.com/office/drawing/2014/main" id="{134468A4-C441-443A-A524-DD83F34C4BDF}"/>
              </a:ext>
            </a:extLst>
          </p:cNvPr>
          <p:cNvCxnSpPr>
            <a:cxnSpLocks/>
          </p:cNvCxnSpPr>
          <p:nvPr/>
        </p:nvCxnSpPr>
        <p:spPr>
          <a:xfrm flipV="1">
            <a:off x="6833037" y="5237940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7C19CC23-A7FC-4392-B6A7-B0C9D23886AA}"/>
              </a:ext>
            </a:extLst>
          </p:cNvPr>
          <p:cNvCxnSpPr>
            <a:cxnSpLocks/>
          </p:cNvCxnSpPr>
          <p:nvPr/>
        </p:nvCxnSpPr>
        <p:spPr>
          <a:xfrm flipV="1">
            <a:off x="6830846" y="3318378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線接點 181">
            <a:extLst>
              <a:ext uri="{FF2B5EF4-FFF2-40B4-BE49-F238E27FC236}">
                <a16:creationId xmlns:a16="http://schemas.microsoft.com/office/drawing/2014/main" id="{80FFBBD7-AA51-4EEE-9663-11AB5CFE8C4E}"/>
              </a:ext>
            </a:extLst>
          </p:cNvPr>
          <p:cNvCxnSpPr>
            <a:cxnSpLocks/>
          </p:cNvCxnSpPr>
          <p:nvPr/>
        </p:nvCxnSpPr>
        <p:spPr>
          <a:xfrm flipV="1">
            <a:off x="6822150" y="1548185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線接點 184">
            <a:extLst>
              <a:ext uri="{FF2B5EF4-FFF2-40B4-BE49-F238E27FC236}">
                <a16:creationId xmlns:a16="http://schemas.microsoft.com/office/drawing/2014/main" id="{242FCDA3-1F44-4F2D-BBE0-73104C4851B7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7397180" y="3310322"/>
            <a:ext cx="10566" cy="163638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接點 191">
            <a:extLst>
              <a:ext uri="{FF2B5EF4-FFF2-40B4-BE49-F238E27FC236}">
                <a16:creationId xmlns:a16="http://schemas.microsoft.com/office/drawing/2014/main" id="{E6AB009B-6E92-49F6-ABAF-E9B5F6BC4906}"/>
              </a:ext>
            </a:extLst>
          </p:cNvPr>
          <p:cNvCxnSpPr>
            <a:cxnSpLocks/>
          </p:cNvCxnSpPr>
          <p:nvPr/>
        </p:nvCxnSpPr>
        <p:spPr>
          <a:xfrm flipV="1">
            <a:off x="7386790" y="1530745"/>
            <a:ext cx="5766" cy="145228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線接點 193">
            <a:extLst>
              <a:ext uri="{FF2B5EF4-FFF2-40B4-BE49-F238E27FC236}">
                <a16:creationId xmlns:a16="http://schemas.microsoft.com/office/drawing/2014/main" id="{B63082CA-3C03-4B7F-AA22-46C14C56740A}"/>
              </a:ext>
            </a:extLst>
          </p:cNvPr>
          <p:cNvCxnSpPr>
            <a:cxnSpLocks/>
          </p:cNvCxnSpPr>
          <p:nvPr/>
        </p:nvCxnSpPr>
        <p:spPr>
          <a:xfrm flipV="1">
            <a:off x="6835180" y="1992557"/>
            <a:ext cx="7734" cy="97046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線接點 199">
            <a:extLst>
              <a:ext uri="{FF2B5EF4-FFF2-40B4-BE49-F238E27FC236}">
                <a16:creationId xmlns:a16="http://schemas.microsoft.com/office/drawing/2014/main" id="{5AB36BB0-9A03-48DF-91E2-A978C463B46E}"/>
              </a:ext>
            </a:extLst>
          </p:cNvPr>
          <p:cNvCxnSpPr>
            <a:cxnSpLocks/>
          </p:cNvCxnSpPr>
          <p:nvPr/>
        </p:nvCxnSpPr>
        <p:spPr>
          <a:xfrm flipH="1" flipV="1">
            <a:off x="6830135" y="3816641"/>
            <a:ext cx="12914" cy="115890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線接點 219">
            <a:extLst>
              <a:ext uri="{FF2B5EF4-FFF2-40B4-BE49-F238E27FC236}">
                <a16:creationId xmlns:a16="http://schemas.microsoft.com/office/drawing/2014/main" id="{A822CFA8-CE1A-4ADD-BB09-F8E18C7B2216}"/>
              </a:ext>
            </a:extLst>
          </p:cNvPr>
          <p:cNvCxnSpPr>
            <a:cxnSpLocks/>
          </p:cNvCxnSpPr>
          <p:nvPr/>
        </p:nvCxnSpPr>
        <p:spPr>
          <a:xfrm flipV="1">
            <a:off x="3508471" y="880606"/>
            <a:ext cx="0" cy="28096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線接點 222">
            <a:extLst>
              <a:ext uri="{FF2B5EF4-FFF2-40B4-BE49-F238E27FC236}">
                <a16:creationId xmlns:a16="http://schemas.microsoft.com/office/drawing/2014/main" id="{5BEAFAB7-3C28-4856-8061-D881D63C2DB4}"/>
              </a:ext>
            </a:extLst>
          </p:cNvPr>
          <p:cNvCxnSpPr>
            <a:cxnSpLocks/>
          </p:cNvCxnSpPr>
          <p:nvPr/>
        </p:nvCxnSpPr>
        <p:spPr>
          <a:xfrm flipV="1">
            <a:off x="4088669" y="880606"/>
            <a:ext cx="0" cy="28096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直線接點 223">
            <a:extLst>
              <a:ext uri="{FF2B5EF4-FFF2-40B4-BE49-F238E27FC236}">
                <a16:creationId xmlns:a16="http://schemas.microsoft.com/office/drawing/2014/main" id="{AB93A852-22B6-4068-9F57-480247ECE280}"/>
              </a:ext>
            </a:extLst>
          </p:cNvPr>
          <p:cNvCxnSpPr>
            <a:cxnSpLocks/>
          </p:cNvCxnSpPr>
          <p:nvPr/>
        </p:nvCxnSpPr>
        <p:spPr>
          <a:xfrm flipV="1">
            <a:off x="4668867" y="880606"/>
            <a:ext cx="0" cy="28096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8E6F981F-3075-4CC5-95EF-A5591933A023}"/>
              </a:ext>
            </a:extLst>
          </p:cNvPr>
          <p:cNvCxnSpPr>
            <a:cxnSpLocks/>
          </p:cNvCxnSpPr>
          <p:nvPr/>
        </p:nvCxnSpPr>
        <p:spPr>
          <a:xfrm flipV="1">
            <a:off x="5214229" y="880606"/>
            <a:ext cx="0" cy="28096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直線接點 225">
            <a:extLst>
              <a:ext uri="{FF2B5EF4-FFF2-40B4-BE49-F238E27FC236}">
                <a16:creationId xmlns:a16="http://schemas.microsoft.com/office/drawing/2014/main" id="{C1D98F8C-93AF-44C4-8472-79D215028AC7}"/>
              </a:ext>
            </a:extLst>
          </p:cNvPr>
          <p:cNvCxnSpPr>
            <a:cxnSpLocks/>
          </p:cNvCxnSpPr>
          <p:nvPr/>
        </p:nvCxnSpPr>
        <p:spPr>
          <a:xfrm flipV="1">
            <a:off x="5742173" y="880606"/>
            <a:ext cx="0" cy="28096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線接點 226">
            <a:extLst>
              <a:ext uri="{FF2B5EF4-FFF2-40B4-BE49-F238E27FC236}">
                <a16:creationId xmlns:a16="http://schemas.microsoft.com/office/drawing/2014/main" id="{6AAA5797-9B93-45F8-B3FE-B6CEC935BF9F}"/>
              </a:ext>
            </a:extLst>
          </p:cNvPr>
          <p:cNvCxnSpPr>
            <a:cxnSpLocks/>
          </p:cNvCxnSpPr>
          <p:nvPr/>
        </p:nvCxnSpPr>
        <p:spPr>
          <a:xfrm flipV="1">
            <a:off x="6270117" y="880606"/>
            <a:ext cx="0" cy="28096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直線接點 227">
            <a:extLst>
              <a:ext uri="{FF2B5EF4-FFF2-40B4-BE49-F238E27FC236}">
                <a16:creationId xmlns:a16="http://schemas.microsoft.com/office/drawing/2014/main" id="{AE35630A-31C1-4153-BAE6-6E3C4B7EB09E}"/>
              </a:ext>
            </a:extLst>
          </p:cNvPr>
          <p:cNvCxnSpPr>
            <a:cxnSpLocks/>
          </p:cNvCxnSpPr>
          <p:nvPr/>
        </p:nvCxnSpPr>
        <p:spPr>
          <a:xfrm flipV="1">
            <a:off x="6798061" y="880606"/>
            <a:ext cx="0" cy="28096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直線接點 228">
            <a:extLst>
              <a:ext uri="{FF2B5EF4-FFF2-40B4-BE49-F238E27FC236}">
                <a16:creationId xmlns:a16="http://schemas.microsoft.com/office/drawing/2014/main" id="{352F5580-0403-4416-9568-B685DC58EFEE}"/>
              </a:ext>
            </a:extLst>
          </p:cNvPr>
          <p:cNvCxnSpPr>
            <a:cxnSpLocks/>
          </p:cNvCxnSpPr>
          <p:nvPr/>
        </p:nvCxnSpPr>
        <p:spPr>
          <a:xfrm flipV="1">
            <a:off x="7343423" y="880606"/>
            <a:ext cx="0" cy="28096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DC24A3A6-815E-41F6-B6C2-21D01DCF7C55}"/>
              </a:ext>
            </a:extLst>
          </p:cNvPr>
          <p:cNvGrpSpPr/>
          <p:nvPr/>
        </p:nvGrpSpPr>
        <p:grpSpPr>
          <a:xfrm>
            <a:off x="2235387" y="2190720"/>
            <a:ext cx="4309121" cy="357119"/>
            <a:chOff x="2200814" y="2612851"/>
            <a:chExt cx="4309121" cy="357119"/>
          </a:xfrm>
        </p:grpSpPr>
        <p:grpSp>
          <p:nvGrpSpPr>
            <p:cNvPr id="184" name="群組 183">
              <a:extLst>
                <a:ext uri="{FF2B5EF4-FFF2-40B4-BE49-F238E27FC236}">
                  <a16:creationId xmlns:a16="http://schemas.microsoft.com/office/drawing/2014/main" id="{543B86A0-3B88-4561-A1CE-31346CB6A3E2}"/>
                </a:ext>
              </a:extLst>
            </p:cNvPr>
            <p:cNvGrpSpPr/>
            <p:nvPr/>
          </p:nvGrpSpPr>
          <p:grpSpPr>
            <a:xfrm>
              <a:off x="2200814" y="2612851"/>
              <a:ext cx="3756125" cy="353163"/>
              <a:chOff x="2200814" y="2612851"/>
              <a:chExt cx="3756125" cy="353163"/>
            </a:xfrm>
          </p:grpSpPr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32562B66-6043-4001-B893-C91D438A6C2A}"/>
                  </a:ext>
                </a:extLst>
              </p:cNvPr>
              <p:cNvSpPr/>
              <p:nvPr/>
            </p:nvSpPr>
            <p:spPr>
              <a:xfrm>
                <a:off x="2200814" y="2616925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X0,0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BAF51A4C-A13C-402F-BECB-056866AAFF65}"/>
                  </a:ext>
                </a:extLst>
              </p:cNvPr>
              <p:cNvSpPr/>
              <p:nvPr/>
            </p:nvSpPr>
            <p:spPr>
              <a:xfrm>
                <a:off x="2753810" y="2616246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X0,1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F3E3C34F-83A7-46A1-8504-1C8F4C557F8B}"/>
                  </a:ext>
                </a:extLst>
              </p:cNvPr>
              <p:cNvSpPr/>
              <p:nvPr/>
            </p:nvSpPr>
            <p:spPr>
              <a:xfrm>
                <a:off x="3306806" y="2615567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X0,2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12449760-BFE1-4FC6-904A-9F2CE985EC6F}"/>
                  </a:ext>
                </a:extLst>
              </p:cNvPr>
              <p:cNvSpPr/>
              <p:nvPr/>
            </p:nvSpPr>
            <p:spPr>
              <a:xfrm>
                <a:off x="3859802" y="2614888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X0,3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C409542E-C6E4-42DB-BF56-4979A4F3CC44}"/>
                  </a:ext>
                </a:extLst>
              </p:cNvPr>
              <p:cNvSpPr/>
              <p:nvPr/>
            </p:nvSpPr>
            <p:spPr>
              <a:xfrm>
                <a:off x="4412798" y="2614209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X0,4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E6D70641-436D-4324-BC5B-D47B5EC8C1A3}"/>
                  </a:ext>
                </a:extLst>
              </p:cNvPr>
              <p:cNvSpPr/>
              <p:nvPr/>
            </p:nvSpPr>
            <p:spPr>
              <a:xfrm>
                <a:off x="4965794" y="2613530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X0,5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8BF76EAE-8536-4A1D-881D-0EB643E713CB}"/>
                  </a:ext>
                </a:extLst>
              </p:cNvPr>
              <p:cNvSpPr/>
              <p:nvPr/>
            </p:nvSpPr>
            <p:spPr>
              <a:xfrm>
                <a:off x="5518790" y="2612851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X0,6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56B58769-7E52-4CA0-BCFA-72243A383C8F}"/>
                </a:ext>
              </a:extLst>
            </p:cNvPr>
            <p:cNvSpPr/>
            <p:nvPr/>
          </p:nvSpPr>
          <p:spPr>
            <a:xfrm>
              <a:off x="6071786" y="2620881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X0,7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96" name="群組 195">
            <a:extLst>
              <a:ext uri="{FF2B5EF4-FFF2-40B4-BE49-F238E27FC236}">
                <a16:creationId xmlns:a16="http://schemas.microsoft.com/office/drawing/2014/main" id="{23CCEA9E-8FEF-440D-9928-E6280AD30FA7}"/>
              </a:ext>
            </a:extLst>
          </p:cNvPr>
          <p:cNvGrpSpPr/>
          <p:nvPr/>
        </p:nvGrpSpPr>
        <p:grpSpPr>
          <a:xfrm>
            <a:off x="2209516" y="4040369"/>
            <a:ext cx="4309121" cy="353842"/>
            <a:chOff x="2205165" y="4480159"/>
            <a:chExt cx="4309121" cy="353842"/>
          </a:xfrm>
        </p:grpSpPr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78680D4E-A059-4E13-A52E-4E7B2D4DC25D}"/>
                </a:ext>
              </a:extLst>
            </p:cNvPr>
            <p:cNvSpPr/>
            <p:nvPr/>
          </p:nvSpPr>
          <p:spPr>
            <a:xfrm>
              <a:off x="2205165" y="4484912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X1,0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9F92C31A-D568-454B-AE37-425D15157248}"/>
                </a:ext>
              </a:extLst>
            </p:cNvPr>
            <p:cNvSpPr/>
            <p:nvPr/>
          </p:nvSpPr>
          <p:spPr>
            <a:xfrm>
              <a:off x="2758161" y="4484233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X1,1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F10A637C-02A5-41A9-9297-D049E7FEA8CF}"/>
                </a:ext>
              </a:extLst>
            </p:cNvPr>
            <p:cNvSpPr/>
            <p:nvPr/>
          </p:nvSpPr>
          <p:spPr>
            <a:xfrm>
              <a:off x="3311157" y="4483554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X1,2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8D13EAB5-6FA7-4AA2-B06D-1B37A659ADFC}"/>
                </a:ext>
              </a:extLst>
            </p:cNvPr>
            <p:cNvSpPr/>
            <p:nvPr/>
          </p:nvSpPr>
          <p:spPr>
            <a:xfrm>
              <a:off x="3864153" y="4482875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X1,3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1E11041D-4EFE-4BB9-B47C-AAABABF1A7EB}"/>
                </a:ext>
              </a:extLst>
            </p:cNvPr>
            <p:cNvSpPr/>
            <p:nvPr/>
          </p:nvSpPr>
          <p:spPr>
            <a:xfrm>
              <a:off x="4417149" y="4482196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X1,4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1FCA9830-FCDA-434A-B2AE-35FE86B352D4}"/>
                </a:ext>
              </a:extLst>
            </p:cNvPr>
            <p:cNvSpPr/>
            <p:nvPr/>
          </p:nvSpPr>
          <p:spPr>
            <a:xfrm>
              <a:off x="4970145" y="4481517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X1,5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CBA299D7-C0D8-4184-95EE-F7543F274C2B}"/>
                </a:ext>
              </a:extLst>
            </p:cNvPr>
            <p:cNvSpPr/>
            <p:nvPr/>
          </p:nvSpPr>
          <p:spPr>
            <a:xfrm>
              <a:off x="5523141" y="4480838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X1,6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A00323DC-8FA8-42D3-BE9A-2683B04F7C8E}"/>
                </a:ext>
              </a:extLst>
            </p:cNvPr>
            <p:cNvSpPr/>
            <p:nvPr/>
          </p:nvSpPr>
          <p:spPr>
            <a:xfrm>
              <a:off x="6076137" y="4480159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X1,7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622EF10E-B679-4039-8E41-EF57FEA3549F}"/>
              </a:ext>
            </a:extLst>
          </p:cNvPr>
          <p:cNvGrpSpPr/>
          <p:nvPr/>
        </p:nvGrpSpPr>
        <p:grpSpPr>
          <a:xfrm>
            <a:off x="2209516" y="5942482"/>
            <a:ext cx="4309121" cy="353842"/>
            <a:chOff x="2209516" y="6400400"/>
            <a:chExt cx="4309121" cy="353842"/>
          </a:xfrm>
        </p:grpSpPr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FFF83C0C-CA25-4BA9-A68F-8558223A3A31}"/>
                </a:ext>
              </a:extLst>
            </p:cNvPr>
            <p:cNvSpPr/>
            <p:nvPr/>
          </p:nvSpPr>
          <p:spPr>
            <a:xfrm>
              <a:off x="2209516" y="6405153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X2,0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1C954AEC-03EE-4CE4-825A-A9B84B2DBD47}"/>
                </a:ext>
              </a:extLst>
            </p:cNvPr>
            <p:cNvSpPr/>
            <p:nvPr/>
          </p:nvSpPr>
          <p:spPr>
            <a:xfrm>
              <a:off x="2762512" y="6404474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X2,1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05C8D2E1-2931-4414-BA28-AC82404742AA}"/>
                </a:ext>
              </a:extLst>
            </p:cNvPr>
            <p:cNvSpPr/>
            <p:nvPr/>
          </p:nvSpPr>
          <p:spPr>
            <a:xfrm>
              <a:off x="3315508" y="6403795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X2,2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DAB13D17-C131-4975-87CC-54B509D811AD}"/>
                </a:ext>
              </a:extLst>
            </p:cNvPr>
            <p:cNvSpPr/>
            <p:nvPr/>
          </p:nvSpPr>
          <p:spPr>
            <a:xfrm>
              <a:off x="3868504" y="6403116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X2,3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E7B15F23-2113-4021-8770-2778BC579850}"/>
                </a:ext>
              </a:extLst>
            </p:cNvPr>
            <p:cNvSpPr/>
            <p:nvPr/>
          </p:nvSpPr>
          <p:spPr>
            <a:xfrm>
              <a:off x="4421500" y="6402437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X2,4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2CC6A653-11F4-43FF-B559-2FFE7456D8DF}"/>
                </a:ext>
              </a:extLst>
            </p:cNvPr>
            <p:cNvSpPr/>
            <p:nvPr/>
          </p:nvSpPr>
          <p:spPr>
            <a:xfrm>
              <a:off x="4974496" y="6401758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X2,5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12D690C4-C89F-4309-998D-5CAAB690334F}"/>
                </a:ext>
              </a:extLst>
            </p:cNvPr>
            <p:cNvSpPr/>
            <p:nvPr/>
          </p:nvSpPr>
          <p:spPr>
            <a:xfrm>
              <a:off x="5527492" y="6401079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X2,6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953D7CDE-BA0B-4816-B43C-4C433EA9BACE}"/>
                </a:ext>
              </a:extLst>
            </p:cNvPr>
            <p:cNvSpPr/>
            <p:nvPr/>
          </p:nvSpPr>
          <p:spPr>
            <a:xfrm>
              <a:off x="6080488" y="6400400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X2,7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32" name="群組 231">
            <a:extLst>
              <a:ext uri="{FF2B5EF4-FFF2-40B4-BE49-F238E27FC236}">
                <a16:creationId xmlns:a16="http://schemas.microsoft.com/office/drawing/2014/main" id="{7E42255C-DDC5-435C-B41C-09D8E2CDF134}"/>
              </a:ext>
            </a:extLst>
          </p:cNvPr>
          <p:cNvGrpSpPr/>
          <p:nvPr/>
        </p:nvGrpSpPr>
        <p:grpSpPr>
          <a:xfrm>
            <a:off x="2782649" y="1698722"/>
            <a:ext cx="4309121" cy="357119"/>
            <a:chOff x="2200814" y="2612851"/>
            <a:chExt cx="4309121" cy="357119"/>
          </a:xfrm>
        </p:grpSpPr>
        <p:grpSp>
          <p:nvGrpSpPr>
            <p:cNvPr id="233" name="群組 232">
              <a:extLst>
                <a:ext uri="{FF2B5EF4-FFF2-40B4-BE49-F238E27FC236}">
                  <a16:creationId xmlns:a16="http://schemas.microsoft.com/office/drawing/2014/main" id="{D270D513-D999-4A66-A6A1-BA5CB3FB9252}"/>
                </a:ext>
              </a:extLst>
            </p:cNvPr>
            <p:cNvGrpSpPr/>
            <p:nvPr/>
          </p:nvGrpSpPr>
          <p:grpSpPr>
            <a:xfrm>
              <a:off x="2200814" y="2612851"/>
              <a:ext cx="3756125" cy="353163"/>
              <a:chOff x="2200814" y="2612851"/>
              <a:chExt cx="3756125" cy="353163"/>
            </a:xfrm>
          </p:grpSpPr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8467C4DB-767E-438F-835A-C860736F35E6}"/>
                  </a:ext>
                </a:extLst>
              </p:cNvPr>
              <p:cNvSpPr/>
              <p:nvPr/>
            </p:nvSpPr>
            <p:spPr>
              <a:xfrm>
                <a:off x="2200814" y="2616925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X0,0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C00D6C2C-7C50-4BB1-A09E-015350F39847}"/>
                  </a:ext>
                </a:extLst>
              </p:cNvPr>
              <p:cNvSpPr/>
              <p:nvPr/>
            </p:nvSpPr>
            <p:spPr>
              <a:xfrm>
                <a:off x="2753810" y="2616246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X0,1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64B730F5-E914-4EC7-895D-185D0505A434}"/>
                  </a:ext>
                </a:extLst>
              </p:cNvPr>
              <p:cNvSpPr/>
              <p:nvPr/>
            </p:nvSpPr>
            <p:spPr>
              <a:xfrm>
                <a:off x="3306806" y="2615567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X0,2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155F0DD2-DF43-445C-AB4B-31DC0D0E1CE9}"/>
                  </a:ext>
                </a:extLst>
              </p:cNvPr>
              <p:cNvSpPr/>
              <p:nvPr/>
            </p:nvSpPr>
            <p:spPr>
              <a:xfrm>
                <a:off x="3859802" y="2614888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X0,3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3D09C40E-A4EA-459B-A6B7-8EEF946B42F6}"/>
                  </a:ext>
                </a:extLst>
              </p:cNvPr>
              <p:cNvSpPr/>
              <p:nvPr/>
            </p:nvSpPr>
            <p:spPr>
              <a:xfrm>
                <a:off x="4412798" y="2614209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X0,4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6EC590E3-66B1-442C-BB07-E38224E93B0B}"/>
                  </a:ext>
                </a:extLst>
              </p:cNvPr>
              <p:cNvSpPr/>
              <p:nvPr/>
            </p:nvSpPr>
            <p:spPr>
              <a:xfrm>
                <a:off x="4965794" y="2613530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X0,5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1290B18D-8918-4751-8144-C15904B5CAA6}"/>
                  </a:ext>
                </a:extLst>
              </p:cNvPr>
              <p:cNvSpPr/>
              <p:nvPr/>
            </p:nvSpPr>
            <p:spPr>
              <a:xfrm>
                <a:off x="5518790" y="2612851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X0,6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70D8E001-5B60-42F6-96AC-2F0EED050ED3}"/>
                </a:ext>
              </a:extLst>
            </p:cNvPr>
            <p:cNvSpPr/>
            <p:nvPr/>
          </p:nvSpPr>
          <p:spPr>
            <a:xfrm>
              <a:off x="6071786" y="2620881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X0,7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42" name="群組 241">
            <a:extLst>
              <a:ext uri="{FF2B5EF4-FFF2-40B4-BE49-F238E27FC236}">
                <a16:creationId xmlns:a16="http://schemas.microsoft.com/office/drawing/2014/main" id="{F32FE6D3-FC78-4795-BA06-2CE3C073CA52}"/>
              </a:ext>
            </a:extLst>
          </p:cNvPr>
          <p:cNvGrpSpPr/>
          <p:nvPr/>
        </p:nvGrpSpPr>
        <p:grpSpPr>
          <a:xfrm>
            <a:off x="3315508" y="1207719"/>
            <a:ext cx="4309121" cy="357119"/>
            <a:chOff x="2200814" y="2612851"/>
            <a:chExt cx="4309121" cy="357119"/>
          </a:xfrm>
        </p:grpSpPr>
        <p:grpSp>
          <p:nvGrpSpPr>
            <p:cNvPr id="243" name="群組 242">
              <a:extLst>
                <a:ext uri="{FF2B5EF4-FFF2-40B4-BE49-F238E27FC236}">
                  <a16:creationId xmlns:a16="http://schemas.microsoft.com/office/drawing/2014/main" id="{F32ACC65-2640-4B81-95C4-CA9577186B0A}"/>
                </a:ext>
              </a:extLst>
            </p:cNvPr>
            <p:cNvGrpSpPr/>
            <p:nvPr/>
          </p:nvGrpSpPr>
          <p:grpSpPr>
            <a:xfrm>
              <a:off x="2200814" y="2612851"/>
              <a:ext cx="3756125" cy="353163"/>
              <a:chOff x="2200814" y="2612851"/>
              <a:chExt cx="3756125" cy="353163"/>
            </a:xfrm>
          </p:grpSpPr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97D5C41B-9EB6-484A-8F2E-832FB89E9ED9}"/>
                  </a:ext>
                </a:extLst>
              </p:cNvPr>
              <p:cNvSpPr/>
              <p:nvPr/>
            </p:nvSpPr>
            <p:spPr>
              <a:xfrm>
                <a:off x="2200814" y="2616925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X0,0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13FF214E-10E4-4F6E-8275-51048A8CED25}"/>
                  </a:ext>
                </a:extLst>
              </p:cNvPr>
              <p:cNvSpPr/>
              <p:nvPr/>
            </p:nvSpPr>
            <p:spPr>
              <a:xfrm>
                <a:off x="2753810" y="2616246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X0,1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35A9A2CA-CB2D-400B-B00D-7944A56EB017}"/>
                  </a:ext>
                </a:extLst>
              </p:cNvPr>
              <p:cNvSpPr/>
              <p:nvPr/>
            </p:nvSpPr>
            <p:spPr>
              <a:xfrm>
                <a:off x="3306806" y="2615567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X0,2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A4516489-86E6-4F7D-82F6-4415B4F13765}"/>
                  </a:ext>
                </a:extLst>
              </p:cNvPr>
              <p:cNvSpPr/>
              <p:nvPr/>
            </p:nvSpPr>
            <p:spPr>
              <a:xfrm>
                <a:off x="3859802" y="2614888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X0,3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23F28202-40B2-44B0-989B-0B4BE81646F0}"/>
                  </a:ext>
                </a:extLst>
              </p:cNvPr>
              <p:cNvSpPr/>
              <p:nvPr/>
            </p:nvSpPr>
            <p:spPr>
              <a:xfrm>
                <a:off x="4412798" y="2614209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X0,4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ED85BBE-DE32-4F5A-A5E9-CBE44BB31892}"/>
                  </a:ext>
                </a:extLst>
              </p:cNvPr>
              <p:cNvSpPr/>
              <p:nvPr/>
            </p:nvSpPr>
            <p:spPr>
              <a:xfrm>
                <a:off x="4965794" y="2613530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X0,5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40248DE4-CAB6-45DF-893B-665FF30F4118}"/>
                  </a:ext>
                </a:extLst>
              </p:cNvPr>
              <p:cNvSpPr/>
              <p:nvPr/>
            </p:nvSpPr>
            <p:spPr>
              <a:xfrm>
                <a:off x="5518790" y="2612851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X0,6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571DCD27-9871-4BFB-B2F8-6493FA446941}"/>
                </a:ext>
              </a:extLst>
            </p:cNvPr>
            <p:cNvSpPr/>
            <p:nvPr/>
          </p:nvSpPr>
          <p:spPr>
            <a:xfrm>
              <a:off x="6071786" y="2620881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X0,7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</p:grpSp>
      <p:cxnSp>
        <p:nvCxnSpPr>
          <p:cNvPr id="253" name="直線接點 252">
            <a:extLst>
              <a:ext uri="{FF2B5EF4-FFF2-40B4-BE49-F238E27FC236}">
                <a16:creationId xmlns:a16="http://schemas.microsoft.com/office/drawing/2014/main" id="{5B4DB729-7871-47DB-BDFA-2B9FD741D525}"/>
              </a:ext>
            </a:extLst>
          </p:cNvPr>
          <p:cNvCxnSpPr>
            <a:cxnSpLocks/>
            <a:stCxn id="34" idx="0"/>
            <a:endCxn id="201" idx="2"/>
          </p:cNvCxnSpPr>
          <p:nvPr/>
        </p:nvCxnSpPr>
        <p:spPr>
          <a:xfrm flipH="1" flipV="1">
            <a:off x="4087579" y="4392174"/>
            <a:ext cx="2190" cy="54581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直線接點 253">
            <a:extLst>
              <a:ext uri="{FF2B5EF4-FFF2-40B4-BE49-F238E27FC236}">
                <a16:creationId xmlns:a16="http://schemas.microsoft.com/office/drawing/2014/main" id="{449DC1B3-AA24-4E29-A647-CAA6ED8F049E}"/>
              </a:ext>
            </a:extLst>
          </p:cNvPr>
          <p:cNvCxnSpPr>
            <a:cxnSpLocks/>
          </p:cNvCxnSpPr>
          <p:nvPr/>
        </p:nvCxnSpPr>
        <p:spPr>
          <a:xfrm flipH="1" flipV="1">
            <a:off x="3525877" y="4413942"/>
            <a:ext cx="2190" cy="54581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直線接點 254">
            <a:extLst>
              <a:ext uri="{FF2B5EF4-FFF2-40B4-BE49-F238E27FC236}">
                <a16:creationId xmlns:a16="http://schemas.microsoft.com/office/drawing/2014/main" id="{78CB9E95-8CBE-4DB6-A221-9BA2F27D09FA}"/>
              </a:ext>
            </a:extLst>
          </p:cNvPr>
          <p:cNvCxnSpPr>
            <a:cxnSpLocks/>
          </p:cNvCxnSpPr>
          <p:nvPr/>
        </p:nvCxnSpPr>
        <p:spPr>
          <a:xfrm flipH="1" flipV="1">
            <a:off x="4640575" y="4396525"/>
            <a:ext cx="2190" cy="54581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直線接點 255">
            <a:extLst>
              <a:ext uri="{FF2B5EF4-FFF2-40B4-BE49-F238E27FC236}">
                <a16:creationId xmlns:a16="http://schemas.microsoft.com/office/drawing/2014/main" id="{EAEB63FA-31AA-4733-A344-4F0558E72133}"/>
              </a:ext>
            </a:extLst>
          </p:cNvPr>
          <p:cNvCxnSpPr>
            <a:cxnSpLocks/>
          </p:cNvCxnSpPr>
          <p:nvPr/>
        </p:nvCxnSpPr>
        <p:spPr>
          <a:xfrm flipH="1" flipV="1">
            <a:off x="5202280" y="4392167"/>
            <a:ext cx="2190" cy="54581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線接點 256">
            <a:extLst>
              <a:ext uri="{FF2B5EF4-FFF2-40B4-BE49-F238E27FC236}">
                <a16:creationId xmlns:a16="http://schemas.microsoft.com/office/drawing/2014/main" id="{44ABF962-93BA-435D-99BF-08ED68949A92}"/>
              </a:ext>
            </a:extLst>
          </p:cNvPr>
          <p:cNvCxnSpPr>
            <a:cxnSpLocks/>
          </p:cNvCxnSpPr>
          <p:nvPr/>
        </p:nvCxnSpPr>
        <p:spPr>
          <a:xfrm flipH="1" flipV="1">
            <a:off x="5755276" y="4387809"/>
            <a:ext cx="2190" cy="54581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線接點 257">
            <a:extLst>
              <a:ext uri="{FF2B5EF4-FFF2-40B4-BE49-F238E27FC236}">
                <a16:creationId xmlns:a16="http://schemas.microsoft.com/office/drawing/2014/main" id="{26517825-4819-4A5E-A6D5-03C2C4027521}"/>
              </a:ext>
            </a:extLst>
          </p:cNvPr>
          <p:cNvCxnSpPr>
            <a:cxnSpLocks/>
          </p:cNvCxnSpPr>
          <p:nvPr/>
        </p:nvCxnSpPr>
        <p:spPr>
          <a:xfrm flipH="1" flipV="1">
            <a:off x="6299563" y="4383451"/>
            <a:ext cx="2190" cy="54581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線接點 258">
            <a:extLst>
              <a:ext uri="{FF2B5EF4-FFF2-40B4-BE49-F238E27FC236}">
                <a16:creationId xmlns:a16="http://schemas.microsoft.com/office/drawing/2014/main" id="{8917981F-12F0-427F-8539-9C6BCF9EF5D6}"/>
              </a:ext>
            </a:extLst>
          </p:cNvPr>
          <p:cNvCxnSpPr>
            <a:cxnSpLocks/>
          </p:cNvCxnSpPr>
          <p:nvPr/>
        </p:nvCxnSpPr>
        <p:spPr>
          <a:xfrm flipH="1" flipV="1">
            <a:off x="4083208" y="2489570"/>
            <a:ext cx="2190" cy="54581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線接點 259">
            <a:extLst>
              <a:ext uri="{FF2B5EF4-FFF2-40B4-BE49-F238E27FC236}">
                <a16:creationId xmlns:a16="http://schemas.microsoft.com/office/drawing/2014/main" id="{3540929F-3EF5-4AA3-A0D2-F4DDCEB5B7C1}"/>
              </a:ext>
            </a:extLst>
          </p:cNvPr>
          <p:cNvCxnSpPr>
            <a:cxnSpLocks/>
          </p:cNvCxnSpPr>
          <p:nvPr/>
        </p:nvCxnSpPr>
        <p:spPr>
          <a:xfrm flipH="1" flipV="1">
            <a:off x="3521506" y="2511338"/>
            <a:ext cx="2190" cy="54581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直線接點 260">
            <a:extLst>
              <a:ext uri="{FF2B5EF4-FFF2-40B4-BE49-F238E27FC236}">
                <a16:creationId xmlns:a16="http://schemas.microsoft.com/office/drawing/2014/main" id="{ABF7E588-66B2-4497-AB72-2BBD28E02D13}"/>
              </a:ext>
            </a:extLst>
          </p:cNvPr>
          <p:cNvCxnSpPr>
            <a:cxnSpLocks/>
          </p:cNvCxnSpPr>
          <p:nvPr/>
        </p:nvCxnSpPr>
        <p:spPr>
          <a:xfrm flipH="1" flipV="1">
            <a:off x="4636204" y="2493921"/>
            <a:ext cx="2190" cy="54581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直線接點 261">
            <a:extLst>
              <a:ext uri="{FF2B5EF4-FFF2-40B4-BE49-F238E27FC236}">
                <a16:creationId xmlns:a16="http://schemas.microsoft.com/office/drawing/2014/main" id="{EA6077E0-0369-4B42-B551-93585A940988}"/>
              </a:ext>
            </a:extLst>
          </p:cNvPr>
          <p:cNvCxnSpPr>
            <a:cxnSpLocks/>
          </p:cNvCxnSpPr>
          <p:nvPr/>
        </p:nvCxnSpPr>
        <p:spPr>
          <a:xfrm flipH="1" flipV="1">
            <a:off x="5197909" y="2489563"/>
            <a:ext cx="2190" cy="54581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直線接點 262">
            <a:extLst>
              <a:ext uri="{FF2B5EF4-FFF2-40B4-BE49-F238E27FC236}">
                <a16:creationId xmlns:a16="http://schemas.microsoft.com/office/drawing/2014/main" id="{A65411CC-0191-49C0-B2D0-A7C1246ED736}"/>
              </a:ext>
            </a:extLst>
          </p:cNvPr>
          <p:cNvCxnSpPr>
            <a:cxnSpLocks/>
          </p:cNvCxnSpPr>
          <p:nvPr/>
        </p:nvCxnSpPr>
        <p:spPr>
          <a:xfrm flipH="1" flipV="1">
            <a:off x="5750905" y="2485205"/>
            <a:ext cx="2190" cy="54581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線接點 263">
            <a:extLst>
              <a:ext uri="{FF2B5EF4-FFF2-40B4-BE49-F238E27FC236}">
                <a16:creationId xmlns:a16="http://schemas.microsoft.com/office/drawing/2014/main" id="{3920FFB9-D657-4D72-8848-66E0847C3180}"/>
              </a:ext>
            </a:extLst>
          </p:cNvPr>
          <p:cNvCxnSpPr>
            <a:cxnSpLocks/>
          </p:cNvCxnSpPr>
          <p:nvPr/>
        </p:nvCxnSpPr>
        <p:spPr>
          <a:xfrm flipH="1" flipV="1">
            <a:off x="6295192" y="2480847"/>
            <a:ext cx="2190" cy="54581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5" name="群組 264">
            <a:extLst>
              <a:ext uri="{FF2B5EF4-FFF2-40B4-BE49-F238E27FC236}">
                <a16:creationId xmlns:a16="http://schemas.microsoft.com/office/drawing/2014/main" id="{997F9AFF-0597-41EE-8C76-1F9B610BF277}"/>
              </a:ext>
            </a:extLst>
          </p:cNvPr>
          <p:cNvGrpSpPr/>
          <p:nvPr/>
        </p:nvGrpSpPr>
        <p:grpSpPr>
          <a:xfrm>
            <a:off x="2798698" y="3512961"/>
            <a:ext cx="4309121" cy="353842"/>
            <a:chOff x="2205165" y="4480159"/>
            <a:chExt cx="4309121" cy="353842"/>
          </a:xfrm>
        </p:grpSpPr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2B59ACBC-5EC2-4063-93F0-9895AEAF7564}"/>
                </a:ext>
              </a:extLst>
            </p:cNvPr>
            <p:cNvSpPr/>
            <p:nvPr/>
          </p:nvSpPr>
          <p:spPr>
            <a:xfrm>
              <a:off x="2205165" y="4484912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X1,0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7389C26D-12D7-4A7F-88DE-4CE08460809E}"/>
                </a:ext>
              </a:extLst>
            </p:cNvPr>
            <p:cNvSpPr/>
            <p:nvPr/>
          </p:nvSpPr>
          <p:spPr>
            <a:xfrm>
              <a:off x="2758161" y="4484233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X1,1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5609B679-F217-47A8-9E09-943197154525}"/>
                </a:ext>
              </a:extLst>
            </p:cNvPr>
            <p:cNvSpPr/>
            <p:nvPr/>
          </p:nvSpPr>
          <p:spPr>
            <a:xfrm>
              <a:off x="3311157" y="4483554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X1,2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A65158C9-89BD-45F5-98AF-EF54733942A0}"/>
                </a:ext>
              </a:extLst>
            </p:cNvPr>
            <p:cNvSpPr/>
            <p:nvPr/>
          </p:nvSpPr>
          <p:spPr>
            <a:xfrm>
              <a:off x="3864153" y="4482875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X1,3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F42FF0F6-E721-4FA0-BAA0-3A0729FFDE0D}"/>
                </a:ext>
              </a:extLst>
            </p:cNvPr>
            <p:cNvSpPr/>
            <p:nvPr/>
          </p:nvSpPr>
          <p:spPr>
            <a:xfrm>
              <a:off x="4417149" y="4482196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X1,4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6FA4576B-5064-43CB-B3E1-34BDE86A5223}"/>
                </a:ext>
              </a:extLst>
            </p:cNvPr>
            <p:cNvSpPr/>
            <p:nvPr/>
          </p:nvSpPr>
          <p:spPr>
            <a:xfrm>
              <a:off x="4970145" y="4481517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X1,5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ECA38DAE-9B2C-403E-92DC-65A6E3CEC7C7}"/>
                </a:ext>
              </a:extLst>
            </p:cNvPr>
            <p:cNvSpPr/>
            <p:nvPr/>
          </p:nvSpPr>
          <p:spPr>
            <a:xfrm>
              <a:off x="5523141" y="4480838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X1,6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29622499-F223-437A-979D-612326D15B44}"/>
                </a:ext>
              </a:extLst>
            </p:cNvPr>
            <p:cNvSpPr/>
            <p:nvPr/>
          </p:nvSpPr>
          <p:spPr>
            <a:xfrm>
              <a:off x="6076137" y="4480159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X1,7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74" name="群組 273">
            <a:extLst>
              <a:ext uri="{FF2B5EF4-FFF2-40B4-BE49-F238E27FC236}">
                <a16:creationId xmlns:a16="http://schemas.microsoft.com/office/drawing/2014/main" id="{150BB549-0236-470B-B943-233353480C85}"/>
              </a:ext>
            </a:extLst>
          </p:cNvPr>
          <p:cNvGrpSpPr/>
          <p:nvPr/>
        </p:nvGrpSpPr>
        <p:grpSpPr>
          <a:xfrm>
            <a:off x="3344335" y="2985553"/>
            <a:ext cx="4309121" cy="353842"/>
            <a:chOff x="2205165" y="4480159"/>
            <a:chExt cx="4309121" cy="353842"/>
          </a:xfrm>
        </p:grpSpPr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D9C658FA-BB1F-4B3C-8B98-6B0A0A68DD3D}"/>
                </a:ext>
              </a:extLst>
            </p:cNvPr>
            <p:cNvSpPr/>
            <p:nvPr/>
          </p:nvSpPr>
          <p:spPr>
            <a:xfrm>
              <a:off x="2205165" y="4484912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X1,0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C39EBEDF-4144-4350-BA5E-60368C2287E6}"/>
                </a:ext>
              </a:extLst>
            </p:cNvPr>
            <p:cNvSpPr/>
            <p:nvPr/>
          </p:nvSpPr>
          <p:spPr>
            <a:xfrm>
              <a:off x="2758161" y="4484233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X1,1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DA0F85C5-90CA-43BE-B6B2-52A3DAF8E33C}"/>
                </a:ext>
              </a:extLst>
            </p:cNvPr>
            <p:cNvSpPr/>
            <p:nvPr/>
          </p:nvSpPr>
          <p:spPr>
            <a:xfrm>
              <a:off x="3311157" y="4483554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X1,2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9DC60EBC-16BE-4B16-9716-94D3EF2CFB99}"/>
                </a:ext>
              </a:extLst>
            </p:cNvPr>
            <p:cNvSpPr/>
            <p:nvPr/>
          </p:nvSpPr>
          <p:spPr>
            <a:xfrm>
              <a:off x="3864153" y="4482875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X1,3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DDAF3EF8-BC5B-4FF5-B6AE-18D42D907C57}"/>
                </a:ext>
              </a:extLst>
            </p:cNvPr>
            <p:cNvSpPr/>
            <p:nvPr/>
          </p:nvSpPr>
          <p:spPr>
            <a:xfrm>
              <a:off x="4417149" y="4482196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X1,4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C387C7B5-650A-4E3D-99A1-69DF111A4188}"/>
                </a:ext>
              </a:extLst>
            </p:cNvPr>
            <p:cNvSpPr/>
            <p:nvPr/>
          </p:nvSpPr>
          <p:spPr>
            <a:xfrm>
              <a:off x="4970145" y="4481517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X1,5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3888A960-2A75-4FC6-888C-D5EAAAFC9B49}"/>
                </a:ext>
              </a:extLst>
            </p:cNvPr>
            <p:cNvSpPr/>
            <p:nvPr/>
          </p:nvSpPr>
          <p:spPr>
            <a:xfrm>
              <a:off x="5523141" y="4480838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X1,6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C0EFFA94-19C4-4A1E-A782-17D35750B530}"/>
                </a:ext>
              </a:extLst>
            </p:cNvPr>
            <p:cNvSpPr/>
            <p:nvPr/>
          </p:nvSpPr>
          <p:spPr>
            <a:xfrm>
              <a:off x="6076137" y="4480159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X1,7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83" name="群組 282">
            <a:extLst>
              <a:ext uri="{FF2B5EF4-FFF2-40B4-BE49-F238E27FC236}">
                <a16:creationId xmlns:a16="http://schemas.microsoft.com/office/drawing/2014/main" id="{29F561AA-B005-48F3-AD2A-954C057C1BD8}"/>
              </a:ext>
            </a:extLst>
          </p:cNvPr>
          <p:cNvGrpSpPr/>
          <p:nvPr/>
        </p:nvGrpSpPr>
        <p:grpSpPr>
          <a:xfrm>
            <a:off x="2798698" y="5433140"/>
            <a:ext cx="4309121" cy="353842"/>
            <a:chOff x="2209516" y="6400400"/>
            <a:chExt cx="4309121" cy="353842"/>
          </a:xfrm>
        </p:grpSpPr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24038A93-FE95-42E6-9927-A049D1195B4B}"/>
                </a:ext>
              </a:extLst>
            </p:cNvPr>
            <p:cNvSpPr/>
            <p:nvPr/>
          </p:nvSpPr>
          <p:spPr>
            <a:xfrm>
              <a:off x="2209516" y="6405153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X2,0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4F04B495-081B-46FB-8E0C-00DFBD25EEDD}"/>
                </a:ext>
              </a:extLst>
            </p:cNvPr>
            <p:cNvSpPr/>
            <p:nvPr/>
          </p:nvSpPr>
          <p:spPr>
            <a:xfrm>
              <a:off x="2762512" y="6404474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X2,1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6DD4ED08-D944-4456-AF78-2FBD7F3E3CD5}"/>
                </a:ext>
              </a:extLst>
            </p:cNvPr>
            <p:cNvSpPr/>
            <p:nvPr/>
          </p:nvSpPr>
          <p:spPr>
            <a:xfrm>
              <a:off x="3315508" y="6403795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X2,2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E0A30933-D8A5-499A-8E70-06ADCC8152EC}"/>
                </a:ext>
              </a:extLst>
            </p:cNvPr>
            <p:cNvSpPr/>
            <p:nvPr/>
          </p:nvSpPr>
          <p:spPr>
            <a:xfrm>
              <a:off x="3868504" y="6403116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X2,3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04D00CFE-4E9B-42AE-9BDC-12D8A1BAE92D}"/>
                </a:ext>
              </a:extLst>
            </p:cNvPr>
            <p:cNvSpPr/>
            <p:nvPr/>
          </p:nvSpPr>
          <p:spPr>
            <a:xfrm>
              <a:off x="4421500" y="6402437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X2,4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1FDE917F-5FE0-4B74-94AC-4A9A13DCA221}"/>
                </a:ext>
              </a:extLst>
            </p:cNvPr>
            <p:cNvSpPr/>
            <p:nvPr/>
          </p:nvSpPr>
          <p:spPr>
            <a:xfrm>
              <a:off x="4974496" y="6401758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X2,5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F7536925-A860-4EBF-B064-389590583CF5}"/>
                </a:ext>
              </a:extLst>
            </p:cNvPr>
            <p:cNvSpPr/>
            <p:nvPr/>
          </p:nvSpPr>
          <p:spPr>
            <a:xfrm>
              <a:off x="5527492" y="6401079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X2,6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90CA248D-BAA7-4F80-9403-AE48D5147BF1}"/>
                </a:ext>
              </a:extLst>
            </p:cNvPr>
            <p:cNvSpPr/>
            <p:nvPr/>
          </p:nvSpPr>
          <p:spPr>
            <a:xfrm>
              <a:off x="6080488" y="6400400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X2,7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92" name="群組 291">
            <a:extLst>
              <a:ext uri="{FF2B5EF4-FFF2-40B4-BE49-F238E27FC236}">
                <a16:creationId xmlns:a16="http://schemas.microsoft.com/office/drawing/2014/main" id="{59B6E6CB-A7D9-42D5-A7E2-B65DE6AC7732}"/>
              </a:ext>
            </a:extLst>
          </p:cNvPr>
          <p:cNvGrpSpPr/>
          <p:nvPr/>
        </p:nvGrpSpPr>
        <p:grpSpPr>
          <a:xfrm>
            <a:off x="3353044" y="4923798"/>
            <a:ext cx="4309121" cy="353842"/>
            <a:chOff x="2209516" y="6400400"/>
            <a:chExt cx="4309121" cy="353842"/>
          </a:xfrm>
        </p:grpSpPr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7C21E650-71F6-4FF6-8C46-F1D00D086C3F}"/>
                </a:ext>
              </a:extLst>
            </p:cNvPr>
            <p:cNvSpPr/>
            <p:nvPr/>
          </p:nvSpPr>
          <p:spPr>
            <a:xfrm>
              <a:off x="2209516" y="6405153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X2,0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2B4A7376-E778-4D21-864D-DAF35816107E}"/>
                </a:ext>
              </a:extLst>
            </p:cNvPr>
            <p:cNvSpPr/>
            <p:nvPr/>
          </p:nvSpPr>
          <p:spPr>
            <a:xfrm>
              <a:off x="2762512" y="6404474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X2,1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C722F5F3-7094-4A9D-A0B9-20491FF17B08}"/>
                </a:ext>
              </a:extLst>
            </p:cNvPr>
            <p:cNvSpPr/>
            <p:nvPr/>
          </p:nvSpPr>
          <p:spPr>
            <a:xfrm>
              <a:off x="3315508" y="6403795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X2,2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9849C5AB-9A40-4C31-B4A4-BD1A79E99AEF}"/>
                </a:ext>
              </a:extLst>
            </p:cNvPr>
            <p:cNvSpPr/>
            <p:nvPr/>
          </p:nvSpPr>
          <p:spPr>
            <a:xfrm>
              <a:off x="3868504" y="6403116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X2,3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A260275C-C7D8-45DE-94A4-E986B30CB1D5}"/>
                </a:ext>
              </a:extLst>
            </p:cNvPr>
            <p:cNvSpPr/>
            <p:nvPr/>
          </p:nvSpPr>
          <p:spPr>
            <a:xfrm>
              <a:off x="4421500" y="6402437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X2,4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C354B8E2-F158-4793-8E6B-4C36A746103F}"/>
                </a:ext>
              </a:extLst>
            </p:cNvPr>
            <p:cNvSpPr/>
            <p:nvPr/>
          </p:nvSpPr>
          <p:spPr>
            <a:xfrm>
              <a:off x="4974496" y="6401758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X2,5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D52B3FAC-4783-4BA7-AB61-22FB21495A8B}"/>
                </a:ext>
              </a:extLst>
            </p:cNvPr>
            <p:cNvSpPr/>
            <p:nvPr/>
          </p:nvSpPr>
          <p:spPr>
            <a:xfrm>
              <a:off x="5527492" y="6401079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X2,6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300" name="矩形 299">
              <a:extLst>
                <a:ext uri="{FF2B5EF4-FFF2-40B4-BE49-F238E27FC236}">
                  <a16:creationId xmlns:a16="http://schemas.microsoft.com/office/drawing/2014/main" id="{9E9E8565-D0AA-4686-AFAA-A23677503686}"/>
                </a:ext>
              </a:extLst>
            </p:cNvPr>
            <p:cNvSpPr/>
            <p:nvPr/>
          </p:nvSpPr>
          <p:spPr>
            <a:xfrm>
              <a:off x="6080488" y="6400400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X2,7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80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78A1FD-771C-4EB1-8BEC-B4560CF0DEA1}"/>
              </a:ext>
            </a:extLst>
          </p:cNvPr>
          <p:cNvSpPr/>
          <p:nvPr/>
        </p:nvSpPr>
        <p:spPr>
          <a:xfrm>
            <a:off x="2255523" y="224176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F41665-E03E-45ED-96C5-4EBDB9184F46}"/>
              </a:ext>
            </a:extLst>
          </p:cNvPr>
          <p:cNvSpPr/>
          <p:nvPr/>
        </p:nvSpPr>
        <p:spPr>
          <a:xfrm>
            <a:off x="6679489" y="301354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52903C-ED2E-4C32-95D1-E71C9D78EF22}"/>
              </a:ext>
            </a:extLst>
          </p:cNvPr>
          <p:cNvSpPr/>
          <p:nvPr/>
        </p:nvSpPr>
        <p:spPr>
          <a:xfrm>
            <a:off x="6679489" y="352121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E3D840-B2F3-4DD3-B775-18763726BF92}"/>
              </a:ext>
            </a:extLst>
          </p:cNvPr>
          <p:cNvSpPr/>
          <p:nvPr/>
        </p:nvSpPr>
        <p:spPr>
          <a:xfrm>
            <a:off x="2255520" y="409135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27FAF1-E847-46A3-92BF-FAD1A8D49C97}"/>
              </a:ext>
            </a:extLst>
          </p:cNvPr>
          <p:cNvSpPr/>
          <p:nvPr/>
        </p:nvSpPr>
        <p:spPr>
          <a:xfrm>
            <a:off x="6690380" y="495106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185ACB-4BA9-4ECD-93B7-3EA2A472304A}"/>
              </a:ext>
            </a:extLst>
          </p:cNvPr>
          <p:cNvSpPr/>
          <p:nvPr/>
        </p:nvSpPr>
        <p:spPr>
          <a:xfrm>
            <a:off x="6690380" y="544945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7DFE8A-E603-4BF7-9096-ECF543F4A21A}"/>
              </a:ext>
            </a:extLst>
          </p:cNvPr>
          <p:cNvSpPr/>
          <p:nvPr/>
        </p:nvSpPr>
        <p:spPr>
          <a:xfrm>
            <a:off x="2808519" y="223740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FD2F3A-85FA-4E24-A807-35CC8CA94B38}"/>
              </a:ext>
            </a:extLst>
          </p:cNvPr>
          <p:cNvSpPr/>
          <p:nvPr/>
        </p:nvSpPr>
        <p:spPr>
          <a:xfrm>
            <a:off x="7232485" y="300918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3722CC8-7DD7-46D4-A611-EC4CAC88CC30}"/>
              </a:ext>
            </a:extLst>
          </p:cNvPr>
          <p:cNvSpPr/>
          <p:nvPr/>
        </p:nvSpPr>
        <p:spPr>
          <a:xfrm>
            <a:off x="2808516" y="3542985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540440-B32A-47BF-80BF-3C3D77C42C51}"/>
              </a:ext>
            </a:extLst>
          </p:cNvPr>
          <p:cNvSpPr/>
          <p:nvPr/>
        </p:nvSpPr>
        <p:spPr>
          <a:xfrm>
            <a:off x="2808516" y="408699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376B33D-F54C-4316-B649-0D04780B7A67}"/>
              </a:ext>
            </a:extLst>
          </p:cNvPr>
          <p:cNvSpPr/>
          <p:nvPr/>
        </p:nvSpPr>
        <p:spPr>
          <a:xfrm>
            <a:off x="2808517" y="1738441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65448B-13AA-4643-97C3-714DC2BCF1B4}"/>
              </a:ext>
            </a:extLst>
          </p:cNvPr>
          <p:cNvSpPr/>
          <p:nvPr/>
        </p:nvSpPr>
        <p:spPr>
          <a:xfrm>
            <a:off x="7243376" y="494670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3BD04BA-2BD7-415D-AB41-F029AF322607}"/>
              </a:ext>
            </a:extLst>
          </p:cNvPr>
          <p:cNvSpPr/>
          <p:nvPr/>
        </p:nvSpPr>
        <p:spPr>
          <a:xfrm>
            <a:off x="2819407" y="547122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F94FC46-1CC7-45FD-B9A1-26B0819FFB06}"/>
              </a:ext>
            </a:extLst>
          </p:cNvPr>
          <p:cNvSpPr/>
          <p:nvPr/>
        </p:nvSpPr>
        <p:spPr>
          <a:xfrm>
            <a:off x="3361515" y="223304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DF86A64-83B7-4743-93E7-2D2ED6C6CC51}"/>
              </a:ext>
            </a:extLst>
          </p:cNvPr>
          <p:cNvSpPr/>
          <p:nvPr/>
        </p:nvSpPr>
        <p:spPr>
          <a:xfrm>
            <a:off x="3361512" y="300482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A32711E-BC41-469C-8152-809E9B1912D5}"/>
              </a:ext>
            </a:extLst>
          </p:cNvPr>
          <p:cNvSpPr/>
          <p:nvPr/>
        </p:nvSpPr>
        <p:spPr>
          <a:xfrm>
            <a:off x="3361512" y="122525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FF0386-8977-4847-8754-6E9545C10808}"/>
              </a:ext>
            </a:extLst>
          </p:cNvPr>
          <p:cNvSpPr/>
          <p:nvPr/>
        </p:nvSpPr>
        <p:spPr>
          <a:xfrm>
            <a:off x="3361512" y="3538625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6768A29-67CB-4AC8-9F61-EA74E2360FE2}"/>
              </a:ext>
            </a:extLst>
          </p:cNvPr>
          <p:cNvSpPr/>
          <p:nvPr/>
        </p:nvSpPr>
        <p:spPr>
          <a:xfrm>
            <a:off x="3361512" y="408263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A3C79A3-97A8-4728-B7CD-B51C5972063C}"/>
              </a:ext>
            </a:extLst>
          </p:cNvPr>
          <p:cNvSpPr/>
          <p:nvPr/>
        </p:nvSpPr>
        <p:spPr>
          <a:xfrm>
            <a:off x="3361513" y="1734081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9FF9F25-D81E-4A45-8555-A9D46AF867CD}"/>
              </a:ext>
            </a:extLst>
          </p:cNvPr>
          <p:cNvSpPr/>
          <p:nvPr/>
        </p:nvSpPr>
        <p:spPr>
          <a:xfrm>
            <a:off x="3372403" y="494234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823A57E-9965-40F3-858E-3D76C5601809}"/>
              </a:ext>
            </a:extLst>
          </p:cNvPr>
          <p:cNvSpPr/>
          <p:nvPr/>
        </p:nvSpPr>
        <p:spPr>
          <a:xfrm>
            <a:off x="3372403" y="546686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F23D1A8-77FE-42F3-BA37-EEB6D41C126C}"/>
              </a:ext>
            </a:extLst>
          </p:cNvPr>
          <p:cNvSpPr/>
          <p:nvPr/>
        </p:nvSpPr>
        <p:spPr>
          <a:xfrm>
            <a:off x="3914511" y="222868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8229E12-93F9-4D28-A6FE-3A639DA5F911}"/>
              </a:ext>
            </a:extLst>
          </p:cNvPr>
          <p:cNvSpPr/>
          <p:nvPr/>
        </p:nvSpPr>
        <p:spPr>
          <a:xfrm>
            <a:off x="3914508" y="300046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42CEFFD-621B-423D-8473-7F9F893B3ADC}"/>
              </a:ext>
            </a:extLst>
          </p:cNvPr>
          <p:cNvSpPr/>
          <p:nvPr/>
        </p:nvSpPr>
        <p:spPr>
          <a:xfrm>
            <a:off x="3914508" y="122089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72E4327-3360-4594-867B-0B5F435770B2}"/>
              </a:ext>
            </a:extLst>
          </p:cNvPr>
          <p:cNvSpPr/>
          <p:nvPr/>
        </p:nvSpPr>
        <p:spPr>
          <a:xfrm>
            <a:off x="3914508" y="3534265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5872CFB-2EBC-4D84-A02C-1DA265227624}"/>
              </a:ext>
            </a:extLst>
          </p:cNvPr>
          <p:cNvSpPr/>
          <p:nvPr/>
        </p:nvSpPr>
        <p:spPr>
          <a:xfrm>
            <a:off x="3914508" y="407827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CE8FD0B-6190-4C09-8CED-05C35FBFA2E9}"/>
              </a:ext>
            </a:extLst>
          </p:cNvPr>
          <p:cNvSpPr/>
          <p:nvPr/>
        </p:nvSpPr>
        <p:spPr>
          <a:xfrm>
            <a:off x="3914509" y="1729721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F56B8EF-E9DF-4B7D-ABBF-B69E29F38142}"/>
              </a:ext>
            </a:extLst>
          </p:cNvPr>
          <p:cNvSpPr/>
          <p:nvPr/>
        </p:nvSpPr>
        <p:spPr>
          <a:xfrm>
            <a:off x="3925399" y="493798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DFA6584-BDAF-4E60-8D51-6FE5DC1FDD0B}"/>
              </a:ext>
            </a:extLst>
          </p:cNvPr>
          <p:cNvSpPr/>
          <p:nvPr/>
        </p:nvSpPr>
        <p:spPr>
          <a:xfrm>
            <a:off x="3925399" y="546250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2D7F458-4B7B-47B3-91DC-2063C2579794}"/>
              </a:ext>
            </a:extLst>
          </p:cNvPr>
          <p:cNvSpPr/>
          <p:nvPr/>
        </p:nvSpPr>
        <p:spPr>
          <a:xfrm>
            <a:off x="4467507" y="222432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C0FDD7F-A3A5-4BBF-80EA-8F58CC5D756F}"/>
              </a:ext>
            </a:extLst>
          </p:cNvPr>
          <p:cNvSpPr/>
          <p:nvPr/>
        </p:nvSpPr>
        <p:spPr>
          <a:xfrm>
            <a:off x="4467504" y="299610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CDCEB2E-A892-4FDA-9E51-D84E97DE5FFF}"/>
              </a:ext>
            </a:extLst>
          </p:cNvPr>
          <p:cNvSpPr/>
          <p:nvPr/>
        </p:nvSpPr>
        <p:spPr>
          <a:xfrm>
            <a:off x="4467504" y="121653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0C03EA3-9528-4B5F-A1AF-FF0C55621FC0}"/>
              </a:ext>
            </a:extLst>
          </p:cNvPr>
          <p:cNvSpPr/>
          <p:nvPr/>
        </p:nvSpPr>
        <p:spPr>
          <a:xfrm>
            <a:off x="4467504" y="3529905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4CED562-D291-4857-909E-45BDB62E15CC}"/>
              </a:ext>
            </a:extLst>
          </p:cNvPr>
          <p:cNvSpPr/>
          <p:nvPr/>
        </p:nvSpPr>
        <p:spPr>
          <a:xfrm>
            <a:off x="4467504" y="407391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5A3FEE1-6BC6-4A05-A578-3A9C07273164}"/>
              </a:ext>
            </a:extLst>
          </p:cNvPr>
          <p:cNvSpPr/>
          <p:nvPr/>
        </p:nvSpPr>
        <p:spPr>
          <a:xfrm>
            <a:off x="4467505" y="1725361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A0683B2-210F-46C8-823C-9EAFE4A0FFD1}"/>
              </a:ext>
            </a:extLst>
          </p:cNvPr>
          <p:cNvSpPr/>
          <p:nvPr/>
        </p:nvSpPr>
        <p:spPr>
          <a:xfrm>
            <a:off x="4478395" y="493362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535C45D-1023-4267-8699-5B6FB7CCF7F9}"/>
              </a:ext>
            </a:extLst>
          </p:cNvPr>
          <p:cNvSpPr/>
          <p:nvPr/>
        </p:nvSpPr>
        <p:spPr>
          <a:xfrm>
            <a:off x="4478395" y="545814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23E526-51F6-437C-AFF8-F6458542B0E3}"/>
              </a:ext>
            </a:extLst>
          </p:cNvPr>
          <p:cNvSpPr/>
          <p:nvPr/>
        </p:nvSpPr>
        <p:spPr>
          <a:xfrm>
            <a:off x="5020503" y="221996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7645DDD-8DF1-4198-B225-2CDD9DEFA567}"/>
              </a:ext>
            </a:extLst>
          </p:cNvPr>
          <p:cNvSpPr/>
          <p:nvPr/>
        </p:nvSpPr>
        <p:spPr>
          <a:xfrm>
            <a:off x="5020500" y="299174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19FA30E-2B83-456F-BA25-5ABDAEC94F0E}"/>
              </a:ext>
            </a:extLst>
          </p:cNvPr>
          <p:cNvSpPr/>
          <p:nvPr/>
        </p:nvSpPr>
        <p:spPr>
          <a:xfrm>
            <a:off x="5020500" y="121217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D06A354-F751-46C7-941D-27ACFCDEDE50}"/>
              </a:ext>
            </a:extLst>
          </p:cNvPr>
          <p:cNvSpPr/>
          <p:nvPr/>
        </p:nvSpPr>
        <p:spPr>
          <a:xfrm>
            <a:off x="5020500" y="3525545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789B53E-9A7F-43E6-B9F7-EA13E26CA2A2}"/>
              </a:ext>
            </a:extLst>
          </p:cNvPr>
          <p:cNvSpPr/>
          <p:nvPr/>
        </p:nvSpPr>
        <p:spPr>
          <a:xfrm>
            <a:off x="5020500" y="406955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3E3BEB0-89AB-4EF4-A968-EECFCF298E80}"/>
              </a:ext>
            </a:extLst>
          </p:cNvPr>
          <p:cNvSpPr/>
          <p:nvPr/>
        </p:nvSpPr>
        <p:spPr>
          <a:xfrm>
            <a:off x="5020501" y="1721001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F0A3DC5-E2B8-4320-AC34-3A15E5BDCB55}"/>
              </a:ext>
            </a:extLst>
          </p:cNvPr>
          <p:cNvSpPr/>
          <p:nvPr/>
        </p:nvSpPr>
        <p:spPr>
          <a:xfrm>
            <a:off x="5031391" y="492926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FD0DA92-ED56-4087-895F-51B570548E1E}"/>
              </a:ext>
            </a:extLst>
          </p:cNvPr>
          <p:cNvSpPr/>
          <p:nvPr/>
        </p:nvSpPr>
        <p:spPr>
          <a:xfrm>
            <a:off x="5031391" y="545378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ACCAED7-B15B-4DA0-A949-0885A3A36976}"/>
              </a:ext>
            </a:extLst>
          </p:cNvPr>
          <p:cNvSpPr/>
          <p:nvPr/>
        </p:nvSpPr>
        <p:spPr>
          <a:xfrm>
            <a:off x="5573499" y="221560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D73254D-B360-43F4-93E6-F13F2CDA60C2}"/>
              </a:ext>
            </a:extLst>
          </p:cNvPr>
          <p:cNvSpPr/>
          <p:nvPr/>
        </p:nvSpPr>
        <p:spPr>
          <a:xfrm>
            <a:off x="5573496" y="298738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436C122-5C2B-48A7-939B-92ABA90F5687}"/>
              </a:ext>
            </a:extLst>
          </p:cNvPr>
          <p:cNvSpPr/>
          <p:nvPr/>
        </p:nvSpPr>
        <p:spPr>
          <a:xfrm>
            <a:off x="5573496" y="120781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7370846-8B00-4886-88E7-F5B124E792D5}"/>
              </a:ext>
            </a:extLst>
          </p:cNvPr>
          <p:cNvSpPr/>
          <p:nvPr/>
        </p:nvSpPr>
        <p:spPr>
          <a:xfrm>
            <a:off x="5573496" y="3521185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455AEBF-7AB8-4025-8693-F634C8ECD4F0}"/>
              </a:ext>
            </a:extLst>
          </p:cNvPr>
          <p:cNvSpPr/>
          <p:nvPr/>
        </p:nvSpPr>
        <p:spPr>
          <a:xfrm>
            <a:off x="5573496" y="406519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60F2901-BDBE-4734-A0D1-2944AC039CC1}"/>
              </a:ext>
            </a:extLst>
          </p:cNvPr>
          <p:cNvSpPr/>
          <p:nvPr/>
        </p:nvSpPr>
        <p:spPr>
          <a:xfrm>
            <a:off x="5573497" y="1716641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76957B7-3D53-47B5-B07C-6F329AAA4074}"/>
              </a:ext>
            </a:extLst>
          </p:cNvPr>
          <p:cNvSpPr/>
          <p:nvPr/>
        </p:nvSpPr>
        <p:spPr>
          <a:xfrm>
            <a:off x="5584387" y="492490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F5053B2-A05A-45D6-A60D-C70B0C1E54B2}"/>
              </a:ext>
            </a:extLst>
          </p:cNvPr>
          <p:cNvSpPr/>
          <p:nvPr/>
        </p:nvSpPr>
        <p:spPr>
          <a:xfrm>
            <a:off x="5584387" y="544942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F3CE92D-5AD8-41EB-84B0-BEA0B2B3AF3E}"/>
              </a:ext>
            </a:extLst>
          </p:cNvPr>
          <p:cNvSpPr/>
          <p:nvPr/>
        </p:nvSpPr>
        <p:spPr>
          <a:xfrm>
            <a:off x="6126495" y="221124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559106E-F5EC-4790-BFA9-D85F7C1FD89F}"/>
              </a:ext>
            </a:extLst>
          </p:cNvPr>
          <p:cNvSpPr/>
          <p:nvPr/>
        </p:nvSpPr>
        <p:spPr>
          <a:xfrm>
            <a:off x="6126492" y="298302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8D4EA36-7F1E-4CCE-8CB9-762ACDAE37E0}"/>
              </a:ext>
            </a:extLst>
          </p:cNvPr>
          <p:cNvSpPr/>
          <p:nvPr/>
        </p:nvSpPr>
        <p:spPr>
          <a:xfrm>
            <a:off x="6126492" y="120345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891864E-1543-4DD5-B783-D3774A7F15CA}"/>
              </a:ext>
            </a:extLst>
          </p:cNvPr>
          <p:cNvSpPr/>
          <p:nvPr/>
        </p:nvSpPr>
        <p:spPr>
          <a:xfrm>
            <a:off x="6126492" y="3516825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B23F441-F423-4D5F-B01A-25A80B93B182}"/>
              </a:ext>
            </a:extLst>
          </p:cNvPr>
          <p:cNvSpPr/>
          <p:nvPr/>
        </p:nvSpPr>
        <p:spPr>
          <a:xfrm>
            <a:off x="6126492" y="406083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F1CC017-8CE3-4750-A3BB-830DAFF260FE}"/>
              </a:ext>
            </a:extLst>
          </p:cNvPr>
          <p:cNvSpPr/>
          <p:nvPr/>
        </p:nvSpPr>
        <p:spPr>
          <a:xfrm>
            <a:off x="6126493" y="1712281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B2AD9A4-6A39-4C58-A3B5-9D04B1A3876C}"/>
              </a:ext>
            </a:extLst>
          </p:cNvPr>
          <p:cNvSpPr/>
          <p:nvPr/>
        </p:nvSpPr>
        <p:spPr>
          <a:xfrm>
            <a:off x="6137383" y="492054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B423225-4518-460F-ACA6-1DB3162B1604}"/>
              </a:ext>
            </a:extLst>
          </p:cNvPr>
          <p:cNvSpPr/>
          <p:nvPr/>
        </p:nvSpPr>
        <p:spPr>
          <a:xfrm>
            <a:off x="6137383" y="5445063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41877F9-44DA-444B-8225-4D5801FD217D}"/>
              </a:ext>
            </a:extLst>
          </p:cNvPr>
          <p:cNvSpPr/>
          <p:nvPr/>
        </p:nvSpPr>
        <p:spPr>
          <a:xfrm>
            <a:off x="2267890" y="601859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381FD5B-8AB1-47C3-8792-289396AEF665}"/>
              </a:ext>
            </a:extLst>
          </p:cNvPr>
          <p:cNvSpPr/>
          <p:nvPr/>
        </p:nvSpPr>
        <p:spPr>
          <a:xfrm>
            <a:off x="2820886" y="601423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3BA4F10-6CE6-4CBF-B152-B0B5B481EFFB}"/>
              </a:ext>
            </a:extLst>
          </p:cNvPr>
          <p:cNvSpPr/>
          <p:nvPr/>
        </p:nvSpPr>
        <p:spPr>
          <a:xfrm>
            <a:off x="3373882" y="600987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787D0E8-75F7-4BE3-ABB9-A2E2A11B2EA4}"/>
              </a:ext>
            </a:extLst>
          </p:cNvPr>
          <p:cNvSpPr/>
          <p:nvPr/>
        </p:nvSpPr>
        <p:spPr>
          <a:xfrm>
            <a:off x="3926878" y="600551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186BC6-83E6-430B-AE5B-34BE4C87241F}"/>
              </a:ext>
            </a:extLst>
          </p:cNvPr>
          <p:cNvSpPr/>
          <p:nvPr/>
        </p:nvSpPr>
        <p:spPr>
          <a:xfrm>
            <a:off x="4479874" y="600115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95C9DB4-8A3D-4ABC-9A13-CECB176883FC}"/>
              </a:ext>
            </a:extLst>
          </p:cNvPr>
          <p:cNvSpPr/>
          <p:nvPr/>
        </p:nvSpPr>
        <p:spPr>
          <a:xfrm>
            <a:off x="5032870" y="599679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19E2860-6CE7-4945-B5D1-B74C8958AF77}"/>
              </a:ext>
            </a:extLst>
          </p:cNvPr>
          <p:cNvSpPr/>
          <p:nvPr/>
        </p:nvSpPr>
        <p:spPr>
          <a:xfrm>
            <a:off x="5585866" y="599243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C8F0C33-E9AC-4ED5-B318-44993C4D437E}"/>
              </a:ext>
            </a:extLst>
          </p:cNvPr>
          <p:cNvSpPr/>
          <p:nvPr/>
        </p:nvSpPr>
        <p:spPr>
          <a:xfrm>
            <a:off x="6138862" y="5988079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04E9B02-B875-4456-A9B3-0B02BE55A64F}"/>
              </a:ext>
            </a:extLst>
          </p:cNvPr>
          <p:cNvSpPr/>
          <p:nvPr/>
        </p:nvSpPr>
        <p:spPr>
          <a:xfrm>
            <a:off x="6662072" y="1199096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EC3D84E-A1EA-4D35-9A0F-834C686F2987}"/>
              </a:ext>
            </a:extLst>
          </p:cNvPr>
          <p:cNvSpPr/>
          <p:nvPr/>
        </p:nvSpPr>
        <p:spPr>
          <a:xfrm>
            <a:off x="6662073" y="1707924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1D1D5BD-5AC5-4FBA-9784-A3A6F39E504A}"/>
              </a:ext>
            </a:extLst>
          </p:cNvPr>
          <p:cNvSpPr/>
          <p:nvPr/>
        </p:nvSpPr>
        <p:spPr>
          <a:xfrm>
            <a:off x="7206359" y="1203448"/>
            <a:ext cx="328739" cy="32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04F4B88-DD69-4592-BF99-2B375C1FCFB1}"/>
              </a:ext>
            </a:extLst>
          </p:cNvPr>
          <p:cNvSpPr/>
          <p:nvPr/>
        </p:nvSpPr>
        <p:spPr>
          <a:xfrm>
            <a:off x="899170" y="1161574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W00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7893F25-A37E-42A3-BDE9-AAD4222B2554}"/>
              </a:ext>
            </a:extLst>
          </p:cNvPr>
          <p:cNvSpPr/>
          <p:nvPr/>
        </p:nvSpPr>
        <p:spPr>
          <a:xfrm>
            <a:off x="899170" y="1681767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W01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50F6C62-57A0-4E3F-85C3-BEC4F37F0C0F}"/>
              </a:ext>
            </a:extLst>
          </p:cNvPr>
          <p:cNvSpPr/>
          <p:nvPr/>
        </p:nvSpPr>
        <p:spPr>
          <a:xfrm>
            <a:off x="899170" y="2201960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W02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35B622C-1C72-4AC5-A754-2FA99374120D}"/>
              </a:ext>
            </a:extLst>
          </p:cNvPr>
          <p:cNvSpPr/>
          <p:nvPr/>
        </p:nvSpPr>
        <p:spPr>
          <a:xfrm>
            <a:off x="899170" y="2956872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W10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0AFA062-3C7E-4027-A4DB-38B714AE333D}"/>
              </a:ext>
            </a:extLst>
          </p:cNvPr>
          <p:cNvSpPr/>
          <p:nvPr/>
        </p:nvSpPr>
        <p:spPr>
          <a:xfrm>
            <a:off x="899170" y="3477065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W11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76240AD-396A-4F81-9C40-77F54FC85BEB}"/>
              </a:ext>
            </a:extLst>
          </p:cNvPr>
          <p:cNvSpPr/>
          <p:nvPr/>
        </p:nvSpPr>
        <p:spPr>
          <a:xfrm>
            <a:off x="899170" y="3997258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W12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EEDE549-3652-4160-B2AA-A53CF274DC63}"/>
              </a:ext>
            </a:extLst>
          </p:cNvPr>
          <p:cNvSpPr/>
          <p:nvPr/>
        </p:nvSpPr>
        <p:spPr>
          <a:xfrm>
            <a:off x="891548" y="4937988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W20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098D06F-80E7-4674-A847-73C924AFBA61}"/>
              </a:ext>
            </a:extLst>
          </p:cNvPr>
          <p:cNvSpPr/>
          <p:nvPr/>
        </p:nvSpPr>
        <p:spPr>
          <a:xfrm>
            <a:off x="891548" y="5458181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W21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172957D-7980-4871-9E18-4869542BA741}"/>
              </a:ext>
            </a:extLst>
          </p:cNvPr>
          <p:cNvSpPr/>
          <p:nvPr/>
        </p:nvSpPr>
        <p:spPr>
          <a:xfrm>
            <a:off x="891548" y="5978374"/>
            <a:ext cx="809898" cy="34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4"/>
                </a:solidFill>
              </a:rPr>
              <a:t>W22</a:t>
            </a:r>
            <a:endParaRPr lang="zh-TW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8CF49F40-1703-4A7E-B9EE-D4A199E36E3E}"/>
              </a:ext>
            </a:extLst>
          </p:cNvPr>
          <p:cNvSpPr/>
          <p:nvPr/>
        </p:nvSpPr>
        <p:spPr>
          <a:xfrm>
            <a:off x="2209515" y="548266"/>
            <a:ext cx="438149" cy="349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rgbClr val="FF0000"/>
                </a:solidFill>
              </a:rPr>
              <a:t>PS0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219D369A-5A03-48A6-B313-1F92ABFF081C}"/>
              </a:ext>
            </a:extLst>
          </p:cNvPr>
          <p:cNvSpPr/>
          <p:nvPr/>
        </p:nvSpPr>
        <p:spPr>
          <a:xfrm>
            <a:off x="2782649" y="548266"/>
            <a:ext cx="438149" cy="349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rgbClr val="FF0000"/>
                </a:solidFill>
              </a:rPr>
              <a:t>PS1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CD41D747-73D5-44AF-8636-4B781197DC70}"/>
              </a:ext>
            </a:extLst>
          </p:cNvPr>
          <p:cNvSpPr/>
          <p:nvPr/>
        </p:nvSpPr>
        <p:spPr>
          <a:xfrm>
            <a:off x="3320947" y="548266"/>
            <a:ext cx="438149" cy="349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rgbClr val="FF0000"/>
                </a:solidFill>
              </a:rPr>
              <a:t>PS2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E600AE56-873A-40CD-AACF-C7517AD0BAD8}"/>
              </a:ext>
            </a:extLst>
          </p:cNvPr>
          <p:cNvSpPr/>
          <p:nvPr/>
        </p:nvSpPr>
        <p:spPr>
          <a:xfrm>
            <a:off x="3859245" y="548266"/>
            <a:ext cx="438149" cy="349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rgbClr val="FF0000"/>
                </a:solidFill>
              </a:rPr>
              <a:t>PS3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1215819D-0077-4D44-AD6C-0494776B14E7}"/>
              </a:ext>
            </a:extLst>
          </p:cNvPr>
          <p:cNvSpPr/>
          <p:nvPr/>
        </p:nvSpPr>
        <p:spPr>
          <a:xfrm>
            <a:off x="4397543" y="548266"/>
            <a:ext cx="438149" cy="349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rgbClr val="FF0000"/>
                </a:solidFill>
              </a:rPr>
              <a:t>PS4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C87E25C7-EEA7-4665-A911-2726AE135B66}"/>
              </a:ext>
            </a:extLst>
          </p:cNvPr>
          <p:cNvSpPr/>
          <p:nvPr/>
        </p:nvSpPr>
        <p:spPr>
          <a:xfrm>
            <a:off x="4953259" y="548266"/>
            <a:ext cx="438149" cy="349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rgbClr val="FF0000"/>
                </a:solidFill>
              </a:rPr>
              <a:t>PS5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46A6F88-0C22-43DF-89B3-F6A1DCDAC105}"/>
              </a:ext>
            </a:extLst>
          </p:cNvPr>
          <p:cNvSpPr/>
          <p:nvPr/>
        </p:nvSpPr>
        <p:spPr>
          <a:xfrm>
            <a:off x="5491557" y="548266"/>
            <a:ext cx="438149" cy="349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rgbClr val="FF0000"/>
                </a:solidFill>
              </a:rPr>
              <a:t>PS6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1904C12E-27B1-4C10-A1C0-13EADB23BCCA}"/>
              </a:ext>
            </a:extLst>
          </p:cNvPr>
          <p:cNvSpPr/>
          <p:nvPr/>
        </p:nvSpPr>
        <p:spPr>
          <a:xfrm>
            <a:off x="6038564" y="548266"/>
            <a:ext cx="438149" cy="349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rgbClr val="FF0000"/>
                </a:solidFill>
              </a:rPr>
              <a:t>PS7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7120539-0F90-431A-BDD9-9BA786021252}"/>
              </a:ext>
            </a:extLst>
          </p:cNvPr>
          <p:cNvSpPr/>
          <p:nvPr/>
        </p:nvSpPr>
        <p:spPr>
          <a:xfrm>
            <a:off x="6585571" y="548266"/>
            <a:ext cx="438149" cy="349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rgbClr val="FF0000"/>
                </a:solidFill>
              </a:rPr>
              <a:t>PS8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66CDD335-FEB9-4039-AECA-1935315BC0E5}"/>
              </a:ext>
            </a:extLst>
          </p:cNvPr>
          <p:cNvSpPr/>
          <p:nvPr/>
        </p:nvSpPr>
        <p:spPr>
          <a:xfrm>
            <a:off x="7123869" y="548266"/>
            <a:ext cx="438149" cy="349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rgbClr val="FF0000"/>
                </a:solidFill>
              </a:rPr>
              <a:t>PS9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142AA29F-F041-40BD-AF82-1BE78234A57A}"/>
              </a:ext>
            </a:extLst>
          </p:cNvPr>
          <p:cNvCxnSpPr>
            <a:cxnSpLocks/>
            <a:stCxn id="68" idx="0"/>
          </p:cNvCxnSpPr>
          <p:nvPr/>
        </p:nvCxnSpPr>
        <p:spPr>
          <a:xfrm flipH="1" flipV="1">
            <a:off x="2424240" y="4425261"/>
            <a:ext cx="8020" cy="159333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FC6F3F91-F252-42FF-9D29-BF3C7CE3AC04}"/>
              </a:ext>
            </a:extLst>
          </p:cNvPr>
          <p:cNvCxnSpPr>
            <a:cxnSpLocks/>
          </p:cNvCxnSpPr>
          <p:nvPr/>
        </p:nvCxnSpPr>
        <p:spPr>
          <a:xfrm flipH="1" flipV="1">
            <a:off x="2420229" y="2513652"/>
            <a:ext cx="8020" cy="159333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BC932314-1045-49D9-9B08-5CA77945CDAB}"/>
              </a:ext>
            </a:extLst>
          </p:cNvPr>
          <p:cNvCxnSpPr>
            <a:cxnSpLocks/>
            <a:endCxn id="117" idx="2"/>
          </p:cNvCxnSpPr>
          <p:nvPr/>
        </p:nvCxnSpPr>
        <p:spPr>
          <a:xfrm flipV="1">
            <a:off x="2424238" y="897355"/>
            <a:ext cx="4352" cy="129802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1A60A173-59A9-4D8F-8604-02D31C6DB590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2983776" y="5794155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1B14CFFD-F479-4C5A-8A7D-EB2F5F151C1E}"/>
              </a:ext>
            </a:extLst>
          </p:cNvPr>
          <p:cNvCxnSpPr>
            <a:cxnSpLocks/>
          </p:cNvCxnSpPr>
          <p:nvPr/>
        </p:nvCxnSpPr>
        <p:spPr>
          <a:xfrm flipV="1">
            <a:off x="2977235" y="4484233"/>
            <a:ext cx="1" cy="98263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C784D057-29D5-4C07-9412-B57F28A3C827}"/>
              </a:ext>
            </a:extLst>
          </p:cNvPr>
          <p:cNvCxnSpPr>
            <a:cxnSpLocks/>
          </p:cNvCxnSpPr>
          <p:nvPr/>
        </p:nvCxnSpPr>
        <p:spPr>
          <a:xfrm flipV="1">
            <a:off x="2981585" y="3839757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3D7A5B2E-2A07-4AEE-B19E-C0F9B6112105}"/>
              </a:ext>
            </a:extLst>
          </p:cNvPr>
          <p:cNvCxnSpPr>
            <a:cxnSpLocks/>
          </p:cNvCxnSpPr>
          <p:nvPr/>
        </p:nvCxnSpPr>
        <p:spPr>
          <a:xfrm flipV="1">
            <a:off x="2972883" y="2555978"/>
            <a:ext cx="1" cy="98263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B8E75943-2D55-455F-915D-BDB3618AC4FD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971403" y="826583"/>
            <a:ext cx="1484" cy="91185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8038F774-F0C8-4C21-8A2B-4D979B2D085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972889" y="2069564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EEB3CC38-C792-46B7-B532-78331428270E}"/>
              </a:ext>
            </a:extLst>
          </p:cNvPr>
          <p:cNvCxnSpPr>
            <a:cxnSpLocks/>
          </p:cNvCxnSpPr>
          <p:nvPr/>
        </p:nvCxnSpPr>
        <p:spPr>
          <a:xfrm flipV="1">
            <a:off x="3519358" y="5798502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B3B05769-EA89-4DED-9FE0-F9DE65113DC2}"/>
              </a:ext>
            </a:extLst>
          </p:cNvPr>
          <p:cNvCxnSpPr>
            <a:cxnSpLocks/>
          </p:cNvCxnSpPr>
          <p:nvPr/>
        </p:nvCxnSpPr>
        <p:spPr>
          <a:xfrm flipV="1">
            <a:off x="3517167" y="3844104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845292F9-1889-4E1F-BC72-468A9389A622}"/>
              </a:ext>
            </a:extLst>
          </p:cNvPr>
          <p:cNvCxnSpPr>
            <a:cxnSpLocks/>
          </p:cNvCxnSpPr>
          <p:nvPr/>
        </p:nvCxnSpPr>
        <p:spPr>
          <a:xfrm flipV="1">
            <a:off x="3508471" y="2073911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F9808B2F-1240-4094-8DA8-A2DB59B55F97}"/>
              </a:ext>
            </a:extLst>
          </p:cNvPr>
          <p:cNvCxnSpPr>
            <a:cxnSpLocks/>
          </p:cNvCxnSpPr>
          <p:nvPr/>
        </p:nvCxnSpPr>
        <p:spPr>
          <a:xfrm flipV="1">
            <a:off x="4072358" y="5802849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E1D95FAF-4E89-40BA-9A87-D5B556793AEB}"/>
              </a:ext>
            </a:extLst>
          </p:cNvPr>
          <p:cNvCxnSpPr>
            <a:cxnSpLocks/>
          </p:cNvCxnSpPr>
          <p:nvPr/>
        </p:nvCxnSpPr>
        <p:spPr>
          <a:xfrm flipV="1">
            <a:off x="4070167" y="3848451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6B7317F1-AA50-40C9-9D47-C0DC4C71EE2E}"/>
              </a:ext>
            </a:extLst>
          </p:cNvPr>
          <p:cNvCxnSpPr>
            <a:cxnSpLocks/>
          </p:cNvCxnSpPr>
          <p:nvPr/>
        </p:nvCxnSpPr>
        <p:spPr>
          <a:xfrm flipV="1">
            <a:off x="4061471" y="2078258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869DEB20-B4C7-43F0-B45C-E4B1AD20F489}"/>
              </a:ext>
            </a:extLst>
          </p:cNvPr>
          <p:cNvCxnSpPr>
            <a:cxnSpLocks/>
          </p:cNvCxnSpPr>
          <p:nvPr/>
        </p:nvCxnSpPr>
        <p:spPr>
          <a:xfrm flipV="1">
            <a:off x="4642776" y="5789778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CD6A9DCD-27EB-4BB9-899C-1CCBCA67BC55}"/>
              </a:ext>
            </a:extLst>
          </p:cNvPr>
          <p:cNvCxnSpPr>
            <a:cxnSpLocks/>
          </p:cNvCxnSpPr>
          <p:nvPr/>
        </p:nvCxnSpPr>
        <p:spPr>
          <a:xfrm flipV="1">
            <a:off x="4640585" y="3835380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776FEEC4-53F8-4677-874D-133A532AA91E}"/>
              </a:ext>
            </a:extLst>
          </p:cNvPr>
          <p:cNvCxnSpPr>
            <a:cxnSpLocks/>
          </p:cNvCxnSpPr>
          <p:nvPr/>
        </p:nvCxnSpPr>
        <p:spPr>
          <a:xfrm flipV="1">
            <a:off x="4631889" y="2065187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82C3DA56-0461-4912-82B8-C7F9EF26AD45}"/>
              </a:ext>
            </a:extLst>
          </p:cNvPr>
          <p:cNvCxnSpPr>
            <a:cxnSpLocks/>
          </p:cNvCxnSpPr>
          <p:nvPr/>
        </p:nvCxnSpPr>
        <p:spPr>
          <a:xfrm flipV="1">
            <a:off x="5204485" y="5776707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761C1EF0-8E08-40B8-AD97-F93DC74B3BF3}"/>
              </a:ext>
            </a:extLst>
          </p:cNvPr>
          <p:cNvCxnSpPr>
            <a:cxnSpLocks/>
          </p:cNvCxnSpPr>
          <p:nvPr/>
        </p:nvCxnSpPr>
        <p:spPr>
          <a:xfrm flipV="1">
            <a:off x="5202294" y="3822309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6DDD405A-3891-42EF-A979-B1E63DE81DC1}"/>
              </a:ext>
            </a:extLst>
          </p:cNvPr>
          <p:cNvCxnSpPr>
            <a:cxnSpLocks/>
          </p:cNvCxnSpPr>
          <p:nvPr/>
        </p:nvCxnSpPr>
        <p:spPr>
          <a:xfrm flipV="1">
            <a:off x="5193598" y="2052116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5D156550-73D8-4FD6-9569-BBA228B14D21}"/>
              </a:ext>
            </a:extLst>
          </p:cNvPr>
          <p:cNvCxnSpPr>
            <a:cxnSpLocks/>
          </p:cNvCxnSpPr>
          <p:nvPr/>
        </p:nvCxnSpPr>
        <p:spPr>
          <a:xfrm flipV="1">
            <a:off x="5757485" y="5763636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線接點 156">
            <a:extLst>
              <a:ext uri="{FF2B5EF4-FFF2-40B4-BE49-F238E27FC236}">
                <a16:creationId xmlns:a16="http://schemas.microsoft.com/office/drawing/2014/main" id="{32110192-49AD-4DE0-BC4A-74CC73633D5F}"/>
              </a:ext>
            </a:extLst>
          </p:cNvPr>
          <p:cNvCxnSpPr>
            <a:cxnSpLocks/>
          </p:cNvCxnSpPr>
          <p:nvPr/>
        </p:nvCxnSpPr>
        <p:spPr>
          <a:xfrm flipV="1">
            <a:off x="5755294" y="3809238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DA4DA78C-503D-4E99-949B-B294ED6F11E9}"/>
              </a:ext>
            </a:extLst>
          </p:cNvPr>
          <p:cNvCxnSpPr>
            <a:cxnSpLocks/>
          </p:cNvCxnSpPr>
          <p:nvPr/>
        </p:nvCxnSpPr>
        <p:spPr>
          <a:xfrm flipV="1">
            <a:off x="5746598" y="2039045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E1646E3D-D67F-4C7C-80BC-FF01EB5E279D}"/>
              </a:ext>
            </a:extLst>
          </p:cNvPr>
          <p:cNvCxnSpPr>
            <a:cxnSpLocks/>
          </p:cNvCxnSpPr>
          <p:nvPr/>
        </p:nvCxnSpPr>
        <p:spPr>
          <a:xfrm flipV="1">
            <a:off x="6301776" y="5750565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0C13EA9B-91F0-4D4A-A1BD-2EFA9E84D467}"/>
              </a:ext>
            </a:extLst>
          </p:cNvPr>
          <p:cNvCxnSpPr>
            <a:cxnSpLocks/>
          </p:cNvCxnSpPr>
          <p:nvPr/>
        </p:nvCxnSpPr>
        <p:spPr>
          <a:xfrm flipV="1">
            <a:off x="6299585" y="3796167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FB50DCBD-021C-4438-8F76-269B51D40654}"/>
              </a:ext>
            </a:extLst>
          </p:cNvPr>
          <p:cNvCxnSpPr>
            <a:cxnSpLocks/>
          </p:cNvCxnSpPr>
          <p:nvPr/>
        </p:nvCxnSpPr>
        <p:spPr>
          <a:xfrm flipV="1">
            <a:off x="6290889" y="2025974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AB5F75AA-647E-4A6B-A6DC-B9C46C26FD0E}"/>
              </a:ext>
            </a:extLst>
          </p:cNvPr>
          <p:cNvCxnSpPr>
            <a:cxnSpLocks/>
          </p:cNvCxnSpPr>
          <p:nvPr/>
        </p:nvCxnSpPr>
        <p:spPr>
          <a:xfrm flipV="1">
            <a:off x="6297420" y="5232390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線接點 162">
            <a:extLst>
              <a:ext uri="{FF2B5EF4-FFF2-40B4-BE49-F238E27FC236}">
                <a16:creationId xmlns:a16="http://schemas.microsoft.com/office/drawing/2014/main" id="{673A4E6F-B881-4A86-A553-1AA820351865}"/>
              </a:ext>
            </a:extLst>
          </p:cNvPr>
          <p:cNvCxnSpPr>
            <a:cxnSpLocks/>
          </p:cNvCxnSpPr>
          <p:nvPr/>
        </p:nvCxnSpPr>
        <p:spPr>
          <a:xfrm flipV="1">
            <a:off x="6295229" y="3312828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線接點 163">
            <a:extLst>
              <a:ext uri="{FF2B5EF4-FFF2-40B4-BE49-F238E27FC236}">
                <a16:creationId xmlns:a16="http://schemas.microsoft.com/office/drawing/2014/main" id="{CC063CEA-0BF1-478E-A523-7ECDC5E3CCF5}"/>
              </a:ext>
            </a:extLst>
          </p:cNvPr>
          <p:cNvCxnSpPr>
            <a:cxnSpLocks/>
          </p:cNvCxnSpPr>
          <p:nvPr/>
        </p:nvCxnSpPr>
        <p:spPr>
          <a:xfrm flipV="1">
            <a:off x="6286533" y="1542635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線接點 164">
            <a:extLst>
              <a:ext uri="{FF2B5EF4-FFF2-40B4-BE49-F238E27FC236}">
                <a16:creationId xmlns:a16="http://schemas.microsoft.com/office/drawing/2014/main" id="{266B1749-CFDE-4FCB-9B96-6AF58E6C7869}"/>
              </a:ext>
            </a:extLst>
          </p:cNvPr>
          <p:cNvCxnSpPr>
            <a:cxnSpLocks/>
          </p:cNvCxnSpPr>
          <p:nvPr/>
        </p:nvCxnSpPr>
        <p:spPr>
          <a:xfrm flipV="1">
            <a:off x="3523736" y="5219323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1848B0FC-1321-4726-9A8E-82855E777120}"/>
              </a:ext>
            </a:extLst>
          </p:cNvPr>
          <p:cNvCxnSpPr>
            <a:cxnSpLocks/>
          </p:cNvCxnSpPr>
          <p:nvPr/>
        </p:nvCxnSpPr>
        <p:spPr>
          <a:xfrm flipV="1">
            <a:off x="3521545" y="3264925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線接點 166">
            <a:extLst>
              <a:ext uri="{FF2B5EF4-FFF2-40B4-BE49-F238E27FC236}">
                <a16:creationId xmlns:a16="http://schemas.microsoft.com/office/drawing/2014/main" id="{01D5A88F-0533-4AF4-B5A4-1E42634426B0}"/>
              </a:ext>
            </a:extLst>
          </p:cNvPr>
          <p:cNvCxnSpPr>
            <a:cxnSpLocks/>
          </p:cNvCxnSpPr>
          <p:nvPr/>
        </p:nvCxnSpPr>
        <p:spPr>
          <a:xfrm flipV="1">
            <a:off x="3512849" y="1520859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線接點 167">
            <a:extLst>
              <a:ext uri="{FF2B5EF4-FFF2-40B4-BE49-F238E27FC236}">
                <a16:creationId xmlns:a16="http://schemas.microsoft.com/office/drawing/2014/main" id="{A322F943-431E-4791-9C25-925BAC75C742}"/>
              </a:ext>
            </a:extLst>
          </p:cNvPr>
          <p:cNvCxnSpPr>
            <a:cxnSpLocks/>
          </p:cNvCxnSpPr>
          <p:nvPr/>
        </p:nvCxnSpPr>
        <p:spPr>
          <a:xfrm flipV="1">
            <a:off x="4076711" y="5259439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接點 168">
            <a:extLst>
              <a:ext uri="{FF2B5EF4-FFF2-40B4-BE49-F238E27FC236}">
                <a16:creationId xmlns:a16="http://schemas.microsoft.com/office/drawing/2014/main" id="{F4672BFD-38AD-49AA-A112-531BAF8FD7BC}"/>
              </a:ext>
            </a:extLst>
          </p:cNvPr>
          <p:cNvCxnSpPr>
            <a:cxnSpLocks/>
          </p:cNvCxnSpPr>
          <p:nvPr/>
        </p:nvCxnSpPr>
        <p:spPr>
          <a:xfrm flipV="1">
            <a:off x="4074520" y="3305041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接點 169">
            <a:extLst>
              <a:ext uri="{FF2B5EF4-FFF2-40B4-BE49-F238E27FC236}">
                <a16:creationId xmlns:a16="http://schemas.microsoft.com/office/drawing/2014/main" id="{FFEC915F-0706-4446-A1B2-FF92AD97A5AE}"/>
              </a:ext>
            </a:extLst>
          </p:cNvPr>
          <p:cNvCxnSpPr>
            <a:cxnSpLocks/>
          </p:cNvCxnSpPr>
          <p:nvPr/>
        </p:nvCxnSpPr>
        <p:spPr>
          <a:xfrm flipV="1">
            <a:off x="4065824" y="1543557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接點 170">
            <a:extLst>
              <a:ext uri="{FF2B5EF4-FFF2-40B4-BE49-F238E27FC236}">
                <a16:creationId xmlns:a16="http://schemas.microsoft.com/office/drawing/2014/main" id="{B3456F78-D181-42D7-BF9F-A74FCB37BEF4}"/>
              </a:ext>
            </a:extLst>
          </p:cNvPr>
          <p:cNvCxnSpPr>
            <a:cxnSpLocks/>
          </p:cNvCxnSpPr>
          <p:nvPr/>
        </p:nvCxnSpPr>
        <p:spPr>
          <a:xfrm flipV="1">
            <a:off x="4638395" y="5247301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AE5C5903-6F6F-4057-ADD5-F3D0736AF8E2}"/>
              </a:ext>
            </a:extLst>
          </p:cNvPr>
          <p:cNvCxnSpPr>
            <a:cxnSpLocks/>
          </p:cNvCxnSpPr>
          <p:nvPr/>
        </p:nvCxnSpPr>
        <p:spPr>
          <a:xfrm flipV="1">
            <a:off x="4636204" y="3310321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接點 172">
            <a:extLst>
              <a:ext uri="{FF2B5EF4-FFF2-40B4-BE49-F238E27FC236}">
                <a16:creationId xmlns:a16="http://schemas.microsoft.com/office/drawing/2014/main" id="{A3B1DB7A-41CB-4AD0-97D7-DED939B99C89}"/>
              </a:ext>
            </a:extLst>
          </p:cNvPr>
          <p:cNvCxnSpPr>
            <a:cxnSpLocks/>
          </p:cNvCxnSpPr>
          <p:nvPr/>
        </p:nvCxnSpPr>
        <p:spPr>
          <a:xfrm flipV="1">
            <a:off x="4627508" y="1557546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線接點 173">
            <a:extLst>
              <a:ext uri="{FF2B5EF4-FFF2-40B4-BE49-F238E27FC236}">
                <a16:creationId xmlns:a16="http://schemas.microsoft.com/office/drawing/2014/main" id="{E04ECC87-66A2-4722-96AA-2D5482FCD636}"/>
              </a:ext>
            </a:extLst>
          </p:cNvPr>
          <p:cNvCxnSpPr>
            <a:cxnSpLocks/>
          </p:cNvCxnSpPr>
          <p:nvPr/>
        </p:nvCxnSpPr>
        <p:spPr>
          <a:xfrm flipV="1">
            <a:off x="5200079" y="5261290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B8875407-B2D1-4E63-8A3B-891D2559EB3B}"/>
              </a:ext>
            </a:extLst>
          </p:cNvPr>
          <p:cNvCxnSpPr>
            <a:cxnSpLocks/>
          </p:cNvCxnSpPr>
          <p:nvPr/>
        </p:nvCxnSpPr>
        <p:spPr>
          <a:xfrm flipV="1">
            <a:off x="5197888" y="3306892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線接點 175">
            <a:extLst>
              <a:ext uri="{FF2B5EF4-FFF2-40B4-BE49-F238E27FC236}">
                <a16:creationId xmlns:a16="http://schemas.microsoft.com/office/drawing/2014/main" id="{22E22B5D-9CA4-41CA-81DE-50C78851ED9B}"/>
              </a:ext>
            </a:extLst>
          </p:cNvPr>
          <p:cNvCxnSpPr>
            <a:cxnSpLocks/>
          </p:cNvCxnSpPr>
          <p:nvPr/>
        </p:nvCxnSpPr>
        <p:spPr>
          <a:xfrm flipV="1">
            <a:off x="5189192" y="1571535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線接點 176">
            <a:extLst>
              <a:ext uri="{FF2B5EF4-FFF2-40B4-BE49-F238E27FC236}">
                <a16:creationId xmlns:a16="http://schemas.microsoft.com/office/drawing/2014/main" id="{8A5F152D-5475-44EF-BFCD-58F5B686FA02}"/>
              </a:ext>
            </a:extLst>
          </p:cNvPr>
          <p:cNvCxnSpPr>
            <a:cxnSpLocks/>
          </p:cNvCxnSpPr>
          <p:nvPr/>
        </p:nvCxnSpPr>
        <p:spPr>
          <a:xfrm flipV="1">
            <a:off x="5761763" y="5257861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線接點 177">
            <a:extLst>
              <a:ext uri="{FF2B5EF4-FFF2-40B4-BE49-F238E27FC236}">
                <a16:creationId xmlns:a16="http://schemas.microsoft.com/office/drawing/2014/main" id="{BC346252-0302-4F2E-B57E-EA0925AD9F51}"/>
              </a:ext>
            </a:extLst>
          </p:cNvPr>
          <p:cNvCxnSpPr>
            <a:cxnSpLocks/>
          </p:cNvCxnSpPr>
          <p:nvPr/>
        </p:nvCxnSpPr>
        <p:spPr>
          <a:xfrm flipV="1">
            <a:off x="5759572" y="3303463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9117D542-8E14-4863-A874-C1C6D991331D}"/>
              </a:ext>
            </a:extLst>
          </p:cNvPr>
          <p:cNvCxnSpPr>
            <a:cxnSpLocks/>
          </p:cNvCxnSpPr>
          <p:nvPr/>
        </p:nvCxnSpPr>
        <p:spPr>
          <a:xfrm flipV="1">
            <a:off x="5750876" y="1568106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線接點 179">
            <a:extLst>
              <a:ext uri="{FF2B5EF4-FFF2-40B4-BE49-F238E27FC236}">
                <a16:creationId xmlns:a16="http://schemas.microsoft.com/office/drawing/2014/main" id="{134468A4-C441-443A-A524-DD83F34C4BDF}"/>
              </a:ext>
            </a:extLst>
          </p:cNvPr>
          <p:cNvCxnSpPr>
            <a:cxnSpLocks/>
          </p:cNvCxnSpPr>
          <p:nvPr/>
        </p:nvCxnSpPr>
        <p:spPr>
          <a:xfrm flipV="1">
            <a:off x="6833037" y="5237940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7C19CC23-A7FC-4392-B6A7-B0C9D23886AA}"/>
              </a:ext>
            </a:extLst>
          </p:cNvPr>
          <p:cNvCxnSpPr>
            <a:cxnSpLocks/>
          </p:cNvCxnSpPr>
          <p:nvPr/>
        </p:nvCxnSpPr>
        <p:spPr>
          <a:xfrm flipV="1">
            <a:off x="6830846" y="3318378"/>
            <a:ext cx="1" cy="2427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線接點 181">
            <a:extLst>
              <a:ext uri="{FF2B5EF4-FFF2-40B4-BE49-F238E27FC236}">
                <a16:creationId xmlns:a16="http://schemas.microsoft.com/office/drawing/2014/main" id="{80FFBBD7-AA51-4EEE-9663-11AB5CFE8C4E}"/>
              </a:ext>
            </a:extLst>
          </p:cNvPr>
          <p:cNvCxnSpPr>
            <a:cxnSpLocks/>
          </p:cNvCxnSpPr>
          <p:nvPr/>
        </p:nvCxnSpPr>
        <p:spPr>
          <a:xfrm flipV="1">
            <a:off x="6822150" y="1548185"/>
            <a:ext cx="2157" cy="16784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線接點 184">
            <a:extLst>
              <a:ext uri="{FF2B5EF4-FFF2-40B4-BE49-F238E27FC236}">
                <a16:creationId xmlns:a16="http://schemas.microsoft.com/office/drawing/2014/main" id="{242FCDA3-1F44-4F2D-BBE0-73104C4851B7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7397180" y="3310322"/>
            <a:ext cx="10566" cy="163638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接點 191">
            <a:extLst>
              <a:ext uri="{FF2B5EF4-FFF2-40B4-BE49-F238E27FC236}">
                <a16:creationId xmlns:a16="http://schemas.microsoft.com/office/drawing/2014/main" id="{E6AB009B-6E92-49F6-ABAF-E9B5F6BC4906}"/>
              </a:ext>
            </a:extLst>
          </p:cNvPr>
          <p:cNvCxnSpPr>
            <a:cxnSpLocks/>
          </p:cNvCxnSpPr>
          <p:nvPr/>
        </p:nvCxnSpPr>
        <p:spPr>
          <a:xfrm flipV="1">
            <a:off x="7386790" y="1530745"/>
            <a:ext cx="5766" cy="145228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線接點 193">
            <a:extLst>
              <a:ext uri="{FF2B5EF4-FFF2-40B4-BE49-F238E27FC236}">
                <a16:creationId xmlns:a16="http://schemas.microsoft.com/office/drawing/2014/main" id="{B63082CA-3C03-4B7F-AA22-46C14C56740A}"/>
              </a:ext>
            </a:extLst>
          </p:cNvPr>
          <p:cNvCxnSpPr>
            <a:cxnSpLocks/>
          </p:cNvCxnSpPr>
          <p:nvPr/>
        </p:nvCxnSpPr>
        <p:spPr>
          <a:xfrm flipV="1">
            <a:off x="6835180" y="1992557"/>
            <a:ext cx="7734" cy="97046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線接點 199">
            <a:extLst>
              <a:ext uri="{FF2B5EF4-FFF2-40B4-BE49-F238E27FC236}">
                <a16:creationId xmlns:a16="http://schemas.microsoft.com/office/drawing/2014/main" id="{5AB36BB0-9A03-48DF-91E2-A978C463B46E}"/>
              </a:ext>
            </a:extLst>
          </p:cNvPr>
          <p:cNvCxnSpPr>
            <a:cxnSpLocks/>
          </p:cNvCxnSpPr>
          <p:nvPr/>
        </p:nvCxnSpPr>
        <p:spPr>
          <a:xfrm flipH="1" flipV="1">
            <a:off x="6830135" y="3816641"/>
            <a:ext cx="12914" cy="115890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線接點 219">
            <a:extLst>
              <a:ext uri="{FF2B5EF4-FFF2-40B4-BE49-F238E27FC236}">
                <a16:creationId xmlns:a16="http://schemas.microsoft.com/office/drawing/2014/main" id="{A822CFA8-CE1A-4ADD-BB09-F8E18C7B2216}"/>
              </a:ext>
            </a:extLst>
          </p:cNvPr>
          <p:cNvCxnSpPr>
            <a:cxnSpLocks/>
          </p:cNvCxnSpPr>
          <p:nvPr/>
        </p:nvCxnSpPr>
        <p:spPr>
          <a:xfrm flipV="1">
            <a:off x="3508471" y="880606"/>
            <a:ext cx="0" cy="28096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線接點 222">
            <a:extLst>
              <a:ext uri="{FF2B5EF4-FFF2-40B4-BE49-F238E27FC236}">
                <a16:creationId xmlns:a16="http://schemas.microsoft.com/office/drawing/2014/main" id="{5BEAFAB7-3C28-4856-8061-D881D63C2DB4}"/>
              </a:ext>
            </a:extLst>
          </p:cNvPr>
          <p:cNvCxnSpPr>
            <a:cxnSpLocks/>
          </p:cNvCxnSpPr>
          <p:nvPr/>
        </p:nvCxnSpPr>
        <p:spPr>
          <a:xfrm flipV="1">
            <a:off x="4088669" y="880606"/>
            <a:ext cx="0" cy="28096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直線接點 223">
            <a:extLst>
              <a:ext uri="{FF2B5EF4-FFF2-40B4-BE49-F238E27FC236}">
                <a16:creationId xmlns:a16="http://schemas.microsoft.com/office/drawing/2014/main" id="{AB93A852-22B6-4068-9F57-480247ECE280}"/>
              </a:ext>
            </a:extLst>
          </p:cNvPr>
          <p:cNvCxnSpPr>
            <a:cxnSpLocks/>
          </p:cNvCxnSpPr>
          <p:nvPr/>
        </p:nvCxnSpPr>
        <p:spPr>
          <a:xfrm flipV="1">
            <a:off x="4668867" y="880606"/>
            <a:ext cx="0" cy="28096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8E6F981F-3075-4CC5-95EF-A5591933A023}"/>
              </a:ext>
            </a:extLst>
          </p:cNvPr>
          <p:cNvCxnSpPr>
            <a:cxnSpLocks/>
          </p:cNvCxnSpPr>
          <p:nvPr/>
        </p:nvCxnSpPr>
        <p:spPr>
          <a:xfrm flipV="1">
            <a:off x="5214229" y="880606"/>
            <a:ext cx="0" cy="28096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直線接點 225">
            <a:extLst>
              <a:ext uri="{FF2B5EF4-FFF2-40B4-BE49-F238E27FC236}">
                <a16:creationId xmlns:a16="http://schemas.microsoft.com/office/drawing/2014/main" id="{C1D98F8C-93AF-44C4-8472-79D215028AC7}"/>
              </a:ext>
            </a:extLst>
          </p:cNvPr>
          <p:cNvCxnSpPr>
            <a:cxnSpLocks/>
          </p:cNvCxnSpPr>
          <p:nvPr/>
        </p:nvCxnSpPr>
        <p:spPr>
          <a:xfrm flipV="1">
            <a:off x="5742173" y="880606"/>
            <a:ext cx="0" cy="28096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線接點 226">
            <a:extLst>
              <a:ext uri="{FF2B5EF4-FFF2-40B4-BE49-F238E27FC236}">
                <a16:creationId xmlns:a16="http://schemas.microsoft.com/office/drawing/2014/main" id="{6AAA5797-9B93-45F8-B3FE-B6CEC935BF9F}"/>
              </a:ext>
            </a:extLst>
          </p:cNvPr>
          <p:cNvCxnSpPr>
            <a:cxnSpLocks/>
          </p:cNvCxnSpPr>
          <p:nvPr/>
        </p:nvCxnSpPr>
        <p:spPr>
          <a:xfrm flipV="1">
            <a:off x="6270117" y="880606"/>
            <a:ext cx="0" cy="28096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直線接點 227">
            <a:extLst>
              <a:ext uri="{FF2B5EF4-FFF2-40B4-BE49-F238E27FC236}">
                <a16:creationId xmlns:a16="http://schemas.microsoft.com/office/drawing/2014/main" id="{AE35630A-31C1-4153-BAE6-6E3C4B7EB09E}"/>
              </a:ext>
            </a:extLst>
          </p:cNvPr>
          <p:cNvCxnSpPr>
            <a:cxnSpLocks/>
          </p:cNvCxnSpPr>
          <p:nvPr/>
        </p:nvCxnSpPr>
        <p:spPr>
          <a:xfrm flipV="1">
            <a:off x="6798061" y="880606"/>
            <a:ext cx="0" cy="28096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直線接點 228">
            <a:extLst>
              <a:ext uri="{FF2B5EF4-FFF2-40B4-BE49-F238E27FC236}">
                <a16:creationId xmlns:a16="http://schemas.microsoft.com/office/drawing/2014/main" id="{352F5580-0403-4416-9568-B685DC58EFEE}"/>
              </a:ext>
            </a:extLst>
          </p:cNvPr>
          <p:cNvCxnSpPr>
            <a:cxnSpLocks/>
          </p:cNvCxnSpPr>
          <p:nvPr/>
        </p:nvCxnSpPr>
        <p:spPr>
          <a:xfrm flipV="1">
            <a:off x="7343423" y="880606"/>
            <a:ext cx="0" cy="28096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2" name="群組 241">
            <a:extLst>
              <a:ext uri="{FF2B5EF4-FFF2-40B4-BE49-F238E27FC236}">
                <a16:creationId xmlns:a16="http://schemas.microsoft.com/office/drawing/2014/main" id="{F32FE6D3-FC78-4795-BA06-2CE3C073CA52}"/>
              </a:ext>
            </a:extLst>
          </p:cNvPr>
          <p:cNvGrpSpPr/>
          <p:nvPr/>
        </p:nvGrpSpPr>
        <p:grpSpPr>
          <a:xfrm>
            <a:off x="3315508" y="1207719"/>
            <a:ext cx="4309121" cy="357119"/>
            <a:chOff x="2200814" y="2612851"/>
            <a:chExt cx="4309121" cy="357119"/>
          </a:xfrm>
        </p:grpSpPr>
        <p:grpSp>
          <p:nvGrpSpPr>
            <p:cNvPr id="243" name="群組 242">
              <a:extLst>
                <a:ext uri="{FF2B5EF4-FFF2-40B4-BE49-F238E27FC236}">
                  <a16:creationId xmlns:a16="http://schemas.microsoft.com/office/drawing/2014/main" id="{F32ACC65-2640-4B81-95C4-CA9577186B0A}"/>
                </a:ext>
              </a:extLst>
            </p:cNvPr>
            <p:cNvGrpSpPr/>
            <p:nvPr/>
          </p:nvGrpSpPr>
          <p:grpSpPr>
            <a:xfrm>
              <a:off x="2200814" y="2612851"/>
              <a:ext cx="3756125" cy="353163"/>
              <a:chOff x="2200814" y="2612851"/>
              <a:chExt cx="3756125" cy="353163"/>
            </a:xfrm>
          </p:grpSpPr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97D5C41B-9EB6-484A-8F2E-832FB89E9ED9}"/>
                  </a:ext>
                </a:extLst>
              </p:cNvPr>
              <p:cNvSpPr/>
              <p:nvPr/>
            </p:nvSpPr>
            <p:spPr>
              <a:xfrm>
                <a:off x="2200814" y="2616925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X0,8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13FF214E-10E4-4F6E-8275-51048A8CED25}"/>
                  </a:ext>
                </a:extLst>
              </p:cNvPr>
              <p:cNvSpPr/>
              <p:nvPr/>
            </p:nvSpPr>
            <p:spPr>
              <a:xfrm>
                <a:off x="2753810" y="2616246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X0,9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35A9A2CA-CB2D-400B-B00D-7944A56EB017}"/>
                  </a:ext>
                </a:extLst>
              </p:cNvPr>
              <p:cNvSpPr/>
              <p:nvPr/>
            </p:nvSpPr>
            <p:spPr>
              <a:xfrm>
                <a:off x="3306806" y="2615567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X0,10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A4516489-86E6-4F7D-82F6-4415B4F13765}"/>
                  </a:ext>
                </a:extLst>
              </p:cNvPr>
              <p:cNvSpPr/>
              <p:nvPr/>
            </p:nvSpPr>
            <p:spPr>
              <a:xfrm>
                <a:off x="3859802" y="2614888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X0,11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23F28202-40B2-44B0-989B-0B4BE81646F0}"/>
                  </a:ext>
                </a:extLst>
              </p:cNvPr>
              <p:cNvSpPr/>
              <p:nvPr/>
            </p:nvSpPr>
            <p:spPr>
              <a:xfrm>
                <a:off x="4412798" y="2614209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X0,12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ED85BBE-DE32-4F5A-A5E9-CBE44BB31892}"/>
                  </a:ext>
                </a:extLst>
              </p:cNvPr>
              <p:cNvSpPr/>
              <p:nvPr/>
            </p:nvSpPr>
            <p:spPr>
              <a:xfrm>
                <a:off x="4965794" y="2613530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X0,13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40248DE4-CAB6-45DF-893B-665FF30F4118}"/>
                  </a:ext>
                </a:extLst>
              </p:cNvPr>
              <p:cNvSpPr/>
              <p:nvPr/>
            </p:nvSpPr>
            <p:spPr>
              <a:xfrm>
                <a:off x="5518790" y="2612851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X0,14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571DCD27-9871-4BFB-B2F8-6493FA446941}"/>
                </a:ext>
              </a:extLst>
            </p:cNvPr>
            <p:cNvSpPr/>
            <p:nvPr/>
          </p:nvSpPr>
          <p:spPr>
            <a:xfrm>
              <a:off x="6071786" y="2620881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X0,15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</p:grpSp>
      <p:cxnSp>
        <p:nvCxnSpPr>
          <p:cNvPr id="253" name="直線接點 252">
            <a:extLst>
              <a:ext uri="{FF2B5EF4-FFF2-40B4-BE49-F238E27FC236}">
                <a16:creationId xmlns:a16="http://schemas.microsoft.com/office/drawing/2014/main" id="{5B4DB729-7871-47DB-BDFA-2B9FD741D525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4087579" y="4392174"/>
            <a:ext cx="2190" cy="54581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直線接點 253">
            <a:extLst>
              <a:ext uri="{FF2B5EF4-FFF2-40B4-BE49-F238E27FC236}">
                <a16:creationId xmlns:a16="http://schemas.microsoft.com/office/drawing/2014/main" id="{449DC1B3-AA24-4E29-A647-CAA6ED8F049E}"/>
              </a:ext>
            </a:extLst>
          </p:cNvPr>
          <p:cNvCxnSpPr>
            <a:cxnSpLocks/>
          </p:cNvCxnSpPr>
          <p:nvPr/>
        </p:nvCxnSpPr>
        <p:spPr>
          <a:xfrm flipH="1" flipV="1">
            <a:off x="3525877" y="4413942"/>
            <a:ext cx="2190" cy="54581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直線接點 254">
            <a:extLst>
              <a:ext uri="{FF2B5EF4-FFF2-40B4-BE49-F238E27FC236}">
                <a16:creationId xmlns:a16="http://schemas.microsoft.com/office/drawing/2014/main" id="{78CB9E95-8CBE-4DB6-A221-9BA2F27D09FA}"/>
              </a:ext>
            </a:extLst>
          </p:cNvPr>
          <p:cNvCxnSpPr>
            <a:cxnSpLocks/>
          </p:cNvCxnSpPr>
          <p:nvPr/>
        </p:nvCxnSpPr>
        <p:spPr>
          <a:xfrm flipH="1" flipV="1">
            <a:off x="4640575" y="4396525"/>
            <a:ext cx="2190" cy="54581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直線接點 255">
            <a:extLst>
              <a:ext uri="{FF2B5EF4-FFF2-40B4-BE49-F238E27FC236}">
                <a16:creationId xmlns:a16="http://schemas.microsoft.com/office/drawing/2014/main" id="{EAEB63FA-31AA-4733-A344-4F0558E72133}"/>
              </a:ext>
            </a:extLst>
          </p:cNvPr>
          <p:cNvCxnSpPr>
            <a:cxnSpLocks/>
          </p:cNvCxnSpPr>
          <p:nvPr/>
        </p:nvCxnSpPr>
        <p:spPr>
          <a:xfrm flipH="1" flipV="1">
            <a:off x="5202280" y="4392167"/>
            <a:ext cx="2190" cy="54581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線接點 256">
            <a:extLst>
              <a:ext uri="{FF2B5EF4-FFF2-40B4-BE49-F238E27FC236}">
                <a16:creationId xmlns:a16="http://schemas.microsoft.com/office/drawing/2014/main" id="{44ABF962-93BA-435D-99BF-08ED68949A92}"/>
              </a:ext>
            </a:extLst>
          </p:cNvPr>
          <p:cNvCxnSpPr>
            <a:cxnSpLocks/>
          </p:cNvCxnSpPr>
          <p:nvPr/>
        </p:nvCxnSpPr>
        <p:spPr>
          <a:xfrm flipH="1" flipV="1">
            <a:off x="5755276" y="4387809"/>
            <a:ext cx="2190" cy="54581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線接點 257">
            <a:extLst>
              <a:ext uri="{FF2B5EF4-FFF2-40B4-BE49-F238E27FC236}">
                <a16:creationId xmlns:a16="http://schemas.microsoft.com/office/drawing/2014/main" id="{26517825-4819-4A5E-A6D5-03C2C4027521}"/>
              </a:ext>
            </a:extLst>
          </p:cNvPr>
          <p:cNvCxnSpPr>
            <a:cxnSpLocks/>
          </p:cNvCxnSpPr>
          <p:nvPr/>
        </p:nvCxnSpPr>
        <p:spPr>
          <a:xfrm flipH="1" flipV="1">
            <a:off x="6299563" y="4383451"/>
            <a:ext cx="2190" cy="54581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線接點 258">
            <a:extLst>
              <a:ext uri="{FF2B5EF4-FFF2-40B4-BE49-F238E27FC236}">
                <a16:creationId xmlns:a16="http://schemas.microsoft.com/office/drawing/2014/main" id="{8917981F-12F0-427F-8539-9C6BCF9EF5D6}"/>
              </a:ext>
            </a:extLst>
          </p:cNvPr>
          <p:cNvCxnSpPr>
            <a:cxnSpLocks/>
          </p:cNvCxnSpPr>
          <p:nvPr/>
        </p:nvCxnSpPr>
        <p:spPr>
          <a:xfrm flipH="1" flipV="1">
            <a:off x="4083208" y="2489570"/>
            <a:ext cx="2190" cy="54581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線接點 259">
            <a:extLst>
              <a:ext uri="{FF2B5EF4-FFF2-40B4-BE49-F238E27FC236}">
                <a16:creationId xmlns:a16="http://schemas.microsoft.com/office/drawing/2014/main" id="{3540929F-3EF5-4AA3-A0D2-F4DDCEB5B7C1}"/>
              </a:ext>
            </a:extLst>
          </p:cNvPr>
          <p:cNvCxnSpPr>
            <a:cxnSpLocks/>
          </p:cNvCxnSpPr>
          <p:nvPr/>
        </p:nvCxnSpPr>
        <p:spPr>
          <a:xfrm flipH="1" flipV="1">
            <a:off x="3521506" y="2511338"/>
            <a:ext cx="2190" cy="54581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直線接點 260">
            <a:extLst>
              <a:ext uri="{FF2B5EF4-FFF2-40B4-BE49-F238E27FC236}">
                <a16:creationId xmlns:a16="http://schemas.microsoft.com/office/drawing/2014/main" id="{ABF7E588-66B2-4497-AB72-2BBD28E02D13}"/>
              </a:ext>
            </a:extLst>
          </p:cNvPr>
          <p:cNvCxnSpPr>
            <a:cxnSpLocks/>
          </p:cNvCxnSpPr>
          <p:nvPr/>
        </p:nvCxnSpPr>
        <p:spPr>
          <a:xfrm flipH="1" flipV="1">
            <a:off x="4636204" y="2493921"/>
            <a:ext cx="2190" cy="54581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直線接點 261">
            <a:extLst>
              <a:ext uri="{FF2B5EF4-FFF2-40B4-BE49-F238E27FC236}">
                <a16:creationId xmlns:a16="http://schemas.microsoft.com/office/drawing/2014/main" id="{EA6077E0-0369-4B42-B551-93585A940988}"/>
              </a:ext>
            </a:extLst>
          </p:cNvPr>
          <p:cNvCxnSpPr>
            <a:cxnSpLocks/>
          </p:cNvCxnSpPr>
          <p:nvPr/>
        </p:nvCxnSpPr>
        <p:spPr>
          <a:xfrm flipH="1" flipV="1">
            <a:off x="5197909" y="2489563"/>
            <a:ext cx="2190" cy="54581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直線接點 262">
            <a:extLst>
              <a:ext uri="{FF2B5EF4-FFF2-40B4-BE49-F238E27FC236}">
                <a16:creationId xmlns:a16="http://schemas.microsoft.com/office/drawing/2014/main" id="{A65411CC-0191-49C0-B2D0-A7C1246ED736}"/>
              </a:ext>
            </a:extLst>
          </p:cNvPr>
          <p:cNvCxnSpPr>
            <a:cxnSpLocks/>
          </p:cNvCxnSpPr>
          <p:nvPr/>
        </p:nvCxnSpPr>
        <p:spPr>
          <a:xfrm flipH="1" flipV="1">
            <a:off x="5750905" y="2485205"/>
            <a:ext cx="2190" cy="54581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線接點 263">
            <a:extLst>
              <a:ext uri="{FF2B5EF4-FFF2-40B4-BE49-F238E27FC236}">
                <a16:creationId xmlns:a16="http://schemas.microsoft.com/office/drawing/2014/main" id="{3920FFB9-D657-4D72-8848-66E0847C3180}"/>
              </a:ext>
            </a:extLst>
          </p:cNvPr>
          <p:cNvCxnSpPr>
            <a:cxnSpLocks/>
          </p:cNvCxnSpPr>
          <p:nvPr/>
        </p:nvCxnSpPr>
        <p:spPr>
          <a:xfrm flipH="1" flipV="1">
            <a:off x="6295192" y="2480847"/>
            <a:ext cx="2190" cy="54581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4" name="群組 273">
            <a:extLst>
              <a:ext uri="{FF2B5EF4-FFF2-40B4-BE49-F238E27FC236}">
                <a16:creationId xmlns:a16="http://schemas.microsoft.com/office/drawing/2014/main" id="{150BB549-0236-470B-B943-233353480C85}"/>
              </a:ext>
            </a:extLst>
          </p:cNvPr>
          <p:cNvGrpSpPr/>
          <p:nvPr/>
        </p:nvGrpSpPr>
        <p:grpSpPr>
          <a:xfrm>
            <a:off x="3344335" y="2985553"/>
            <a:ext cx="4309121" cy="353842"/>
            <a:chOff x="2205165" y="4480159"/>
            <a:chExt cx="4309121" cy="353842"/>
          </a:xfrm>
        </p:grpSpPr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D9C658FA-BB1F-4B3C-8B98-6B0A0A68DD3D}"/>
                </a:ext>
              </a:extLst>
            </p:cNvPr>
            <p:cNvSpPr/>
            <p:nvPr/>
          </p:nvSpPr>
          <p:spPr>
            <a:xfrm>
              <a:off x="2205165" y="4484912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X1,8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C39EBEDF-4144-4350-BA5E-60368C2287E6}"/>
                </a:ext>
              </a:extLst>
            </p:cNvPr>
            <p:cNvSpPr/>
            <p:nvPr/>
          </p:nvSpPr>
          <p:spPr>
            <a:xfrm>
              <a:off x="2758161" y="4484233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X1,9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DA0F85C5-90CA-43BE-B6B2-52A3DAF8E33C}"/>
                </a:ext>
              </a:extLst>
            </p:cNvPr>
            <p:cNvSpPr/>
            <p:nvPr/>
          </p:nvSpPr>
          <p:spPr>
            <a:xfrm>
              <a:off x="3311157" y="4483554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X1,10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9DC60EBC-16BE-4B16-9716-94D3EF2CFB99}"/>
                </a:ext>
              </a:extLst>
            </p:cNvPr>
            <p:cNvSpPr/>
            <p:nvPr/>
          </p:nvSpPr>
          <p:spPr>
            <a:xfrm>
              <a:off x="3864153" y="4482875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X1,11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DDAF3EF8-BC5B-4FF5-B6AE-18D42D907C57}"/>
                </a:ext>
              </a:extLst>
            </p:cNvPr>
            <p:cNvSpPr/>
            <p:nvPr/>
          </p:nvSpPr>
          <p:spPr>
            <a:xfrm>
              <a:off x="4417149" y="4482196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X1,12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C387C7B5-650A-4E3D-99A1-69DF111A4188}"/>
                </a:ext>
              </a:extLst>
            </p:cNvPr>
            <p:cNvSpPr/>
            <p:nvPr/>
          </p:nvSpPr>
          <p:spPr>
            <a:xfrm>
              <a:off x="4970145" y="4481517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X1,13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3888A960-2A75-4FC6-888C-D5EAAAFC9B49}"/>
                </a:ext>
              </a:extLst>
            </p:cNvPr>
            <p:cNvSpPr/>
            <p:nvPr/>
          </p:nvSpPr>
          <p:spPr>
            <a:xfrm>
              <a:off x="5523141" y="4480838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X1,14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C0EFFA94-19C4-4A1E-A782-17D35750B530}"/>
                </a:ext>
              </a:extLst>
            </p:cNvPr>
            <p:cNvSpPr/>
            <p:nvPr/>
          </p:nvSpPr>
          <p:spPr>
            <a:xfrm>
              <a:off x="6076137" y="4480159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X1,15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92" name="群組 291">
            <a:extLst>
              <a:ext uri="{FF2B5EF4-FFF2-40B4-BE49-F238E27FC236}">
                <a16:creationId xmlns:a16="http://schemas.microsoft.com/office/drawing/2014/main" id="{59B6E6CB-A7D9-42D5-A7E2-B65DE6AC7732}"/>
              </a:ext>
            </a:extLst>
          </p:cNvPr>
          <p:cNvGrpSpPr/>
          <p:nvPr/>
        </p:nvGrpSpPr>
        <p:grpSpPr>
          <a:xfrm>
            <a:off x="3353044" y="4923798"/>
            <a:ext cx="4309121" cy="353842"/>
            <a:chOff x="2209516" y="6400400"/>
            <a:chExt cx="4309121" cy="353842"/>
          </a:xfrm>
        </p:grpSpPr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7C21E650-71F6-4FF6-8C46-F1D00D086C3F}"/>
                </a:ext>
              </a:extLst>
            </p:cNvPr>
            <p:cNvSpPr/>
            <p:nvPr/>
          </p:nvSpPr>
          <p:spPr>
            <a:xfrm>
              <a:off x="2209516" y="6405153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X2,8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2B4A7376-E778-4D21-864D-DAF35816107E}"/>
                </a:ext>
              </a:extLst>
            </p:cNvPr>
            <p:cNvSpPr/>
            <p:nvPr/>
          </p:nvSpPr>
          <p:spPr>
            <a:xfrm>
              <a:off x="2762512" y="6404474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X2,9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C722F5F3-7094-4A9D-A0B9-20491FF17B08}"/>
                </a:ext>
              </a:extLst>
            </p:cNvPr>
            <p:cNvSpPr/>
            <p:nvPr/>
          </p:nvSpPr>
          <p:spPr>
            <a:xfrm>
              <a:off x="3315508" y="6403795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X2,10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9849C5AB-9A40-4C31-B4A4-BD1A79E99AEF}"/>
                </a:ext>
              </a:extLst>
            </p:cNvPr>
            <p:cNvSpPr/>
            <p:nvPr/>
          </p:nvSpPr>
          <p:spPr>
            <a:xfrm>
              <a:off x="3868504" y="6403116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X2,11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A260275C-C7D8-45DE-94A4-E986B30CB1D5}"/>
                </a:ext>
              </a:extLst>
            </p:cNvPr>
            <p:cNvSpPr/>
            <p:nvPr/>
          </p:nvSpPr>
          <p:spPr>
            <a:xfrm>
              <a:off x="4421500" y="6402437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X2,12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C354B8E2-F158-4793-8E6B-4C36A746103F}"/>
                </a:ext>
              </a:extLst>
            </p:cNvPr>
            <p:cNvSpPr/>
            <p:nvPr/>
          </p:nvSpPr>
          <p:spPr>
            <a:xfrm>
              <a:off x="4974496" y="6401758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X2,13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D52B3FAC-4783-4BA7-AB61-22FB21495A8B}"/>
                </a:ext>
              </a:extLst>
            </p:cNvPr>
            <p:cNvSpPr/>
            <p:nvPr/>
          </p:nvSpPr>
          <p:spPr>
            <a:xfrm>
              <a:off x="5527492" y="6401079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X2,14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300" name="矩形 299">
              <a:extLst>
                <a:ext uri="{FF2B5EF4-FFF2-40B4-BE49-F238E27FC236}">
                  <a16:creationId xmlns:a16="http://schemas.microsoft.com/office/drawing/2014/main" id="{9E9E8565-D0AA-4686-AFAA-A23677503686}"/>
                </a:ext>
              </a:extLst>
            </p:cNvPr>
            <p:cNvSpPr/>
            <p:nvPr/>
          </p:nvSpPr>
          <p:spPr>
            <a:xfrm>
              <a:off x="6080488" y="6400400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X2,15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52" name="群組 251">
            <a:extLst>
              <a:ext uri="{FF2B5EF4-FFF2-40B4-BE49-F238E27FC236}">
                <a16:creationId xmlns:a16="http://schemas.microsoft.com/office/drawing/2014/main" id="{F6B066B6-1F6E-4C16-92C4-53EB124FB931}"/>
              </a:ext>
            </a:extLst>
          </p:cNvPr>
          <p:cNvGrpSpPr/>
          <p:nvPr/>
        </p:nvGrpSpPr>
        <p:grpSpPr>
          <a:xfrm>
            <a:off x="2738063" y="1666632"/>
            <a:ext cx="4309121" cy="357119"/>
            <a:chOff x="2200814" y="2612851"/>
            <a:chExt cx="4309121" cy="357119"/>
          </a:xfrm>
        </p:grpSpPr>
        <p:grpSp>
          <p:nvGrpSpPr>
            <p:cNvPr id="301" name="群組 300">
              <a:extLst>
                <a:ext uri="{FF2B5EF4-FFF2-40B4-BE49-F238E27FC236}">
                  <a16:creationId xmlns:a16="http://schemas.microsoft.com/office/drawing/2014/main" id="{81B29AB9-D5AB-475A-B2E5-CA6EE56DB060}"/>
                </a:ext>
              </a:extLst>
            </p:cNvPr>
            <p:cNvGrpSpPr/>
            <p:nvPr/>
          </p:nvGrpSpPr>
          <p:grpSpPr>
            <a:xfrm>
              <a:off x="2200814" y="2612851"/>
              <a:ext cx="3756125" cy="353163"/>
              <a:chOff x="2200814" y="2612851"/>
              <a:chExt cx="3756125" cy="353163"/>
            </a:xfrm>
          </p:grpSpPr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4C4D39E7-A352-4AC5-8631-A65D4B24FC1B}"/>
                  </a:ext>
                </a:extLst>
              </p:cNvPr>
              <p:cNvSpPr/>
              <p:nvPr/>
            </p:nvSpPr>
            <p:spPr>
              <a:xfrm>
                <a:off x="2200814" y="2616925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X0,8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8A549211-C012-4B70-88F6-09F0241C81D8}"/>
                  </a:ext>
                </a:extLst>
              </p:cNvPr>
              <p:cNvSpPr/>
              <p:nvPr/>
            </p:nvSpPr>
            <p:spPr>
              <a:xfrm>
                <a:off x="2753810" y="2616246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X0,9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05" name="矩形 304">
                <a:extLst>
                  <a:ext uri="{FF2B5EF4-FFF2-40B4-BE49-F238E27FC236}">
                    <a16:creationId xmlns:a16="http://schemas.microsoft.com/office/drawing/2014/main" id="{2B82A4F4-E3C1-47A7-AF67-568EA2D735AC}"/>
                  </a:ext>
                </a:extLst>
              </p:cNvPr>
              <p:cNvSpPr/>
              <p:nvPr/>
            </p:nvSpPr>
            <p:spPr>
              <a:xfrm>
                <a:off x="3306806" y="2615567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X0,10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928E46D6-B350-4038-A082-9639C9AD16FF}"/>
                  </a:ext>
                </a:extLst>
              </p:cNvPr>
              <p:cNvSpPr/>
              <p:nvPr/>
            </p:nvSpPr>
            <p:spPr>
              <a:xfrm>
                <a:off x="3859802" y="2614888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X0,11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DE0923EA-8048-478C-A6A1-AFD06EF66C98}"/>
                  </a:ext>
                </a:extLst>
              </p:cNvPr>
              <p:cNvSpPr/>
              <p:nvPr/>
            </p:nvSpPr>
            <p:spPr>
              <a:xfrm>
                <a:off x="4412798" y="2614209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X0,12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692D0850-AE18-4A53-8605-F20F71CD51C9}"/>
                  </a:ext>
                </a:extLst>
              </p:cNvPr>
              <p:cNvSpPr/>
              <p:nvPr/>
            </p:nvSpPr>
            <p:spPr>
              <a:xfrm>
                <a:off x="4965794" y="2613530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X0,13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09" name="矩形 308">
                <a:extLst>
                  <a:ext uri="{FF2B5EF4-FFF2-40B4-BE49-F238E27FC236}">
                    <a16:creationId xmlns:a16="http://schemas.microsoft.com/office/drawing/2014/main" id="{F79AB5A5-5F37-4756-B5E7-C37CB5290EE9}"/>
                  </a:ext>
                </a:extLst>
              </p:cNvPr>
              <p:cNvSpPr/>
              <p:nvPr/>
            </p:nvSpPr>
            <p:spPr>
              <a:xfrm>
                <a:off x="5518790" y="2612851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X0,14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8928ABF2-F869-46EC-91DA-58517A11384F}"/>
                </a:ext>
              </a:extLst>
            </p:cNvPr>
            <p:cNvSpPr/>
            <p:nvPr/>
          </p:nvSpPr>
          <p:spPr>
            <a:xfrm>
              <a:off x="6071786" y="2620881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X0,15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10" name="群組 309">
            <a:extLst>
              <a:ext uri="{FF2B5EF4-FFF2-40B4-BE49-F238E27FC236}">
                <a16:creationId xmlns:a16="http://schemas.microsoft.com/office/drawing/2014/main" id="{4AF39BA3-384C-46BA-A44D-41EB46C99256}"/>
              </a:ext>
            </a:extLst>
          </p:cNvPr>
          <p:cNvGrpSpPr/>
          <p:nvPr/>
        </p:nvGrpSpPr>
        <p:grpSpPr>
          <a:xfrm>
            <a:off x="2766890" y="3444466"/>
            <a:ext cx="4309121" cy="353842"/>
            <a:chOff x="2205165" y="4480159"/>
            <a:chExt cx="4309121" cy="353842"/>
          </a:xfrm>
        </p:grpSpPr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812D7A0B-32BC-41C3-9309-71B00F0E8115}"/>
                </a:ext>
              </a:extLst>
            </p:cNvPr>
            <p:cNvSpPr/>
            <p:nvPr/>
          </p:nvSpPr>
          <p:spPr>
            <a:xfrm>
              <a:off x="2205165" y="4484912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X1,8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74409606-7182-4421-BC06-D7A5A5918832}"/>
                </a:ext>
              </a:extLst>
            </p:cNvPr>
            <p:cNvSpPr/>
            <p:nvPr/>
          </p:nvSpPr>
          <p:spPr>
            <a:xfrm>
              <a:off x="2758161" y="4484233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X1,9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1EBF653D-1FD3-468B-83CD-B863354FDCB5}"/>
                </a:ext>
              </a:extLst>
            </p:cNvPr>
            <p:cNvSpPr/>
            <p:nvPr/>
          </p:nvSpPr>
          <p:spPr>
            <a:xfrm>
              <a:off x="3311157" y="4483554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X1,10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CD461E0D-C892-4075-90F8-F38490291E29}"/>
                </a:ext>
              </a:extLst>
            </p:cNvPr>
            <p:cNvSpPr/>
            <p:nvPr/>
          </p:nvSpPr>
          <p:spPr>
            <a:xfrm>
              <a:off x="3864153" y="4482875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X1,11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2B102994-3A46-4404-8F00-DEFAE265B51D}"/>
                </a:ext>
              </a:extLst>
            </p:cNvPr>
            <p:cNvSpPr/>
            <p:nvPr/>
          </p:nvSpPr>
          <p:spPr>
            <a:xfrm>
              <a:off x="4417149" y="4482196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X1,12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0893EB1D-85C7-4090-B233-A83585FB36BB}"/>
                </a:ext>
              </a:extLst>
            </p:cNvPr>
            <p:cNvSpPr/>
            <p:nvPr/>
          </p:nvSpPr>
          <p:spPr>
            <a:xfrm>
              <a:off x="4970145" y="4481517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X1,13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9ECEADEA-2A66-47EA-A3EB-F757F6ABA718}"/>
                </a:ext>
              </a:extLst>
            </p:cNvPr>
            <p:cNvSpPr/>
            <p:nvPr/>
          </p:nvSpPr>
          <p:spPr>
            <a:xfrm>
              <a:off x="5523141" y="4480838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X1,14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129C2CA3-6C98-4101-8DB3-EFBDF5573290}"/>
                </a:ext>
              </a:extLst>
            </p:cNvPr>
            <p:cNvSpPr/>
            <p:nvPr/>
          </p:nvSpPr>
          <p:spPr>
            <a:xfrm>
              <a:off x="6076137" y="4480159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X1,15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19" name="群組 318">
            <a:extLst>
              <a:ext uri="{FF2B5EF4-FFF2-40B4-BE49-F238E27FC236}">
                <a16:creationId xmlns:a16="http://schemas.microsoft.com/office/drawing/2014/main" id="{1A3B39DC-D973-4338-930D-91C88DE9E63E}"/>
              </a:ext>
            </a:extLst>
          </p:cNvPr>
          <p:cNvGrpSpPr/>
          <p:nvPr/>
        </p:nvGrpSpPr>
        <p:grpSpPr>
          <a:xfrm>
            <a:off x="2775599" y="5382711"/>
            <a:ext cx="4309121" cy="353842"/>
            <a:chOff x="2209516" y="6400400"/>
            <a:chExt cx="4309121" cy="353842"/>
          </a:xfrm>
        </p:grpSpPr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BFD0802C-8A26-45BA-8378-5E156175A37C}"/>
                </a:ext>
              </a:extLst>
            </p:cNvPr>
            <p:cNvSpPr/>
            <p:nvPr/>
          </p:nvSpPr>
          <p:spPr>
            <a:xfrm>
              <a:off x="2209516" y="6405153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X2,8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321" name="矩形 320">
              <a:extLst>
                <a:ext uri="{FF2B5EF4-FFF2-40B4-BE49-F238E27FC236}">
                  <a16:creationId xmlns:a16="http://schemas.microsoft.com/office/drawing/2014/main" id="{DD84A027-D5A0-4E3C-9244-5C558927B702}"/>
                </a:ext>
              </a:extLst>
            </p:cNvPr>
            <p:cNvSpPr/>
            <p:nvPr/>
          </p:nvSpPr>
          <p:spPr>
            <a:xfrm>
              <a:off x="2762512" y="6404474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X2,9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322" name="矩形 321">
              <a:extLst>
                <a:ext uri="{FF2B5EF4-FFF2-40B4-BE49-F238E27FC236}">
                  <a16:creationId xmlns:a16="http://schemas.microsoft.com/office/drawing/2014/main" id="{D1CE72DA-50E1-4D39-9056-463BEE0BFB66}"/>
                </a:ext>
              </a:extLst>
            </p:cNvPr>
            <p:cNvSpPr/>
            <p:nvPr/>
          </p:nvSpPr>
          <p:spPr>
            <a:xfrm>
              <a:off x="3315508" y="6403795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X2,10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323" name="矩形 322">
              <a:extLst>
                <a:ext uri="{FF2B5EF4-FFF2-40B4-BE49-F238E27FC236}">
                  <a16:creationId xmlns:a16="http://schemas.microsoft.com/office/drawing/2014/main" id="{999FE09D-EDAB-4142-A1D5-C7026B41746D}"/>
                </a:ext>
              </a:extLst>
            </p:cNvPr>
            <p:cNvSpPr/>
            <p:nvPr/>
          </p:nvSpPr>
          <p:spPr>
            <a:xfrm>
              <a:off x="3868504" y="6403116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X2,11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C93C8DC2-4D97-4DDD-A1BE-537BD7F465E0}"/>
                </a:ext>
              </a:extLst>
            </p:cNvPr>
            <p:cNvSpPr/>
            <p:nvPr/>
          </p:nvSpPr>
          <p:spPr>
            <a:xfrm>
              <a:off x="4421500" y="6402437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X2,12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B4553559-4A87-4278-AEF7-2E994D48C9E7}"/>
                </a:ext>
              </a:extLst>
            </p:cNvPr>
            <p:cNvSpPr/>
            <p:nvPr/>
          </p:nvSpPr>
          <p:spPr>
            <a:xfrm>
              <a:off x="4974496" y="6401758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X2,13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326" name="矩形 325">
              <a:extLst>
                <a:ext uri="{FF2B5EF4-FFF2-40B4-BE49-F238E27FC236}">
                  <a16:creationId xmlns:a16="http://schemas.microsoft.com/office/drawing/2014/main" id="{E0CAD771-8F28-4837-B35B-4CC4DF469DC0}"/>
                </a:ext>
              </a:extLst>
            </p:cNvPr>
            <p:cNvSpPr/>
            <p:nvPr/>
          </p:nvSpPr>
          <p:spPr>
            <a:xfrm>
              <a:off x="5527492" y="6401079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X2,14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327" name="矩形 326">
              <a:extLst>
                <a:ext uri="{FF2B5EF4-FFF2-40B4-BE49-F238E27FC236}">
                  <a16:creationId xmlns:a16="http://schemas.microsoft.com/office/drawing/2014/main" id="{C79074FB-6860-4A04-A942-D55BBE7EF516}"/>
                </a:ext>
              </a:extLst>
            </p:cNvPr>
            <p:cNvSpPr/>
            <p:nvPr/>
          </p:nvSpPr>
          <p:spPr>
            <a:xfrm>
              <a:off x="6080488" y="6400400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X2,15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28" name="群組 327">
            <a:extLst>
              <a:ext uri="{FF2B5EF4-FFF2-40B4-BE49-F238E27FC236}">
                <a16:creationId xmlns:a16="http://schemas.microsoft.com/office/drawing/2014/main" id="{810F6E5E-2C90-4DC4-9C17-2A4688FB19ED}"/>
              </a:ext>
            </a:extLst>
          </p:cNvPr>
          <p:cNvGrpSpPr/>
          <p:nvPr/>
        </p:nvGrpSpPr>
        <p:grpSpPr>
          <a:xfrm>
            <a:off x="2179517" y="2213283"/>
            <a:ext cx="4309121" cy="357119"/>
            <a:chOff x="2200814" y="2612851"/>
            <a:chExt cx="4309121" cy="357119"/>
          </a:xfrm>
        </p:grpSpPr>
        <p:grpSp>
          <p:nvGrpSpPr>
            <p:cNvPr id="329" name="群組 328">
              <a:extLst>
                <a:ext uri="{FF2B5EF4-FFF2-40B4-BE49-F238E27FC236}">
                  <a16:creationId xmlns:a16="http://schemas.microsoft.com/office/drawing/2014/main" id="{394C40F7-5829-431B-B4D6-71DA56CBC9AF}"/>
                </a:ext>
              </a:extLst>
            </p:cNvPr>
            <p:cNvGrpSpPr/>
            <p:nvPr/>
          </p:nvGrpSpPr>
          <p:grpSpPr>
            <a:xfrm>
              <a:off x="2200814" y="2612851"/>
              <a:ext cx="3756125" cy="353163"/>
              <a:chOff x="2200814" y="2612851"/>
              <a:chExt cx="3756125" cy="353163"/>
            </a:xfrm>
          </p:grpSpPr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7AC10C4D-C20E-491B-AA68-C18A811B5288}"/>
                  </a:ext>
                </a:extLst>
              </p:cNvPr>
              <p:cNvSpPr/>
              <p:nvPr/>
            </p:nvSpPr>
            <p:spPr>
              <a:xfrm>
                <a:off x="2200814" y="2616925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X0,8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32" name="矩形 331">
                <a:extLst>
                  <a:ext uri="{FF2B5EF4-FFF2-40B4-BE49-F238E27FC236}">
                    <a16:creationId xmlns:a16="http://schemas.microsoft.com/office/drawing/2014/main" id="{0F6551EC-B7A4-4194-BB93-5BAC92922D06}"/>
                  </a:ext>
                </a:extLst>
              </p:cNvPr>
              <p:cNvSpPr/>
              <p:nvPr/>
            </p:nvSpPr>
            <p:spPr>
              <a:xfrm>
                <a:off x="2753810" y="2616246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X0,9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33" name="矩形 332">
                <a:extLst>
                  <a:ext uri="{FF2B5EF4-FFF2-40B4-BE49-F238E27FC236}">
                    <a16:creationId xmlns:a16="http://schemas.microsoft.com/office/drawing/2014/main" id="{AE11E2A6-5E2B-4F60-894F-44E3805FD865}"/>
                  </a:ext>
                </a:extLst>
              </p:cNvPr>
              <p:cNvSpPr/>
              <p:nvPr/>
            </p:nvSpPr>
            <p:spPr>
              <a:xfrm>
                <a:off x="3306806" y="2615567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X0,10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34" name="矩形 333">
                <a:extLst>
                  <a:ext uri="{FF2B5EF4-FFF2-40B4-BE49-F238E27FC236}">
                    <a16:creationId xmlns:a16="http://schemas.microsoft.com/office/drawing/2014/main" id="{2341C518-98F0-4F41-83B4-605F80DBD289}"/>
                  </a:ext>
                </a:extLst>
              </p:cNvPr>
              <p:cNvSpPr/>
              <p:nvPr/>
            </p:nvSpPr>
            <p:spPr>
              <a:xfrm>
                <a:off x="3859802" y="2614888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X0,11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35" name="矩形 334">
                <a:extLst>
                  <a:ext uri="{FF2B5EF4-FFF2-40B4-BE49-F238E27FC236}">
                    <a16:creationId xmlns:a16="http://schemas.microsoft.com/office/drawing/2014/main" id="{83AD343D-C181-4B5C-A820-64C3222468A5}"/>
                  </a:ext>
                </a:extLst>
              </p:cNvPr>
              <p:cNvSpPr/>
              <p:nvPr/>
            </p:nvSpPr>
            <p:spPr>
              <a:xfrm>
                <a:off x="4412798" y="2614209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X0,12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9551252A-D688-4C88-AEC9-3F0BE7A50202}"/>
                  </a:ext>
                </a:extLst>
              </p:cNvPr>
              <p:cNvSpPr/>
              <p:nvPr/>
            </p:nvSpPr>
            <p:spPr>
              <a:xfrm>
                <a:off x="4965794" y="2613530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X0,13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8DD8811F-47D6-4DBE-8AB6-05FE5A92508A}"/>
                  </a:ext>
                </a:extLst>
              </p:cNvPr>
              <p:cNvSpPr/>
              <p:nvPr/>
            </p:nvSpPr>
            <p:spPr>
              <a:xfrm>
                <a:off x="5518790" y="2612851"/>
                <a:ext cx="438149" cy="3490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b="1" dirty="0">
                    <a:solidFill>
                      <a:schemeClr val="accent4"/>
                    </a:solidFill>
                  </a:rPr>
                  <a:t>X0,14</a:t>
                </a:r>
                <a:endParaRPr lang="zh-TW" altLang="en-US" sz="700" b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D3D6866F-027C-4484-B57D-FE2DCDCD1291}"/>
                </a:ext>
              </a:extLst>
            </p:cNvPr>
            <p:cNvSpPr/>
            <p:nvPr/>
          </p:nvSpPr>
          <p:spPr>
            <a:xfrm>
              <a:off x="6071786" y="2620881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X0,15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38" name="群組 337">
            <a:extLst>
              <a:ext uri="{FF2B5EF4-FFF2-40B4-BE49-F238E27FC236}">
                <a16:creationId xmlns:a16="http://schemas.microsoft.com/office/drawing/2014/main" id="{85F7FC5C-9917-449A-B9F6-9C150A41BF7F}"/>
              </a:ext>
            </a:extLst>
          </p:cNvPr>
          <p:cNvGrpSpPr/>
          <p:nvPr/>
        </p:nvGrpSpPr>
        <p:grpSpPr>
          <a:xfrm>
            <a:off x="2208344" y="3991117"/>
            <a:ext cx="4309121" cy="353842"/>
            <a:chOff x="2205165" y="4480159"/>
            <a:chExt cx="4309121" cy="353842"/>
          </a:xfrm>
        </p:grpSpPr>
        <p:sp>
          <p:nvSpPr>
            <p:cNvPr id="339" name="矩形 338">
              <a:extLst>
                <a:ext uri="{FF2B5EF4-FFF2-40B4-BE49-F238E27FC236}">
                  <a16:creationId xmlns:a16="http://schemas.microsoft.com/office/drawing/2014/main" id="{4D801A24-AEC3-473A-A779-8D905C777548}"/>
                </a:ext>
              </a:extLst>
            </p:cNvPr>
            <p:cNvSpPr/>
            <p:nvPr/>
          </p:nvSpPr>
          <p:spPr>
            <a:xfrm>
              <a:off x="2205165" y="4484912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X1,8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340" name="矩形 339">
              <a:extLst>
                <a:ext uri="{FF2B5EF4-FFF2-40B4-BE49-F238E27FC236}">
                  <a16:creationId xmlns:a16="http://schemas.microsoft.com/office/drawing/2014/main" id="{18518931-0939-4845-92BD-187AB59660D2}"/>
                </a:ext>
              </a:extLst>
            </p:cNvPr>
            <p:cNvSpPr/>
            <p:nvPr/>
          </p:nvSpPr>
          <p:spPr>
            <a:xfrm>
              <a:off x="2758161" y="4484233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X1,9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E2F6F40F-7891-41C4-81D8-85AB5E55844E}"/>
                </a:ext>
              </a:extLst>
            </p:cNvPr>
            <p:cNvSpPr/>
            <p:nvPr/>
          </p:nvSpPr>
          <p:spPr>
            <a:xfrm>
              <a:off x="3311157" y="4483554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X1,10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F9701832-7E59-4F7F-905F-EEEA3936A6C3}"/>
                </a:ext>
              </a:extLst>
            </p:cNvPr>
            <p:cNvSpPr/>
            <p:nvPr/>
          </p:nvSpPr>
          <p:spPr>
            <a:xfrm>
              <a:off x="3864153" y="4482875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X1,11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56795B0B-C0B2-4617-BDF0-0A5CE9EAAD00}"/>
                </a:ext>
              </a:extLst>
            </p:cNvPr>
            <p:cNvSpPr/>
            <p:nvPr/>
          </p:nvSpPr>
          <p:spPr>
            <a:xfrm>
              <a:off x="4417149" y="4482196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X1,12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691DE478-7EF6-41DC-8BD3-A1DE5AD8663F}"/>
                </a:ext>
              </a:extLst>
            </p:cNvPr>
            <p:cNvSpPr/>
            <p:nvPr/>
          </p:nvSpPr>
          <p:spPr>
            <a:xfrm>
              <a:off x="4970145" y="4481517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X1,13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F0EF5979-60A4-45BA-8BE5-D2133E7880E0}"/>
                </a:ext>
              </a:extLst>
            </p:cNvPr>
            <p:cNvSpPr/>
            <p:nvPr/>
          </p:nvSpPr>
          <p:spPr>
            <a:xfrm>
              <a:off x="5523141" y="4480838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X1,14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307AE6E8-9652-4AE1-A865-E9D17F1E6616}"/>
                </a:ext>
              </a:extLst>
            </p:cNvPr>
            <p:cNvSpPr/>
            <p:nvPr/>
          </p:nvSpPr>
          <p:spPr>
            <a:xfrm>
              <a:off x="6076137" y="4480159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X1,15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47" name="群組 346">
            <a:extLst>
              <a:ext uri="{FF2B5EF4-FFF2-40B4-BE49-F238E27FC236}">
                <a16:creationId xmlns:a16="http://schemas.microsoft.com/office/drawing/2014/main" id="{1E1E376D-9220-44B4-9249-F2E492362F72}"/>
              </a:ext>
            </a:extLst>
          </p:cNvPr>
          <p:cNvGrpSpPr/>
          <p:nvPr/>
        </p:nvGrpSpPr>
        <p:grpSpPr>
          <a:xfrm>
            <a:off x="2217053" y="5929362"/>
            <a:ext cx="4309121" cy="353842"/>
            <a:chOff x="2209516" y="6400400"/>
            <a:chExt cx="4309121" cy="353842"/>
          </a:xfrm>
        </p:grpSpPr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6354CE9E-F1DD-4D9D-BD0B-E9D496BF3D88}"/>
                </a:ext>
              </a:extLst>
            </p:cNvPr>
            <p:cNvSpPr/>
            <p:nvPr/>
          </p:nvSpPr>
          <p:spPr>
            <a:xfrm>
              <a:off x="2209516" y="6405153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X2,8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F0394366-22E3-4A76-AA0F-BD58043A3F4E}"/>
                </a:ext>
              </a:extLst>
            </p:cNvPr>
            <p:cNvSpPr/>
            <p:nvPr/>
          </p:nvSpPr>
          <p:spPr>
            <a:xfrm>
              <a:off x="2762512" y="6404474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X2,9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350" name="矩形 349">
              <a:extLst>
                <a:ext uri="{FF2B5EF4-FFF2-40B4-BE49-F238E27FC236}">
                  <a16:creationId xmlns:a16="http://schemas.microsoft.com/office/drawing/2014/main" id="{BBB94155-C739-43BD-B914-93EB11E285A8}"/>
                </a:ext>
              </a:extLst>
            </p:cNvPr>
            <p:cNvSpPr/>
            <p:nvPr/>
          </p:nvSpPr>
          <p:spPr>
            <a:xfrm>
              <a:off x="3315508" y="6403795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X2,10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1A63E4DD-11C0-4AE0-B724-D98DB5262062}"/>
                </a:ext>
              </a:extLst>
            </p:cNvPr>
            <p:cNvSpPr/>
            <p:nvPr/>
          </p:nvSpPr>
          <p:spPr>
            <a:xfrm>
              <a:off x="3868504" y="6403116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X2,11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EC08E6D4-A0A2-4EDA-8EF9-E37806839EE9}"/>
                </a:ext>
              </a:extLst>
            </p:cNvPr>
            <p:cNvSpPr/>
            <p:nvPr/>
          </p:nvSpPr>
          <p:spPr>
            <a:xfrm>
              <a:off x="4421500" y="6402437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X2,12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FC1FB4C2-1E8B-4316-B45E-E3C96D0C164C}"/>
                </a:ext>
              </a:extLst>
            </p:cNvPr>
            <p:cNvSpPr/>
            <p:nvPr/>
          </p:nvSpPr>
          <p:spPr>
            <a:xfrm>
              <a:off x="4974496" y="6401758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X2,13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1FD82B28-D154-40CE-B58D-E24926E26631}"/>
                </a:ext>
              </a:extLst>
            </p:cNvPr>
            <p:cNvSpPr/>
            <p:nvPr/>
          </p:nvSpPr>
          <p:spPr>
            <a:xfrm>
              <a:off x="5527492" y="6401079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X2,14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B372EBC2-BBFE-4287-9178-635E5B6ACE6B}"/>
                </a:ext>
              </a:extLst>
            </p:cNvPr>
            <p:cNvSpPr/>
            <p:nvPr/>
          </p:nvSpPr>
          <p:spPr>
            <a:xfrm>
              <a:off x="6080488" y="6400400"/>
              <a:ext cx="438149" cy="349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>
                  <a:solidFill>
                    <a:schemeClr val="accent4"/>
                  </a:solidFill>
                </a:rPr>
                <a:t>X2,15</a:t>
              </a:r>
              <a:endParaRPr lang="zh-TW" altLang="en-US" sz="7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590581"/>
      </p:ext>
    </p:extLst>
  </p:cSld>
  <p:clrMapOvr>
    <a:masterClrMapping/>
  </p:clrMapOvr>
</p:sld>
</file>

<file path=ppt/theme/theme1.xml><?xml version="1.0" encoding="utf-8"?>
<a:theme xmlns:a="http://schemas.openxmlformats.org/drawingml/2006/main" name="611B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611B" id="{00F5D506-6FCE-4B4C-98EB-6E46B1BF36DD}" vid="{B0FC3DF6-B3F9-4488-B412-894A6C3FECF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611B</Template>
  <TotalTime>3632</TotalTime>
  <Words>297</Words>
  <Application>Microsoft Macintosh PowerPoint</Application>
  <PresentationFormat>如螢幕大小 (4:3)</PresentationFormat>
  <Paragraphs>268</Paragraphs>
  <Slides>9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611B</vt:lpstr>
      <vt:lpstr>Visio</vt:lpstr>
      <vt:lpstr>Visio.Drawing.15</vt:lpstr>
      <vt:lpstr>PowerPoint 簡報</vt:lpstr>
      <vt:lpstr>Hardware Architecture</vt:lpstr>
      <vt:lpstr>PE(for Tree Architecture)</vt:lpstr>
      <vt:lpstr>Weight Ifmap Broadcast to PEs (for 1 Row)</vt:lpstr>
      <vt:lpstr>Weight Ifmap Broadcast to PEs (for 3 Rows)</vt:lpstr>
      <vt:lpstr>Partial sum 傳遞方向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of Systolic Array with Weights Stationary</dc:title>
  <dc:creator>User</dc:creator>
  <cp:lastModifiedBy>政勳 葉</cp:lastModifiedBy>
  <cp:revision>152</cp:revision>
  <dcterms:created xsi:type="dcterms:W3CDTF">2020-12-22T02:42:03Z</dcterms:created>
  <dcterms:modified xsi:type="dcterms:W3CDTF">2021-01-13T07:02:21Z</dcterms:modified>
</cp:coreProperties>
</file>