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9DD61-618D-494E-93D2-274AE9336B0D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7B81-90B6-4EFD-897E-B3A95DA384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4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9612" y="8723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9612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8BD3-B2B7-4B03-9F1C-2CC57E6BCAEF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6A9-C100-406A-98C0-9640CA3A1492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268E-7247-43FA-8864-B0EFFCF59BB8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8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F432-F7F1-4ACE-990D-DB2511050DFB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7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BCD2-4284-4AE6-92F4-38D2A1408FB7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419" y="265113"/>
            <a:ext cx="10515600" cy="111363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2419" y="1489868"/>
            <a:ext cx="5181600" cy="48037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36419" y="1489867"/>
            <a:ext cx="5181600" cy="48037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414462" y="6438897"/>
            <a:ext cx="1364456" cy="365125"/>
          </a:xfrm>
        </p:spPr>
        <p:txBody>
          <a:bodyPr/>
          <a:lstStyle/>
          <a:p>
            <a:fld id="{B0A16BC0-53FE-4267-B600-38A2D6DEA69F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02419" y="6448423"/>
            <a:ext cx="897732" cy="365125"/>
          </a:xfrm>
        </p:spPr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CF11-E324-47FB-BB04-01BD85EAD9AB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8CAE-D1C1-405B-9362-01F951CEE7CE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DEF2-199B-45F8-957A-7DB709DEFF08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07A-DD0F-40E4-A735-1192F4C83949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823-42F0-4127-8CBD-02CDA6D509F0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2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30994" y="315119"/>
            <a:ext cx="10515600" cy="111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0994" y="1565274"/>
            <a:ext cx="10515600" cy="477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28812" y="6448424"/>
            <a:ext cx="1364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CDE4-B4EB-4970-AD43-6A709BED3A77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8200" y="6448425"/>
            <a:ext cx="8977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15E9-A563-4BFE-AFDB-137CCE0ED8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0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9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994" y="315120"/>
            <a:ext cx="10515600" cy="820954"/>
          </a:xfrm>
        </p:spPr>
        <p:txBody>
          <a:bodyPr/>
          <a:lstStyle/>
          <a:p>
            <a:r>
              <a:rPr lang="zh-TW" altLang="en-US" dirty="0"/>
              <a:t>期末專題說明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994" y="1136074"/>
            <a:ext cx="10515600" cy="5207575"/>
          </a:xfrm>
        </p:spPr>
        <p:txBody>
          <a:bodyPr/>
          <a:lstStyle/>
          <a:p>
            <a:r>
              <a:rPr lang="zh-TW" altLang="en-US" dirty="0"/>
              <a:t>期末專題：任選一個專題題目，讀入一個資料集（下面表格中的資料集是提供參考，不以這些為限</a:t>
            </a:r>
            <a:r>
              <a:rPr lang="en-US" altLang="zh-TW" dirty="0"/>
              <a:t>)</a:t>
            </a:r>
            <a:r>
              <a:rPr lang="zh-TW" altLang="en-US" dirty="0"/>
              <a:t>，以圖表來表示資料間的關聯性。文字描述從這個資料集及分析圖表，你看到的關聯性。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F432-F7F1-4ACE-990D-DB2511050DFB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807887"/>
              </p:ext>
            </p:extLst>
          </p:nvPr>
        </p:nvGraphicFramePr>
        <p:xfrm>
          <a:off x="690274" y="2508676"/>
          <a:ext cx="8342889" cy="4122310"/>
        </p:xfrm>
        <a:graphic>
          <a:graphicData uri="http://schemas.openxmlformats.org/drawingml/2006/table">
            <a:tbl>
              <a:tblPr/>
              <a:tblGrid>
                <a:gridCol w="503567">
                  <a:extLst>
                    <a:ext uri="{9D8B030D-6E8A-4147-A177-3AD203B41FA5}">
                      <a16:colId xmlns:a16="http://schemas.microsoft.com/office/drawing/2014/main" val="1272486719"/>
                    </a:ext>
                  </a:extLst>
                </a:gridCol>
                <a:gridCol w="2871696">
                  <a:extLst>
                    <a:ext uri="{9D8B030D-6E8A-4147-A177-3AD203B41FA5}">
                      <a16:colId xmlns:a16="http://schemas.microsoft.com/office/drawing/2014/main" val="1736581644"/>
                    </a:ext>
                  </a:extLst>
                </a:gridCol>
                <a:gridCol w="4967626">
                  <a:extLst>
                    <a:ext uri="{9D8B030D-6E8A-4147-A177-3AD203B41FA5}">
                      <a16:colId xmlns:a16="http://schemas.microsoft.com/office/drawing/2014/main" val="1319625776"/>
                    </a:ext>
                  </a:extLst>
                </a:gridCol>
              </a:tblGrid>
              <a:tr h="41223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項次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資料集名稱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下載點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634232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臺中港船舶進港艘次船種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http://tc.twport.com.tw/Upload/D/WebArchive/1940/Attachment/Form.csv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79994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臺灣地區國際商港旅客人數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http://www.twport.com.tw//Upload/A/Analysis/421/Form.csv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618105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臺灣地區國際商港貨物吞吐量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http://www.twport.com.tw//Upload/A/Analysis/417/Form.csv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785162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臺灣地區國際商港貨物裝卸量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http://www.twport.com.tw//Upload/A/Analysis/419/Form.csv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12962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臺灣地區國際商港貨櫃裝卸量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http://www.twport.com.tw//Upload/A/Analysis/420/Form.csv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53163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臺灣地區國際商港進出港船舶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http://www.twport.com.tw//Upload/A/Analysis/411/Form.csv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63043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臺灣地區國際商港進港船舶按國籍分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http://www.twport.com.tw//Upload/A/Analysis/412/Form.csv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953056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臺灣地區國際商港進港船舶按船種分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http://www.twport.com.tw//Upload/A/Analysis/415/Form.csv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0001"/>
                  </a:ext>
                </a:extLst>
              </a:tr>
              <a:tr h="4122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臺灣地區國際商港進港船舶按噸位分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http://www.twport.com.tw//Upload/A/Analysis/413/Form.csv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5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8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期末專題說明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F432-F7F1-4ACE-990D-DB2511050DFB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15E9-A563-4BFE-AFDB-137CCE0ED85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期末專題繳交內容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資料集</a:t>
            </a:r>
            <a:endParaRPr lang="en-US" altLang="zh-TW" dirty="0"/>
          </a:p>
          <a:p>
            <a:pPr lvl="1"/>
            <a:r>
              <a:rPr lang="zh-TW" altLang="en-US" dirty="0"/>
              <a:t>報告</a:t>
            </a:r>
            <a:r>
              <a:rPr lang="en-US" altLang="zh-TW" dirty="0"/>
              <a:t>: </a:t>
            </a:r>
            <a:r>
              <a:rPr lang="zh-TW" altLang="en-US" dirty="0"/>
              <a:t>報告內容及格式，如ｗｏｒｄ檔</a:t>
            </a:r>
            <a:endParaRPr lang="en-US" altLang="zh-TW" dirty="0"/>
          </a:p>
          <a:p>
            <a:pPr lvl="1"/>
            <a:r>
              <a:rPr lang="zh-TW" altLang="en-US" dirty="0"/>
              <a:t>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上述內容壓縮後，上傳至Ｚｕｖｉｏ作業區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繳交期限</a:t>
            </a:r>
            <a:r>
              <a:rPr lang="en-US" altLang="zh-TW" dirty="0"/>
              <a:t>: </a:t>
            </a:r>
            <a:r>
              <a:rPr lang="zh-TW" altLang="en-US" dirty="0"/>
              <a:t>截止日期到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/>
              <a:t>11</a:t>
            </a:r>
            <a:r>
              <a:rPr lang="zh-TW" altLang="en-US" dirty="0"/>
              <a:t>日</a:t>
            </a:r>
            <a:r>
              <a:rPr lang="en-US" altLang="zh-TW" dirty="0"/>
              <a:t>13:00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28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393</Words>
  <Application>Microsoft Office PowerPoint</Application>
  <PresentationFormat>寬螢幕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Office 佈景主題</vt:lpstr>
      <vt:lpstr>期末專題</vt:lpstr>
      <vt:lpstr>期末專題說明</vt:lpstr>
      <vt:lpstr>期末專題說明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g0916328995@gmail.com</dc:creator>
  <cp:lastModifiedBy>user</cp:lastModifiedBy>
  <cp:revision>46</cp:revision>
  <dcterms:created xsi:type="dcterms:W3CDTF">2019-03-15T04:03:30Z</dcterms:created>
  <dcterms:modified xsi:type="dcterms:W3CDTF">2022-12-19T07:43:35Z</dcterms:modified>
</cp:coreProperties>
</file>