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0E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20" y="-7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FCB0FB-78E0-4A0D-430A-644F56047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988893BF-5F17-9EF9-E122-B7E4671E4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8BE6755-B553-009A-159D-0079910F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EE7CAD0-0A97-C90B-3D35-D5F558FC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6B67EA0-C787-37C2-D50C-7AB7E8E2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87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C907985-BDCC-6477-5769-DB1A192E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A57918E-F1F9-6D8E-F153-768F4990B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B68A24C-AA99-2CB5-DD06-0AC3BD07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AB4273-EFA5-CE3D-D0AD-1D13613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AD9AAFE-68DC-D76D-5B04-4C7B8871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83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3D619406-7A09-AE77-9EF1-7B93E8FA0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74BCAC60-8719-F1CB-BB11-25209066C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AC7B788-80DC-6BE4-4736-F646820D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F1FC3A5-8CE2-04E5-22E2-D12CB29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BE6B262-1117-B148-B3BB-DB478777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6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822BE00-260D-8D27-16B9-C9931B12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5437ECF-9199-4FFF-5632-F6C0285B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1721843-C122-2FDC-BABE-3A8BAB89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A2CA00E-8786-744E-D3DF-B0CACA0E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2977FF6-424B-A95E-C243-189833EC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7EB852D-5157-278C-A4D9-8113029A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149487-D2DA-E345-40FE-A700A436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80B5FDF-3E48-B137-3F61-961FD6AB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6957537-7336-C4C1-5726-7CCF2671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C3C1F37-E7F9-B126-05F4-293320DB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6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FE13316-B96A-1B2C-D658-020A892E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35AE43F-0C52-3CB4-409F-809160FEE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7D0CB59B-EDBD-8329-0903-C925F2CDD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89DC56B0-7E54-930E-9355-7E3035A2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7E6DFC5-32FA-84AF-8DEC-2881DBEC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D84EF96-EDAE-5FBF-870D-22AED213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4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EC6035-9B21-FF1D-4437-C7B91FE3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F5BE6A7-F1B0-EE86-E9D6-314E4D4A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0BFAB4F-0274-585E-19C6-9C62CE847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91E5CDDD-6E88-7CC9-DD99-834684876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72D52037-2A52-B010-EB64-385E46486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B4B03B8B-4C2F-5D5A-42F3-29AD73E1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7DA7AEFE-89B7-B855-E3F5-25DDA1F0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59F7A01F-28FA-9D5F-08F5-4F1BF2A0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19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9E23857-282B-2201-984F-97577AD1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B6C1E566-D231-635E-5E6F-42DAEAA0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28ACF583-B1AC-E86A-FDCD-DC9B1EC3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FD8C7C8-6E23-E284-CFB7-183FBFF3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5D970BC3-BE9D-EDDB-977F-5B446D45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86013E0C-CB8C-FF24-44D0-7C7806F0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76982C4-CE69-6148-91FC-92B23B48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34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CE00473-7F3B-F2E5-7F73-55A5F6B0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AD2B9A6-1DAB-6EBF-9DD3-C8C7C551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D8865F0-606C-A17A-A86F-1E21895A8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407AB1C-57A2-2A86-9823-59EF9A87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DE6C5B6-EE32-C0E4-5727-3DD48205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5AD0A74-379F-E3C1-8132-A867421B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16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73D1D0F-FF23-9CD2-C10D-A320E2AD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0EAFE49F-C358-2706-7A9C-DB1700807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A8EF5D24-089A-27C6-1C4E-16DB6E1D3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A2F4173-3102-DB46-1603-5BD012F2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CF3287D-A8FE-25FF-4407-3E478EF2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9ACA696-E935-9363-47A6-D04EF1D3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8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33C20E1-A4FF-7B2A-7C06-5BB25AB2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BAEA9D-BC3A-A421-4F55-37B6ECBF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1203D70-94A3-CAE6-A8E8-D88395038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1179-A577-4B3C-BCA1-6923764DB82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98F8489-45AB-5884-62B5-731DA2E16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93338AD-CAB7-C2F2-D1EA-437E3CFF0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3027-9AA9-49B3-9606-A2CA09DFD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67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FED8EC44-C039-B428-A85F-5FCC2095A3BD}"/>
              </a:ext>
            </a:extLst>
          </p:cNvPr>
          <p:cNvGrpSpPr/>
          <p:nvPr/>
        </p:nvGrpSpPr>
        <p:grpSpPr>
          <a:xfrm>
            <a:off x="0" y="0"/>
            <a:ext cx="12192000" cy="6265279"/>
            <a:chOff x="112143" y="77638"/>
            <a:chExt cx="8157364" cy="6748878"/>
          </a:xfrm>
        </p:grpSpPr>
        <p:pic>
          <p:nvPicPr>
            <p:cNvPr id="5" name="圖片 4" descr="一張含有 文字, 螢幕擷取畫面, 水, 雲 的圖片&#10;&#10;自動產生的描述">
              <a:extLst>
                <a:ext uri="{FF2B5EF4-FFF2-40B4-BE49-F238E27FC236}">
                  <a16:creationId xmlns:a16="http://schemas.microsoft.com/office/drawing/2014/main" xmlns="" id="{2F575A55-B66C-D306-F841-81416A1808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"/>
            <a:stretch/>
          </p:blipFill>
          <p:spPr>
            <a:xfrm>
              <a:off x="112143" y="77638"/>
              <a:ext cx="8157364" cy="3994030"/>
            </a:xfrm>
            <a:prstGeom prst="rect">
              <a:avLst/>
            </a:prstGeom>
          </p:spPr>
        </p:pic>
        <p:pic>
          <p:nvPicPr>
            <p:cNvPr id="2" name="圖片 1" descr="一張含有 文字, 水, 螢幕擷取畫面, 戶外 的圖片&#10;&#10;自動產生的描述">
              <a:extLst>
                <a:ext uri="{FF2B5EF4-FFF2-40B4-BE49-F238E27FC236}">
                  <a16:creationId xmlns:a16="http://schemas.microsoft.com/office/drawing/2014/main" xmlns="" id="{E2620FE6-987E-274B-7B6E-AE30648F4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52"/>
            <a:stretch/>
          </p:blipFill>
          <p:spPr>
            <a:xfrm>
              <a:off x="112143" y="4071667"/>
              <a:ext cx="8157364" cy="2754849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0E6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152900" y="1438275"/>
            <a:ext cx="3718917" cy="38598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文字, 標誌, 象徵物, 符號 的圖片&#10;&#10;自動產生的描述">
            <a:extLst>
              <a:ext uri="{FF2B5EF4-FFF2-40B4-BE49-F238E27FC236}">
                <a16:creationId xmlns:a16="http://schemas.microsoft.com/office/drawing/2014/main" xmlns="" id="{E8009E0D-36E4-03DE-FA32-56815FAA3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8" y="886947"/>
            <a:ext cx="4962524" cy="4962524"/>
          </a:xfrm>
          <a:prstGeom prst="rect">
            <a:avLst/>
          </a:prstGeom>
        </p:spPr>
      </p:pic>
      <p:sp>
        <p:nvSpPr>
          <p:cNvPr id="19" name="四角星形 18"/>
          <p:cNvSpPr/>
          <p:nvPr/>
        </p:nvSpPr>
        <p:spPr>
          <a:xfrm>
            <a:off x="1239746" y="1568180"/>
            <a:ext cx="1125729" cy="1099225"/>
          </a:xfrm>
          <a:prstGeom prst="star4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四角星形 23"/>
          <p:cNvSpPr/>
          <p:nvPr/>
        </p:nvSpPr>
        <p:spPr>
          <a:xfrm>
            <a:off x="3614738" y="409369"/>
            <a:ext cx="1173658" cy="1026985"/>
          </a:xfrm>
          <a:prstGeom prst="star4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四角星形 20"/>
          <p:cNvSpPr/>
          <p:nvPr/>
        </p:nvSpPr>
        <p:spPr>
          <a:xfrm>
            <a:off x="9083864" y="553757"/>
            <a:ext cx="1125729" cy="1099225"/>
          </a:xfrm>
          <a:prstGeom prst="star4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四角星形 21"/>
          <p:cNvSpPr/>
          <p:nvPr/>
        </p:nvSpPr>
        <p:spPr>
          <a:xfrm>
            <a:off x="1614791" y="4838533"/>
            <a:ext cx="1125729" cy="1099225"/>
          </a:xfrm>
          <a:prstGeom prst="star4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四角星形 22"/>
          <p:cNvSpPr/>
          <p:nvPr/>
        </p:nvSpPr>
        <p:spPr>
          <a:xfrm>
            <a:off x="9061828" y="4988538"/>
            <a:ext cx="790575" cy="860933"/>
          </a:xfrm>
          <a:prstGeom prst="star4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四角星形 24"/>
          <p:cNvSpPr/>
          <p:nvPr/>
        </p:nvSpPr>
        <p:spPr>
          <a:xfrm>
            <a:off x="10331641" y="3508937"/>
            <a:ext cx="706933" cy="549613"/>
          </a:xfrm>
          <a:prstGeom prst="star4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四角星形 25"/>
          <p:cNvSpPr/>
          <p:nvPr/>
        </p:nvSpPr>
        <p:spPr>
          <a:xfrm>
            <a:off x="2887121" y="3429000"/>
            <a:ext cx="659297" cy="709488"/>
          </a:xfrm>
          <a:prstGeom prst="star4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四角星形 26"/>
          <p:cNvSpPr/>
          <p:nvPr/>
        </p:nvSpPr>
        <p:spPr>
          <a:xfrm>
            <a:off x="8754216" y="2468455"/>
            <a:ext cx="329648" cy="397899"/>
          </a:xfrm>
          <a:prstGeom prst="star4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四角星形 27"/>
          <p:cNvSpPr/>
          <p:nvPr/>
        </p:nvSpPr>
        <p:spPr>
          <a:xfrm>
            <a:off x="4912742" y="5436627"/>
            <a:ext cx="329648" cy="397899"/>
          </a:xfrm>
          <a:prstGeom prst="star4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四角星形 28"/>
          <p:cNvSpPr/>
          <p:nvPr/>
        </p:nvSpPr>
        <p:spPr>
          <a:xfrm>
            <a:off x="6944466" y="354808"/>
            <a:ext cx="329648" cy="397899"/>
          </a:xfrm>
          <a:prstGeom prst="star4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75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4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C109193112</dc:creator>
  <cp:lastModifiedBy>User</cp:lastModifiedBy>
  <cp:revision>407</cp:revision>
  <dcterms:created xsi:type="dcterms:W3CDTF">2023-08-25T01:42:24Z</dcterms:created>
  <dcterms:modified xsi:type="dcterms:W3CDTF">2023-08-30T07:05:27Z</dcterms:modified>
</cp:coreProperties>
</file>