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f43f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f43f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7f062a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7f062a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13f43fb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13f43fb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open?id=1JixV65gcnygLQm3Yx13GqHf3Lym8zlut5ebuQLHOX9M" TargetMode="External"/><Relationship Id="rId3" Type="http://schemas.openxmlformats.org/officeDocument/2006/relationships/hyperlink" Target="https://docs.google.com/presentation/d/1nb9cmFbe6r8WKF-Nksw5TtLv3Hokyop_nNNDEBR2SXc/edit?usp=sharing" TargetMode="External"/><Relationship Id="rId7" Type="http://schemas.openxmlformats.org/officeDocument/2006/relationships/hyperlink" Target="https://drive.google.com/open?id=1YflbEDBHEgbnrxi78ogXlPifb1hZv1zbnao1sFBdR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open?id=17Pwff-5Nd6Ag4nw24okLg9t22jl9PNVVNA4MHTRJnvM" TargetMode="External"/><Relationship Id="rId5" Type="http://schemas.openxmlformats.org/officeDocument/2006/relationships/hyperlink" Target="https://docs.google.com/presentation/d/18MxDNNsnwBwPnyZAXHNDwoMwXh7H9lKGe74SibTsaVY/edit?usp=sharing" TargetMode="External"/><Relationship Id="rId4" Type="http://schemas.openxmlformats.org/officeDocument/2006/relationships/hyperlink" Target="https://docs.google.com/presentation/d/1QfBwNgh_k57YWIosrlSeMLKtpThIivJmJ_48yq0XXYc/edit?usp=sharing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 2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https://goo.gl/u9mdiF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Modulo 2: Ethereum y Smart Contracts en Solidity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666666"/>
                </a:solidFill>
                <a:highlight>
                  <a:srgbClr val="FFFFFF"/>
                </a:highlight>
              </a:rPr>
              <a:t>Módulo 2: Ethereum y Smart Contracts en Solidity</a:t>
            </a:r>
            <a:endParaRPr sz="1050"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</a:rPr>
              <a:t>EVM. Environment setup (Nodo + Web3 + Compilador + IDE), Data types, Operators, Functions, Visibility, ERC20 token standard interface, Events and logging, inheritance and polymorphism, Exceptions, Security concerns, Deployment on Ethereum blockchain, Wei vs Ether, Mnemonic Phrases, Ropsten. MetaMask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 2 - Indice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Particularidades de Ethereum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&gt;</a:t>
            </a:r>
            <a:r>
              <a:rPr lang="en" u="sng" dirty="0">
                <a:solidFill>
                  <a:srgbClr val="FFFFFF"/>
                </a:solidFill>
                <a:hlinkClick r:id="rId4"/>
              </a:rPr>
              <a:t>Entornos,  MetaMask y Rinkeby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&gt;</a:t>
            </a:r>
            <a:r>
              <a:rPr lang="en" u="sng" dirty="0">
                <a:solidFill>
                  <a:srgbClr val="FFFFFF"/>
                </a:solidFill>
                <a:hlinkClick r:id="rId5"/>
              </a:rPr>
              <a:t>Preparar el entorno para regtest + Etherscan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&gt;</a:t>
            </a:r>
            <a:r>
              <a:rPr lang="en" u="sng" dirty="0">
                <a:solidFill>
                  <a:srgbClr val="FFFFFF"/>
                </a:solidFill>
                <a:hlinkClick r:id="rId6"/>
              </a:rPr>
              <a:t>EVM y SmartContract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&gt;</a:t>
            </a:r>
            <a:r>
              <a:rPr lang="en" u="sng" dirty="0">
                <a:solidFill>
                  <a:srgbClr val="FFFFFF"/>
                </a:solidFill>
                <a:hlinkClick r:id="rId7"/>
              </a:rPr>
              <a:t>ERC20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&gt;</a:t>
            </a:r>
            <a:r>
              <a:rPr lang="en" u="sng" dirty="0">
                <a:solidFill>
                  <a:srgbClr val="FFFFFF"/>
                </a:solidFill>
                <a:hlinkClick r:id="rId8"/>
              </a:rPr>
              <a:t>Solidity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&gt;Configurar SublimeText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3750" y="2476100"/>
            <a:ext cx="343750" cy="3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17230</TotalTime>
  <Words>115</Words>
  <Application>Microsoft Office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Lato</vt:lpstr>
      <vt:lpstr>Montserrat</vt:lpstr>
      <vt:lpstr>Roboto</vt:lpstr>
      <vt:lpstr>Focus</vt:lpstr>
      <vt:lpstr>Simple Light</vt:lpstr>
      <vt:lpstr>Unidad 2</vt:lpstr>
      <vt:lpstr>Modulo 2: Ethereum y Smart Contracts en Solidity</vt:lpstr>
      <vt:lpstr>Unidad 2 - Indice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</dc:title>
  <dc:creator>gus</dc:creator>
  <cp:lastModifiedBy>gus</cp:lastModifiedBy>
  <cp:revision>3</cp:revision>
  <dcterms:modified xsi:type="dcterms:W3CDTF">2018-10-31T01:11:22Z</dcterms:modified>
</cp:coreProperties>
</file>