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c9c69da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c9c69dae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c3e426f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c3e426f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106c9f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5106c9f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c3e426f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c3e426f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c3e426f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c3e426f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c3e426f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c3e426f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c9c69dae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3c9c69dae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3cc8e51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3cc8e51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c9c69dae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c9c69dae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3c9c69dae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3c9c69dae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3c9c69dae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3c9c69dae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c9c69dae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c9c69dae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6614f3f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6614f3f2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53d2794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53d2794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3d2794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3d27948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65446e7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65446e7e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8500200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8500200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6809925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6809925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6809925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6809925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6614f3f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6614f3f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c9c69dae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c9c69dae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8500200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8500200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85002001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85002001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8500200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8500200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85002001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85002001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93805e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93805e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railofbits/evm-opcod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ura.io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Transacciones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https://goo.gl/T1npHj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SmartContract es, como vimos, un contrato con una lógica similar a una clase o instancia escrito en lenguaje de alto nivel (ej: Solidity) que luego va a ser convertido a bajo nivel (bytecode) para ser guardado dentro de un address.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gas es la medida que se usa para medir el esfuerzo computacional. Cada operador de bajo nivel  (opcode) tiene su propio costo en gas, en donde  la unidad mínima es 1 gas y cada operador (opcode) cuesta un número N de gas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https://ethgasstation.info/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5" y="1567549"/>
            <a:ext cx="8064627" cy="348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Opcode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50" y="1942675"/>
            <a:ext cx="5085700" cy="24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6882050" y="262585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4"/>
              </a:rPr>
              <a:t>source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GasPrice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Mediante la función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web3.eth.getGasPrice()</a:t>
            </a:r>
            <a:r>
              <a:rPr lang="en"/>
              <a:t> podemos obtener el valor en wei del gas, esto es cuanto cuesta cada unidad de gas en Wei o Ether. El valor del GasPrice varía con el tiempo y es afectado por el mercado (entre más transacciones se piden más caro es el gas).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precio gas al 10/10/2018: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1000000000 wei = 1 Gwei  = 0.000000001 Ether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GasLimit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limit es lo máximo que se desea pagar en gas por la transacción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Transaccion simple: 21000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 SmartContract: 32000 + 200 por byte  en el byteCode del contrato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Ejecutar una transacción: Tiene que ser igual o superior a lo determinado por el opcode ejecutado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una transacción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Nonce: </a:t>
            </a:r>
            <a:r>
              <a:rPr lang="en"/>
              <a:t>El número interno de transacción por cuenta (address).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From:</a:t>
            </a:r>
            <a:r>
              <a:rPr lang="en"/>
              <a:t> La cuenta que realiza la transacción.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To:</a:t>
            </a:r>
            <a:r>
              <a:rPr lang="en"/>
              <a:t> La cuenta a la que se le envía la transacción (puede ser el address de un contrato). 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gasPrice:</a:t>
            </a:r>
            <a:r>
              <a:rPr lang="en"/>
              <a:t> El precio en Wei que se está dispuesto a pagar por cada gas.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gasLimit:</a:t>
            </a:r>
            <a:r>
              <a:rPr lang="en"/>
              <a:t> La cantidad maxima de gas que se desea gastar.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"/>
              <a:t>: El dinero (en wei) que se envía en la transacción.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"/>
              <a:t>: información extra que se envía en la transacción (sirve para interactuar con contratos)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 gastado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750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Eth gastado = (GasGastado * GasPrice) + Value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Value = Ether Enviado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GasGastado &lt;= GasLimit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Transaccion simple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Nonce:</a:t>
            </a:r>
            <a:r>
              <a:rPr lang="en"/>
              <a:t> ej: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From:</a:t>
            </a:r>
            <a:r>
              <a:rPr lang="en"/>
              <a:t> &lt;address&gt;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To:</a:t>
            </a:r>
            <a:r>
              <a:rPr lang="en"/>
              <a:t> &lt;address&gt;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gasPrice:</a:t>
            </a:r>
            <a:r>
              <a:rPr lang="en"/>
              <a:t> web3.eth.getGasPrice()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gasLimit:</a:t>
            </a:r>
            <a:r>
              <a:rPr lang="en"/>
              <a:t> 21000 (monto fijo en una transaccion)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Wei gastados por la transaccion= GasLimit* gasPrice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"/>
              <a:t>: El dinero (en wei) que se envía en la transacción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"/>
              <a:t>: &lt;vacio&gt;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Contrato</a:t>
            </a:r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Nonce:</a:t>
            </a:r>
            <a:r>
              <a:rPr lang="en"/>
              <a:t> ej: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From:</a:t>
            </a:r>
            <a:r>
              <a:rPr lang="en"/>
              <a:t> &lt;address&gt;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To:</a:t>
            </a:r>
            <a:r>
              <a:rPr lang="en"/>
              <a:t> &lt;vacio&gt;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gasPrice:</a:t>
            </a:r>
            <a:r>
              <a:rPr lang="en"/>
              <a:t> web3.eth.getGasPrice()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gasLimit:</a:t>
            </a:r>
            <a:r>
              <a:rPr lang="en"/>
              <a:t> = (32000 + 200 por byte  en el byteCode del contrato)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Wei gastados por la transaccion = GasLimit* gasPrice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"/>
              <a:t>: El dinero (en wei) que se envía en la transacción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"/>
              <a:t>: contrato en bytecode (bajo nivel)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Llamado de función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Nonce:</a:t>
            </a:r>
            <a:r>
              <a:rPr lang="en"/>
              <a:t> ej: 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From:</a:t>
            </a:r>
            <a:r>
              <a:rPr lang="en"/>
              <a:t> &lt;address&gt;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To:</a:t>
            </a:r>
            <a:r>
              <a:rPr lang="en"/>
              <a:t> &lt;dirección del contrato&gt;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gasPrice:</a:t>
            </a:r>
            <a:r>
              <a:rPr lang="en"/>
              <a:t> web3.eth.getGasPrice()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gasLimit:</a:t>
            </a:r>
            <a:r>
              <a:rPr lang="en"/>
              <a:t> = gas representando el Opcode ejecutado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Wei gastados por la transacción = Opcode realizados * GasPrice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"/>
              <a:t>: El dinero (en wei) que se envía en la transacción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"/>
              <a:t>: llamado de la función en bajo nivel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Transacciones (Tx)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Todas las transacciones son firmadas por una cuenta particular y por tanto realizada por la misma.  Una vez firmadas son enviadas a un Nodo que pueda dejar la transacción en la </a:t>
            </a:r>
            <a:r>
              <a:rPr lang="en" b="1"/>
              <a:t>mempool</a:t>
            </a:r>
            <a:r>
              <a:rPr lang="en"/>
              <a:t>. La cual luego de un tiempo será colocada dentro de un bloque gracias a un minero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825" y="2687025"/>
            <a:ext cx="2348349" cy="21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Detalles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Gas costs</a:t>
            </a:r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00" y="1567550"/>
            <a:ext cx="8153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limit vs Block gas limit</a:t>
            </a: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02" y="1567552"/>
            <a:ext cx="8281501" cy="27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278" name="Google Shape;278;p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471" y="1491193"/>
            <a:ext cx="1703616" cy="4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 a seguir</a:t>
            </a: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402" y="2571750"/>
            <a:ext cx="2099075" cy="12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496" y="2571750"/>
            <a:ext cx="1787275" cy="11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1100" y="2571750"/>
            <a:ext cx="1787275" cy="12357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6"/>
          <p:cNvCxnSpPr/>
          <p:nvPr/>
        </p:nvCxnSpPr>
        <p:spPr>
          <a:xfrm>
            <a:off x="3084770" y="3023150"/>
            <a:ext cx="718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36"/>
          <p:cNvCxnSpPr/>
          <p:nvPr/>
        </p:nvCxnSpPr>
        <p:spPr>
          <a:xfrm>
            <a:off x="5863495" y="3023150"/>
            <a:ext cx="718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36"/>
          <p:cNvSpPr txBox="1"/>
          <p:nvPr/>
        </p:nvSpPr>
        <p:spPr>
          <a:xfrm>
            <a:off x="1297450" y="2212690"/>
            <a:ext cx="17874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Backend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3768400" y="2212690"/>
            <a:ext cx="20991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 - Nodo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6551050" y="2212690"/>
            <a:ext cx="17874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Blockchain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5825" y="4365475"/>
            <a:ext cx="1410625" cy="6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36"/>
          <p:cNvCxnSpPr>
            <a:stCxn id="294" idx="0"/>
            <a:endCxn id="287" idx="2"/>
          </p:cNvCxnSpPr>
          <p:nvPr/>
        </p:nvCxnSpPr>
        <p:spPr>
          <a:xfrm rot="10800000">
            <a:off x="2191137" y="3769375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5832245" y="3428825"/>
            <a:ext cx="7188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36"/>
          <p:cNvCxnSpPr/>
          <p:nvPr/>
        </p:nvCxnSpPr>
        <p:spPr>
          <a:xfrm rot="10800000">
            <a:off x="3084770" y="3428825"/>
            <a:ext cx="7188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8" name="Google Shape;298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57268" y="320900"/>
            <a:ext cx="916000" cy="71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6"/>
          <p:cNvCxnSpPr>
            <a:endCxn id="298" idx="2"/>
          </p:cNvCxnSpPr>
          <p:nvPr/>
        </p:nvCxnSpPr>
        <p:spPr>
          <a:xfrm rot="10800000">
            <a:off x="8015268" y="1037400"/>
            <a:ext cx="2700" cy="152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36"/>
          <p:cNvCxnSpPr/>
          <p:nvPr/>
        </p:nvCxnSpPr>
        <p:spPr>
          <a:xfrm>
            <a:off x="8219575" y="1073375"/>
            <a:ext cx="0" cy="15054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Consigna</a:t>
            </a:r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como base Node.js,  un api-token de Infura</a:t>
            </a:r>
            <a:r>
              <a:rPr lang="en">
                <a:solidFill>
                  <a:srgbClr val="FFFFFF"/>
                </a:solidFill>
              </a:rPr>
              <a:t> ( </a:t>
            </a:r>
            <a:r>
              <a:rPr lang="en" u="sng">
                <a:solidFill>
                  <a:srgbClr val="FFFFFF"/>
                </a:solidFill>
                <a:hlinkClick r:id="rId3"/>
              </a:rPr>
              <a:t>https://infura.io/</a:t>
            </a:r>
            <a:r>
              <a:rPr lang="en">
                <a:solidFill>
                  <a:srgbClr val="FFFFFF"/>
                </a:solidFill>
              </a:rPr>
              <a:t> ), y </a:t>
            </a:r>
            <a:r>
              <a:rPr lang="en"/>
              <a:t>el siguien repo: https://github.com/lrawiczNC/Web3-by-Example/tree/master/scripts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Realizar las siguientes acciones: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hacer un deploy de un contrato (con funciones view, setter, setter payable y event)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hacer llamado de función view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hacer llamado de función setter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hacer llamado de función setter enviado ether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consultar por un evento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https://dev.to/yukkurisinai/using-metamask-as-web3js-provider-2do4</a:t>
            </a:r>
            <a:endParaRPr/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613" y="1042475"/>
            <a:ext cx="16668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6558424" cy="46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transacciones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54275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transaccion simple (pasar dinero)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crear contrato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llamar a una función que modifique el Storage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transacciones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54275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transaccion simple (pasar dinero)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crear contrato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llamar a una función que modifique el Storage</a:t>
            </a:r>
            <a:endParaRPr sz="2400"/>
          </a:p>
        </p:txBody>
      </p:sp>
      <p:sp>
        <p:nvSpPr>
          <p:cNvPr id="162" name="Google Shape;162;p17"/>
          <p:cNvSpPr txBox="1"/>
          <p:nvPr/>
        </p:nvSpPr>
        <p:spPr>
          <a:xfrm>
            <a:off x="489850" y="4358300"/>
            <a:ext cx="7542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Nota: hacer un llamado a una función view o revisar un evento no son casos de transacciones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y opcode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28875" cy="463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>
            <a:off x="28825" y="2665400"/>
            <a:ext cx="6852300" cy="229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5" y="123575"/>
            <a:ext cx="8470525" cy="4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86450" y="1945025"/>
            <a:ext cx="5791800" cy="41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cost vs Transaction cost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Execution cost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se asocia principalmente con el almacenamiento de variables globales y la potencia de procesamiento utilizada para los cálculos y la manipulación de variables locales. Por lo tanto, un resumen simple sería: Todos los costos relacionados con el almacenamiento interno y la manipulación del contrato.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Transaction cost 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incluye </a:t>
            </a:r>
            <a:r>
              <a:rPr lang="en" sz="1600" b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Execution cost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como se indicó antes Y el costo de enviar datos a la blockchain.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On-screen Show (16:9)</PresentationFormat>
  <Paragraphs>100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Roboto</vt:lpstr>
      <vt:lpstr>Georgia</vt:lpstr>
      <vt:lpstr>Arial</vt:lpstr>
      <vt:lpstr>Montserrat</vt:lpstr>
      <vt:lpstr>Lato</vt:lpstr>
      <vt:lpstr>Focus</vt:lpstr>
      <vt:lpstr>Transacciones</vt:lpstr>
      <vt:lpstr>Transacciones (Tx)</vt:lpstr>
      <vt:lpstr>PowerPoint Presentation</vt:lpstr>
      <vt:lpstr>Tipos de transacciones</vt:lpstr>
      <vt:lpstr>Tipos de transacciones</vt:lpstr>
      <vt:lpstr>Gas y opcode</vt:lpstr>
      <vt:lpstr>PowerPoint Presentation</vt:lpstr>
      <vt:lpstr>PowerPoint Presentation</vt:lpstr>
      <vt:lpstr>Execution cost vs Transaction cost</vt:lpstr>
      <vt:lpstr>Gas</vt:lpstr>
      <vt:lpstr>https://ethgasstation.info/</vt:lpstr>
      <vt:lpstr>Opcode</vt:lpstr>
      <vt:lpstr>GasPrice</vt:lpstr>
      <vt:lpstr>GasLimit</vt:lpstr>
      <vt:lpstr>Contenido de una transacción</vt:lpstr>
      <vt:lpstr>Eth gastado</vt:lpstr>
      <vt:lpstr>Transaccion simple</vt:lpstr>
      <vt:lpstr>Crear Contrato</vt:lpstr>
      <vt:lpstr>Llamado de función</vt:lpstr>
      <vt:lpstr>Detalles</vt:lpstr>
      <vt:lpstr>Negative Gas costs</vt:lpstr>
      <vt:lpstr>Gas limit vs Block gas limit</vt:lpstr>
      <vt:lpstr>Ejercicio</vt:lpstr>
      <vt:lpstr>Protocolo a seguir</vt:lpstr>
      <vt:lpstr>Consigna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Transacciones</dc:title>
  <dc:creator>gus</dc:creator>
  <cp:lastModifiedBy>gus</cp:lastModifiedBy>
  <cp:revision>2</cp:revision>
  <dcterms:modified xsi:type="dcterms:W3CDTF">2018-11-09T01:25:56Z</dcterms:modified>
</cp:coreProperties>
</file>