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c97418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c97418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c974189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c974189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c974189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c974189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c974189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c974189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7c974189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7c974189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rawiczNC/solucion_ejercici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o.gl/gLYPt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log.sigmaprime.io/solidity-securit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10875" y="3924925"/>
            <a:ext cx="4643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https://goo.gl/WLmbH2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71925" y="25717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https://github.com/lrawiczNC/solucion_ejercicios</a:t>
            </a:r>
            <a:endParaRPr sz="2400"/>
          </a:p>
        </p:txBody>
      </p:sp>
      <p:sp>
        <p:nvSpPr>
          <p:cNvPr id="141" name="Google Shape;141;p14"/>
          <p:cNvSpPr txBox="1"/>
          <p:nvPr/>
        </p:nvSpPr>
        <p:spPr>
          <a:xfrm>
            <a:off x="2982200" y="72190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Solución</a:t>
            </a:r>
            <a:r>
              <a:rPr lang="en" sz="3600">
                <a:solidFill>
                  <a:srgbClr val="FFFFFF"/>
                </a:solidFill>
              </a:rPr>
              <a:t> de ejercicios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Resolver ejercicio de greenPeace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https://goo.gl/gLYPtp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Plantear ejercicio propio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tenga sentido en la blockchain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https://blog.sigmaprime.io/solidity-security.html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MetaContrato que pueda cambiar de contrato o de funciones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