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font" Target="fonts/Roboto-regular.fntdata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Montserrat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eeda43c6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eeda43c6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7b538ab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7b538ab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ef8206f1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ef8206f1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ef8206f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ef8206f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eeda43c67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eeda43c67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eeda43c67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eeda43c67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Greenpeace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SmartContract para una ONG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https://goo.gl/gLYPtp</a:t>
            </a:r>
            <a:endParaRPr b="1"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Concepto General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requiere hacer un sistema para una ONG que tenga </a:t>
            </a:r>
            <a:r>
              <a:rPr lang="en"/>
              <a:t>múltiples</a:t>
            </a:r>
            <a:r>
              <a:rPr lang="en"/>
              <a:t> proyectos y cada proyecto tenga un Owner asociado.  La </a:t>
            </a:r>
            <a:r>
              <a:rPr lang="en"/>
              <a:t>condición</a:t>
            </a:r>
            <a:r>
              <a:rPr lang="en"/>
              <a:t> de que la ONG acepte miembros es que estos le otorguen dinero fiat a la </a:t>
            </a:r>
            <a:r>
              <a:rPr lang="en"/>
              <a:t>organización</a:t>
            </a:r>
            <a:r>
              <a:rPr lang="en"/>
              <a:t>. La </a:t>
            </a:r>
            <a:r>
              <a:rPr lang="en"/>
              <a:t>organización</a:t>
            </a:r>
            <a:r>
              <a:rPr lang="en"/>
              <a:t> le otorgará tokens a cada miembro siendo este el token una </a:t>
            </a:r>
            <a:r>
              <a:rPr lang="en"/>
              <a:t>representación</a:t>
            </a:r>
            <a:r>
              <a:rPr lang="en"/>
              <a:t> de su dinero Fiat (ej: si pone 100 USD se le otorgarán  100 tokens).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El usuario miembro que posea un conjunto de token sólo </a:t>
            </a:r>
            <a:r>
              <a:rPr lang="en"/>
              <a:t>podrá</a:t>
            </a:r>
            <a:r>
              <a:rPr lang="en"/>
              <a:t> asignarlos a proyectos. Como ejemplo, si yo tengo 100 tokens, yo puedo asignar 40 tokens a salvar a las ballenas y otros 60 tokens en salvar a los </a:t>
            </a:r>
            <a:r>
              <a:rPr lang="en"/>
              <a:t>pingüinos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¿</a:t>
            </a:r>
            <a:r>
              <a:rPr lang="en"/>
              <a:t>Qué</a:t>
            </a:r>
            <a:r>
              <a:rPr lang="en"/>
              <a:t> hacemos bajo el caso en el cual el miembro no asignó todos los tokens a proyectos? Luego de un cierto tiempo, le asignamos esos Tokens al Owner de la ONG. Por tanto nuestro contrato se </a:t>
            </a:r>
            <a:r>
              <a:rPr lang="en"/>
              <a:t>dividirá</a:t>
            </a:r>
            <a:r>
              <a:rPr lang="en"/>
              <a:t> en tres tiempos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Entidades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Owner de la ONG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&gt; Miembros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&gt; Proyectos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&gt;Owners de proyectos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SmartContract se opera bajo tres momentos temporales.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Un Periodo P1 en donde se le asigna tokens a los miembros.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Un Periodo P2 en donde los miembros pueden distribuir sus tokens a los proyectos.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Un Periodo P3  en donde los tokens no distribuidos se le asignan al owner de la ONG para que este los pueda distribuir como desee.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Luego de que el Periodo P3 termine, inicia el Periodo P1 de nuevo.</a:t>
            </a:r>
            <a:endParaRPr/>
          </a:p>
        </p:txBody>
      </p:sp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Tiempos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Periodos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707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Periodo</a:t>
            </a:r>
            <a:r>
              <a:rPr lang="en"/>
              <a:t> 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&gt;El Owner de la ONG va a  asignar tokens a los miembros con la función “AddTokensToMember()”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Periodo</a:t>
            </a:r>
            <a:r>
              <a:rPr lang="en"/>
              <a:t> 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&gt;Los miembros van a asignar tokens a </a:t>
            </a:r>
            <a:r>
              <a:rPr lang="en"/>
              <a:t>proyectos</a:t>
            </a:r>
            <a:r>
              <a:rPr lang="en"/>
              <a:t> con la </a:t>
            </a:r>
            <a:r>
              <a:rPr lang="en"/>
              <a:t>función </a:t>
            </a:r>
            <a:r>
              <a:rPr lang="en"/>
              <a:t>“Member_AssignTokensToProject()”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Periodo</a:t>
            </a:r>
            <a:r>
              <a:rPr lang="en"/>
              <a:t> 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&gt;El Owner puede reasignar los tokens sobrantes con la </a:t>
            </a:r>
            <a:r>
              <a:rPr lang="en"/>
              <a:t>función</a:t>
            </a:r>
            <a:r>
              <a:rPr lang="en"/>
              <a:t> “ReasignTokens()”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deben de utilizar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2 structs llamados Project y Member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&gt; mapping respectivos a esos structs, el de proyectos será una relacion ID=&gt;Project  mientras que el de miembros será address=&gt;Member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&gt;un Oracle externo que avise el cambio en el ciclo de periodos 1-&gt;2-&gt;3-&gt;1...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Funciones extra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Owner de la ONG puede </a:t>
            </a:r>
            <a:r>
              <a:rPr lang="en"/>
              <a:t>deshabilitar</a:t>
            </a:r>
            <a:r>
              <a:rPr lang="en"/>
              <a:t> a un miembro.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El Owner de un proyecto puede </a:t>
            </a:r>
            <a:r>
              <a:rPr lang="en"/>
              <a:t>deshabilitar</a:t>
            </a:r>
            <a:r>
              <a:rPr lang="en"/>
              <a:t> su proyecto.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El Owner de un proyecto puede reasignar el ownership a otra address.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Deshabilitar </a:t>
            </a:r>
            <a:r>
              <a:rPr lang="en"/>
              <a:t>significa</a:t>
            </a:r>
            <a:r>
              <a:rPr lang="en"/>
              <a:t> no poder operar bajo los permisos de esa cuenta asi como no poder asignarle Tokens a ese miembro o proyecto.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