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8da421b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8da421b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f183169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f183169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8da421b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8da421b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8da421b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8da421b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0d76cf70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0d76cf70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8da421b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8da421b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f18c445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f18c445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ethereum/EIPs/blob/master/EIPS/eip-20.md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bitfwdcommunity/Issue-your-own-ERC20-token/blob/master/contracts/erc20_tutorial.so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ERC 20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¿Que es un ERC?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ERC son un tipo de interfaz establecida por consenso entre la comunidad en vistas de que múltiples proyectos que comparten una lógica en </a:t>
            </a:r>
            <a:r>
              <a:rPr lang="en"/>
              <a:t>común</a:t>
            </a:r>
            <a:r>
              <a:rPr lang="en"/>
              <a:t> puedan ser administrados o utilizados mediante una misma API común estandarizada.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Esto facilita el desarrollo porque permite programar una sola vez para una multiplicidad de proyectos similares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Ejemplos de ERC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50" y="1439200"/>
            <a:ext cx="8207074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/>
          <p:nvPr/>
        </p:nvSpPr>
        <p:spPr>
          <a:xfrm>
            <a:off x="713400" y="1420375"/>
            <a:ext cx="8207100" cy="356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ERC 20 Standard Interface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8336400" y="4524725"/>
            <a:ext cx="538500" cy="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rgbClr val="FFFFFF"/>
                </a:solidFill>
                <a:hlinkClick r:id="rId3"/>
              </a:rPr>
              <a:t>link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6500" y="1751671"/>
            <a:ext cx="6264125" cy="18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tu propio ERC20 en Rinkeby usando el siguiente contrato como base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https://github.com/bitfwdcommunity/Issue-your-own-ERC20-token/blob/master/contracts/erc20_tutorial.sol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Editen el constructor (lineas 112-122) para obtener el resultado deseado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Luego hagan un deploy del contrato en Rinkeby usando Remix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&gt;localhost:8080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&gt;https://remix.ethereum.org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Tengan una cuenta en Metamask con su Token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438" y="2380325"/>
            <a:ext cx="349567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Manejen ese Token con el celular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746" y="1544325"/>
            <a:ext cx="3126800" cy="29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un Google Sheet que use la siguiente API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4785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https://rinkeby.tokenbalance.com/token/&lt;contract&gt;/&lt;address&gt;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463" y="3021225"/>
            <a:ext cx="741997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6813" y="1522700"/>
            <a:ext cx="27146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