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42b1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42b1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42b192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42b192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f142b192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f142b192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f142b192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f142b192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f142b192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f142b192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f142b19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f142b19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142b192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142b192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142b19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142b19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f142b19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f142b19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 y </a:t>
            </a:r>
            <a:r>
              <a:rPr lang="en"/>
              <a:t>SmartContract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blockchain de ethereum puede ser entendida como una blockchain con la capacidad de que sus valores y estados son programables, o como una máquina de turing ejecutada en simultáneo por N nodos mediante un consenso similar al de bitcoin.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 es una propiedad que se le otorga a cualquier sistema o lenguaje de programación capaz de procesar cualquier algoritmo finito otorgándole los suficientes recursos. El nombre hace referencia a que puede simular perfectamente una máquina de Turing.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Ethereum es un sistema que tiene la propiedad Turing Complete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parte del protocolo que de hecho maneja los estados internos y los procesa es conocida como Ethereum Virtual Machine (EVM). Podemos entender la EVM como una gran computadora descentralizada que contiene millones de objetos llamados “cuentas” / “accounts” y cada una de esas cuentas puede resguardar datos / información, ejecutar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así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como interactuar con otros contratos.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-La EVM lee los SmartContracts escritos en bajo nivel llamados Ethereum bytecode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-Los contratos se escriben en alto nivel y se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compilan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 bajo nivel. Solidity es un ejemplo de lenguaje de alto nivel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-Los ABI (Application Binary Interface) nos permiten interactuar con un contrato ya deployado solo si es que tenemos la dirección del contrato.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cuentas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Existen dos tipos de cuentas: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Externally owned account (EOAs): Una cuenta controlada por una llave privada, y si alguien tiene la llave privada asociada con la EOA, tendrá la habilidad para gastar esos Ethers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Contract: Una cuenta que tiene su propio codigo de programacion de bajo nivel en la EVM, y los ethers de esa cuenta son controlados bajo la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contrato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00" y="3442148"/>
            <a:ext cx="4001026" cy="16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SmartContract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297500" y="1567550"/>
            <a:ext cx="33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Debido a que, además de ser Turing Complete, sus registros manejan dinero (Ether) por tanto sus funciones y procedimientos tendrán el manejo de dinero como nueva característica dentro de esta gran máquina de Turing.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Como el manejo e intercambio del dinero (Ether) es una expresión de las voluntades individuales o grupales, el codigo en cuestion se lo tratara metafóricamente como un contrato.  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25" y="1882750"/>
            <a:ext cx="3793000" cy="1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SmartContract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297500" y="1567550"/>
            <a:ext cx="33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pequeños programas que son ejecutados por todos los Full Nodes en la red.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 Full Node que revisa que los bloques sigan el consenso establecido, para esto es que requieren tener toda la blockchain en sus máquinas.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25" y="1882750"/>
            <a:ext cx="3793000" cy="18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SmartContract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25" y="1882750"/>
            <a:ext cx="3793000" cy="18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297500" y="1567550"/>
            <a:ext cx="33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el contexto de Blockchain un SmartContract 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-una lógica preestablecida en lenguaje de computadora.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-Guarda datos y los modifica en un registro distribuido.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-ejecuta el código tantas veces como “full nodes” haya en el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-y termina en un registro distribuido actualizado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Mitos de SmartContract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1)Los SmartContracts son códigos auto-ejecutables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</a:t>
            </a:r>
            <a:r>
              <a:rPr b="1" lang="en"/>
              <a:t>Falso:</a:t>
            </a:r>
            <a:r>
              <a:rPr lang="en"/>
              <a:t> Es necesario que un address pague en ETH para ejecutar un SmartContract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2)Los SmartContracts hacen pagos con monedas fiat (Pesos/USD)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&gt;</a:t>
            </a:r>
            <a:r>
              <a:rPr b="1" lang="en"/>
              <a:t>Falso: </a:t>
            </a:r>
            <a:r>
              <a:rPr lang="en"/>
              <a:t>Los SmartContracts solo pueden realizar pagos en CryptoMonedas o CryptoTokens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3)Necesitamos  los SmartContracts para automatizar los procesos.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&gt;</a:t>
            </a:r>
            <a:r>
              <a:rPr b="1" lang="en"/>
              <a:t>Falso: </a:t>
            </a:r>
            <a:r>
              <a:rPr lang="en"/>
              <a:t>Se pueden automatizar los procesos desde que existen las computadoras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