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13fb45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13fb45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f13fb45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f13fb45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f13fb45a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f13fb45a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f13fb45a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f13fb45a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f13fb45a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f13fb45a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f13fb45a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f13fb45a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3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ethereum.stackexchange.com/questions/17051/how-to-select-a-network-id-or-is-there-a-list-of-network-id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Entornos, Metamask y Rinkeby</a:t>
            </a: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Distinciones entre entornos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1262450" y="985925"/>
            <a:ext cx="7038900" cy="3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&gt;LiveNet</a:t>
            </a:r>
            <a:endParaRPr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Metropolis (NetworkId = 1, ChainID = 1)</a:t>
            </a:r>
            <a:endParaRPr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Classic (NetworkId = 1, ChainID = 61)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&gt;TestNet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&gt;Olympic (NetworkId = 0, ChainID = 0)</a:t>
            </a:r>
            <a:endParaRPr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&gt;Ropsten  (NetworkId = 3, ChainID = 3)</a:t>
            </a:r>
            <a:endParaRPr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&gt;Koban (NetworkId = 42, ChainID = 42)</a:t>
            </a:r>
            <a:endParaRPr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&gt;Rinkeby (NetworkId = 4, ChainID = 4)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&gt;Regtest (NetWorkId = ?, ChainID=?) 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56750"/>
            <a:ext cx="377450" cy="34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129775"/>
            <a:ext cx="377450" cy="34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556200"/>
            <a:ext cx="377450" cy="34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995175"/>
            <a:ext cx="377450" cy="34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000" y="4448900"/>
            <a:ext cx="377450" cy="34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575" y="3844475"/>
            <a:ext cx="377450" cy="340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7350850" y="4336100"/>
            <a:ext cx="17931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RPC Personalizado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Networks Id y Chain ID</a:t>
            </a: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150" y="1639175"/>
            <a:ext cx="5629050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/>
        </p:nvSpPr>
        <p:spPr>
          <a:xfrm>
            <a:off x="7657950" y="3968650"/>
            <a:ext cx="1010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Source</a:t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1826725" y="4315750"/>
            <a:ext cx="4806900" cy="23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1826725" y="3296495"/>
            <a:ext cx="4806900" cy="23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1826725" y="2886841"/>
            <a:ext cx="4806900" cy="23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1826725" y="2658241"/>
            <a:ext cx="4806900" cy="23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1826725" y="1874750"/>
            <a:ext cx="4806900" cy="23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ID y Chain ID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variable ChainID fue introducido luego del ataque a la DAO como reacción ante un “reentrancy attacks” entre las cadenas ETH y ETC.</a:t>
            </a:r>
            <a:endParaRPr sz="1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 básicamente una forma adicional para decidir en qué consenso de blockchain concordar.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MetaMask</a:t>
            </a:r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589750" y="15605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Metamask es una extensión para el browser que permite conectarse por RPC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 algún nodo de alguna blockchain de Ethereum.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Nuestro primer entorno será conectarnos con Rinkeby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Source: https://metamask.io/</a:t>
            </a:r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057" y="0"/>
            <a:ext cx="2503943" cy="10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0700" y="1114525"/>
            <a:ext cx="1898825" cy="316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Faucet Rinkeby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58300"/>
            <a:ext cx="5044511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 txBox="1"/>
          <p:nvPr/>
        </p:nvSpPr>
        <p:spPr>
          <a:xfrm>
            <a:off x="6432875" y="3910175"/>
            <a:ext cx="24177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https://faucet.rinkeby.io/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Montserrat</vt:lpstr>
      <vt:lpstr>Lato</vt:lpstr>
      <vt:lpstr>Simple Light</vt:lpstr>
      <vt:lpstr>Focus</vt:lpstr>
      <vt:lpstr>Entornos, Metamask y Rinkeby</vt:lpstr>
      <vt:lpstr>Distinciones entre entornos</vt:lpstr>
      <vt:lpstr>Networks Id y Chain ID</vt:lpstr>
      <vt:lpstr>Network ID y Chain ID</vt:lpstr>
      <vt:lpstr>MetaMask</vt:lpstr>
      <vt:lpstr>Faucet Rinkeby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Entornos, Metamask y Rinkeby</dc:title>
  <cp:lastModifiedBy>gus</cp:lastModifiedBy>
  <cp:revision>1</cp:revision>
  <dcterms:modified xsi:type="dcterms:W3CDTF">2018-09-09T19:49:14Z</dcterms:modified>
</cp:coreProperties>
</file>