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f13f43f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f13f43f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f17f062a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f17f062a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f13f43fb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f13f43fb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0" name="Google Shape;1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4" name="Google Shape;14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" name="Google Shape;14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9" name="Google Shape;15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3" name="Google Shape;16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4" name="Google Shape;16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presentation/d/1nb9cmFbe6r8WKF-Nksw5TtLv3Hokyop_nNNDEBR2SXc/edit?usp=sharing" TargetMode="External"/><Relationship Id="rId4" Type="http://schemas.openxmlformats.org/officeDocument/2006/relationships/hyperlink" Target="https://docs.google.com/presentation/d/1QfBwNgh_k57YWIosrlSeMLKtpThIivJmJ_48yq0XXYc/edit?usp=sharing" TargetMode="External"/><Relationship Id="rId9" Type="http://schemas.openxmlformats.org/officeDocument/2006/relationships/image" Target="../media/image1.png"/><Relationship Id="rId5" Type="http://schemas.openxmlformats.org/officeDocument/2006/relationships/hyperlink" Target="https://docs.google.com/presentation/d/18MxDNNsnwBwPnyZAXHNDwoMwXh7H9lKGe74SibTsaVY/edit?usp=sharing" TargetMode="External"/><Relationship Id="rId6" Type="http://schemas.openxmlformats.org/officeDocument/2006/relationships/hyperlink" Target="https://drive.google.com/open?id=17Pwff-5Nd6Ag4nw24okLg9t22jl9PNVVNA4MHTRJnvM" TargetMode="External"/><Relationship Id="rId7" Type="http://schemas.openxmlformats.org/officeDocument/2006/relationships/hyperlink" Target="https://drive.google.com/open?id=1YflbEDBHEgbnrxi78ogXlPifb1hZv1zbnao1sFBdRoM" TargetMode="External"/><Relationship Id="rId8" Type="http://schemas.openxmlformats.org/officeDocument/2006/relationships/hyperlink" Target="https://drive.google.com/open?id=1JixV65gcnygLQm3Yx13GqHf3Lym8zlut5ebuQLHOX9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Unidad 2</a:t>
            </a:r>
            <a:endParaRPr/>
          </a:p>
        </p:txBody>
      </p:sp>
      <p:sp>
        <p:nvSpPr>
          <p:cNvPr id="180" name="Google Shape;180;p2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https://goo.gl/u9mdiF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Modulo 2: Ethereum y Smart Contracts en Solidity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666666"/>
                </a:solidFill>
                <a:highlight>
                  <a:srgbClr val="FFFFFF"/>
                </a:highlight>
              </a:rPr>
              <a:t>Módulo 2: Ethereum y Smart Contracts en Solidity</a:t>
            </a:r>
            <a:endParaRPr b="1" sz="10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50">
                <a:solidFill>
                  <a:srgbClr val="666666"/>
                </a:solidFill>
                <a:highlight>
                  <a:srgbClr val="FFFFFF"/>
                </a:highlight>
              </a:rPr>
              <a:t>EVM. Environment setup (Nodo + Web3 + Compilador + IDE), Data types, Operators, Functions, Visibility, ERC20 token standard interface, Events and logging, inheritance and polymorphism, Exceptions, Security concerns, Deployment on Ethereum blockchain, Wei vs Ether, Mnemonic Phrases, Ropsten. MetaMask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Unidad 2 - Indice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</a:t>
            </a:r>
            <a:r>
              <a:rPr lang="en" u="sng">
                <a:solidFill>
                  <a:srgbClr val="FFFFFF"/>
                </a:solidFill>
                <a:hlinkClick r:id="rId3"/>
              </a:rPr>
              <a:t>Particularidades de Ethereum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</a:t>
            </a:r>
            <a:r>
              <a:rPr lang="en" u="sng">
                <a:solidFill>
                  <a:srgbClr val="FFFFFF"/>
                </a:solidFill>
                <a:hlinkClick r:id="rId4"/>
              </a:rPr>
              <a:t>Entornos,  MetaMask y Rinkeby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</a:t>
            </a:r>
            <a:r>
              <a:rPr lang="en" u="sng">
                <a:solidFill>
                  <a:srgbClr val="FFFFFF"/>
                </a:solidFill>
                <a:hlinkClick r:id="rId5"/>
              </a:rPr>
              <a:t>Preparar el entorno para regtest + Etherscan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</a:t>
            </a:r>
            <a:r>
              <a:rPr lang="en" u="sng">
                <a:solidFill>
                  <a:srgbClr val="FFFFFF"/>
                </a:solidFill>
                <a:hlinkClick r:id="rId6"/>
              </a:rPr>
              <a:t>EVM y SmartContract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</a:t>
            </a:r>
            <a:r>
              <a:rPr lang="en" u="sng">
                <a:solidFill>
                  <a:srgbClr val="FFFFFF"/>
                </a:solidFill>
                <a:hlinkClick r:id="rId7"/>
              </a:rPr>
              <a:t>ERC20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</a:t>
            </a:r>
            <a:r>
              <a:rPr lang="en" u="sng">
                <a:solidFill>
                  <a:srgbClr val="FFFFFF"/>
                </a:solidFill>
                <a:hlinkClick r:id="rId8"/>
              </a:rPr>
              <a:t>Solidity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&gt;Configurar SublimeText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53750" y="2476100"/>
            <a:ext cx="343750" cy="3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