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  <p:embeddedFont>
      <p:font typeface="La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90" y="-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13a3dc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13a3dc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f13a3dc2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f13a3dc2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f13a3dc2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f13a3dc2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f13a3dc2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f13a3dc2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f13a3dc2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f13a3dc2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f13a3dc2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f13a3dc2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f13a3dc2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f13a3dc2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f13a3dc2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f13a3dc2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f13a3dc2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f13a3dc2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f13a3dc2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f13a3dc2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f13a3dc2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f13a3dc2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13a3dc2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13a3dc2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f13a3dc2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f13a3dc2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f13a3dc26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f13a3dc26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f13a3dc2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f13a3dc2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f13a3dc2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f13a3dc2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f13a3dc2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f13a3dc2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f13a3dc26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f13a3dc26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f13a3dc26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f13a3dc26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f13a3dc2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f13a3dc2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f13a3dc2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f13a3dc2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f13a3dc2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f13a3dc2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f13a3dc2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f13a3dc2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f13a3dc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f13a3dc2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f13a3dc2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f13a3dc2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f13a3dc2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f13a3dc2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f13a3dc2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f13a3dc2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13a3dc2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13a3dc2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3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stackexchange.com/q/6903/16219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party/explore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ethereum/go-ethereum/wiki/Setting-up-monitoring-on-local-cluster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mder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ovweb/gv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hyperlink" Target="https://raw.githubusercontent.com/moovweb/gvm/master/binscripts/gvm-install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ybutler/nvm-windows/relea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hyperlink" Target="https://github.com/creationix/nv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eth.ethereum.org/download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381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Preparar el entorno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RegTest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40602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Configuraciones varias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 de los requisitos, ahora vamos a armar el nodo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Generar el archivo Genesis.json</a:t>
            </a:r>
            <a:endParaRPr dirty="0"/>
          </a:p>
        </p:txBody>
      </p:sp>
      <p:sp>
        <p:nvSpPr>
          <p:cNvPr id="246" name="Google Shape;246;p3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Puppeth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2. Configure new genesis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1.Ethash - Proof of Work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0x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0  (network)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2. Manage existing genesis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2. Export genesis configuration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1300" y="0"/>
            <a:ext cx="992700" cy="124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Explicacion del Genesis</a:t>
            </a:r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https://respuestas.me/q/Qu-significa-cada-par-metro-de-genesis-json-25227170970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Editar el Genesis.json para que sea único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archivo Genesis va a configurar el primer bloque de nuestra blockchain y es el que va a generar el primer consenso entre los nodos (similar al pacto social en Hobbes). Para ello es necesario que 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&gt;El archivo Genesis sea unico (tenga identidad)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&gt;Que solo los miembros de la comunidad puedan tener una copia de tal archivo.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 vistas de ello vamos a editar el parámetro “</a:t>
            </a:r>
            <a:r>
              <a:rPr lang="en">
                <a:solidFill>
                  <a:srgbClr val="FFFFFF"/>
                </a:solidFill>
              </a:rPr>
              <a:t>extraData” dentro del archivo ingresándo “0x” más el 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hash()</a:t>
            </a:r>
            <a:r>
              <a:rPr lang="en">
                <a:solidFill>
                  <a:srgbClr val="FFFFFF"/>
                </a:solidFill>
              </a:rPr>
              <a:t> de alguna palabra secreta sólo conocida por los miembros de la comunidad.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Nodo 1 (localhost:8545)</a:t>
            </a:r>
            <a:endParaRPr/>
          </a:p>
        </p:txBody>
      </p:sp>
      <p:sp>
        <p:nvSpPr>
          <p:cNvPr id="265" name="Google Shape;265;p38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510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Crear una carpeta llamada “node1” a la misma altura que el genesis.json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Terminal 1:</a:t>
            </a:r>
            <a:endParaRPr dirty="0"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geth --datadir="./node1"  init "Genesis.json"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geth --datadir="./node1"  account new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geth --rpc --rpcport 8545 --networkid 0 --datadir="./node1" --rpccorsdomain "*" --rpcaddr "0.0.0.0"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Terminal 2:</a:t>
            </a:r>
            <a:endParaRPr dirty="0"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geth attach ipc:./node1/geth.ipc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geth attach ipc:\\.\pipe\geth.ipc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web3.eth.accounts[0]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web3.eth.getBalance(web3.eth.accounts[0])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miner.start(1); admin.sleepBlocks(10); miner.stop()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Intentemos un par de cosas</a:t>
            </a:r>
            <a:endParaRPr/>
          </a:p>
        </p:txBody>
      </p:sp>
      <p:sp>
        <p:nvSpPr>
          <p:cNvPr id="271" name="Google Shape;271;p39"/>
          <p:cNvSpPr txBox="1">
            <a:spLocks noGrp="1"/>
          </p:cNvSpPr>
          <p:nvPr>
            <p:ph type="body" idx="1"/>
          </p:nvPr>
        </p:nvSpPr>
        <p:spPr>
          <a:xfrm>
            <a:off x="1234400" y="1574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Crear otra cuenta desde el attach</a:t>
            </a:r>
            <a:endParaRPr dirty="0"/>
          </a:p>
          <a:p>
            <a:pPr marL="457200" lvl="0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AutoNum type="arabicParenR"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Web3.eth.accounts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AutoNum type="arabicParenR"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web3.personal.newAccount()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AutoNum type="arabicParenR"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Web3.eth.accounts[0]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AutoNum type="arabicParenR"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web3.eth.getBalance(Web3.eth.accounts[0])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AutoNum type="arabicParenR"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Web3.eth.accounts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AutoNum type="arabicParenR"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web3.eth.sendTransaction({from:web3.eth.accounts[0], to:web3.eth.accounts[1], value: web3.toWei(0.05, "ether"), gas:21000});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AutoNum type="arabicParenR"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web3.personal.unlockAccount(web3.eth.accounts[0]</a:t>
            </a: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, "&lt;pass&gt;", 1000);</a:t>
            </a: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AutoNum type="arabicParenR"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web3.eth.sendTransaction({from:web3.eth.accounts[0], to:web3.eth.accounts[1], value: web3.toWei(0.05, "ether"), gas:21000});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AutoNum type="arabicParenR"/>
            </a:pP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eth.pendingTransactions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Algunos comandos</a:t>
            </a:r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AutoNum type="arabicParenR"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miner.start(1); admin.sleepBlocks(10); miner.stop()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AutoNum type="arabicParenR"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web3.eth.getBalance(web3.eth.accounts[0])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AutoNum type="arabicParenR"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web3.fromWei(eth.getBalance(eth.accounts[0]), "ether")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AutoNum type="arabicParenR"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admin.nodeInfo.enode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AutoNum type="arabicParenR"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admin.addPeer(“&lt;enode&gt;”)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AutoNum type="arabicParenR"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web3.personal.newAccount()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Mas comandos en: https://github.com/ethereum/wiki/wiki/JavaScript-API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MetaMask</a:t>
            </a:r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Metamask es una extensión para el browser que permite conectarse por Web3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con algún nodo de la red. Nosotros lo usaremos para conectarnos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 nuestro propio nodo regtest </a:t>
            </a:r>
            <a:r>
              <a:rPr lang="en" b="1" dirty="0"/>
              <a:t>(localhost:8545). </a:t>
            </a:r>
            <a:endParaRPr b="1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Source: https://metamask.io/</a:t>
            </a:r>
            <a:endParaRPr dirty="0"/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057" y="0"/>
            <a:ext cx="2503943" cy="10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875" y="1114524"/>
            <a:ext cx="1923650" cy="319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MetaMask Import Private Key</a:t>
            </a:r>
            <a:endParaRPr/>
          </a:p>
        </p:txBody>
      </p:sp>
      <p:sp>
        <p:nvSpPr>
          <p:cNvPr id="291" name="Google Shape;291;p4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Una vez que tengamos nuestra PrivateKey simplemente debemos de importarla en Metamask.</a:t>
            </a:r>
            <a:endParaRPr/>
          </a:p>
        </p:txBody>
      </p:sp>
      <p:pic>
        <p:nvPicPr>
          <p:cNvPr id="292" name="Google Shape;2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725" y="2237600"/>
            <a:ext cx="1681400" cy="28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350" y="2232938"/>
            <a:ext cx="1681400" cy="2810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42"/>
          <p:cNvCxnSpPr/>
          <p:nvPr/>
        </p:nvCxnSpPr>
        <p:spPr>
          <a:xfrm>
            <a:off x="3771900" y="4122300"/>
            <a:ext cx="1351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Exportar Privatekey de nuestro Geth</a:t>
            </a:r>
            <a:endParaRPr dirty="0"/>
          </a:p>
        </p:txBody>
      </p:sp>
      <p:sp>
        <p:nvSpPr>
          <p:cNvPr id="300" name="Google Shape;300;p4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install:</a:t>
            </a: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39700" marR="1397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npm install keythereum</a:t>
            </a:r>
            <a:b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139700" lvl="0" indent="0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dirty="0"/>
              <a:t>Crear un archivo *.js con el siguiente contenido</a:t>
            </a:r>
            <a:endParaRPr dirty="0"/>
          </a:p>
          <a:p>
            <a:pPr marL="457200" lvl="0" indent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 keyth=require('keythereum')</a:t>
            </a:r>
            <a:endParaRPr sz="800" dirty="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 keyobj=keyth.importFromFile(process.argv[2],'&lt;dir/node1&gt;')</a:t>
            </a:r>
            <a:endParaRPr sz="800" dirty="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 privateKey=keyth.recover('&lt;pass&gt;',keyobj) //this takes a few seconds to finish</a:t>
            </a:r>
            <a:endParaRPr sz="800" dirty="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console.log(privateKey.toString('hex'))</a:t>
            </a:r>
            <a:endParaRPr sz="800" dirty="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139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Luego ejecutarlo con node</a:t>
            </a:r>
            <a:endParaRPr sz="800" dirty="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800" dirty="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425" y="0"/>
            <a:ext cx="1689575" cy="17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lo que pretendemos hacer?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5141975" y="13078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1) Genesis.json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2) nodo regtest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</a:t>
            </a:r>
            <a:r>
              <a:rPr lang="en" sz="800" b="1">
                <a:solidFill>
                  <a:srgbClr val="FF0000"/>
                </a:solidFill>
              </a:rPr>
              <a:t>geth</a:t>
            </a:r>
            <a:r>
              <a:rPr lang="en" sz="800">
                <a:solidFill>
                  <a:srgbClr val="FF0000"/>
                </a:solidFill>
              </a:rPr>
              <a:t>  (Port 8545)</a:t>
            </a:r>
            <a:endParaRPr sz="8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parity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ganache (Nodo)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3) Web3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0000"/>
                </a:solidFill>
              </a:rPr>
              <a:t>    metamask</a:t>
            </a:r>
            <a:endParaRPr sz="800" b="1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0000"/>
                </a:solidFill>
              </a:rPr>
              <a:t>    MyEtherWallet</a:t>
            </a:r>
            <a:endParaRPr sz="800" b="1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web3 py / web3 js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4) Blockchain explorer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</a:t>
            </a:r>
            <a:r>
              <a:rPr lang="en" sz="800" b="1"/>
              <a:t> </a:t>
            </a:r>
            <a:r>
              <a:rPr lang="en" sz="800" b="1">
                <a:solidFill>
                  <a:srgbClr val="FF0000"/>
                </a:solidFill>
              </a:rPr>
              <a:t>etherparty/explorer (Port 8000)</a:t>
            </a:r>
            <a:endParaRPr sz="800" b="1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carsenk/explorer     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(MainNet/Ropsten: Etherscan)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5) Lenguaje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0000"/>
                </a:solidFill>
              </a:rPr>
              <a:t>    </a:t>
            </a:r>
            <a:r>
              <a:rPr lang="en" sz="800"/>
              <a:t>Mutan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0000"/>
                </a:solidFill>
              </a:rPr>
              <a:t>    </a:t>
            </a:r>
            <a:r>
              <a:rPr lang="en" sz="800"/>
              <a:t>Serpent -&gt; Viper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0000"/>
                </a:solidFill>
              </a:rPr>
              <a:t>    Solidity</a:t>
            </a:r>
            <a:r>
              <a:rPr lang="en" sz="800"/>
              <a:t> 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0000"/>
                </a:solidFill>
              </a:rPr>
              <a:t>    </a:t>
            </a:r>
            <a:r>
              <a:rPr lang="en" sz="800"/>
              <a:t>Bamboo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0000"/>
                </a:solidFill>
              </a:rPr>
              <a:t>    </a:t>
            </a:r>
            <a:r>
              <a:rPr lang="en" sz="800"/>
              <a:t>LLL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6) Compilador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</a:t>
            </a:r>
            <a:r>
              <a:rPr lang="en" sz="800" b="1"/>
              <a:t> </a:t>
            </a:r>
            <a:r>
              <a:rPr lang="en" sz="800" b="1">
                <a:solidFill>
                  <a:srgbClr val="FF0000"/>
                </a:solidFill>
              </a:rPr>
              <a:t>Remix (Port 8080)</a:t>
            </a:r>
            <a:endParaRPr sz="800" b="1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Solc 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7) modo de control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</a:t>
            </a:r>
            <a:r>
              <a:rPr lang="en" sz="800" b="1">
                <a:solidFill>
                  <a:srgbClr val="FF0000"/>
                </a:solidFill>
              </a:rPr>
              <a:t>eth-net-intelligence-api</a:t>
            </a:r>
            <a:endParaRPr sz="800" b="1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        </a:t>
            </a:r>
            <a:endParaRPr sz="8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87" name="Google Shape;187;p26"/>
          <p:cNvSpPr txBox="1">
            <a:spLocks noGrp="1"/>
          </p:cNvSpPr>
          <p:nvPr>
            <p:ph type="body" idx="2"/>
          </p:nvPr>
        </p:nvSpPr>
        <p:spPr>
          <a:xfrm>
            <a:off x="1297496" y="13078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Pretendemos tener una blockchain regtest PoW de ethereum (con capacidad de SmartContract) compartida solo por los nodos que nosotros queremos.  Para ellos vamos a necesitar </a:t>
            </a:r>
            <a:endParaRPr sz="1000"/>
          </a:p>
          <a:p>
            <a:pPr marL="457200" lvl="0" indent="-292100" rtl="0">
              <a:spcBef>
                <a:spcPts val="160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Un primer consenso (Genesis.json).</a:t>
            </a:r>
            <a:endParaRPr sz="1000"/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Tantos nodos como queramos conectados entre ellos.</a:t>
            </a:r>
            <a:endParaRPr sz="1000"/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Un modo de conectarse con el nodo (Web3).</a:t>
            </a:r>
            <a:endParaRPr sz="1000"/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Un modo rápido y visual de consultar la blockchain.</a:t>
            </a:r>
            <a:endParaRPr sz="1000"/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Un lenguaje con el cual escribir Smart Cnotracts</a:t>
            </a:r>
            <a:endParaRPr sz="1000"/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Algún modo de compilar los contratos</a:t>
            </a:r>
            <a:endParaRPr sz="1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Extra:</a:t>
            </a:r>
            <a:endParaRPr sz="1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7) un modo de que el docente pueda visualizar la blockchain 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Explorer (localhost:8000)</a:t>
            </a:r>
            <a:endParaRPr dirty="0"/>
          </a:p>
        </p:txBody>
      </p:sp>
      <p:sp>
        <p:nvSpPr>
          <p:cNvPr id="307" name="Google Shape;307;p4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Install: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git clone </a:t>
            </a: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https://github.com/etherparty/explorer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cd  explorer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152400" lvl="0" indent="0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npm install</a:t>
            </a:r>
          </a:p>
          <a:p>
            <a:pPr marL="0" marR="152400" lvl="0" indent="0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AR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sym typeface="Verdana"/>
              </a:rPr>
              <a:t>N</a:t>
            </a: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sym typeface="Verdana"/>
              </a:rPr>
              <a:t>pm start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 net intelligence api</a:t>
            </a:r>
            <a:endParaRPr/>
          </a:p>
        </p:txBody>
      </p:sp>
      <p:sp>
        <p:nvSpPr>
          <p:cNvPr id="313" name="Google Shape;313;p4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git clone https://github.com/cubedro/eth-net-intelligence-api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cd eth-net-intelligence-api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npm install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sudo npm install -g pm2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Modificar el 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app.json </a:t>
            </a:r>
            <a:r>
              <a:rPr lang="en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y modificar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&gt;INSTANCE_NAME por el nombre de ustedes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&gt;WS_Server por “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http://&lt;IP_Docente&gt;:3000</a:t>
            </a:r>
            <a:r>
              <a:rPr lang="en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”</a:t>
            </a:r>
            <a:endParaRPr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&gt;WS_SECRET por “Secreto”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1790700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 net intelligence api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0" name="Google Shape;3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38"/>
            <a:ext cx="720090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6"/>
          <p:cNvSpPr txBox="1"/>
          <p:nvPr/>
        </p:nvSpPr>
        <p:spPr>
          <a:xfrm>
            <a:off x="7098600" y="4674000"/>
            <a:ext cx="4036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4"/>
              </a:rPr>
              <a:t>link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 tenemos nuestro primer nodo, ahora vamos a conectarnos con la computadora de al lado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 nuestro nodo vamos a correr el comando </a:t>
            </a: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admin.nodeInfo.enode</a:t>
            </a:r>
            <a:r>
              <a:rPr lang="en" dirty="0"/>
              <a:t> lo que nos devolverá algo del tipo</a:t>
            </a:r>
            <a:endParaRPr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enode://28b9d6f5836ce3c7f20752d119c3066bf79b1e12f1dc0cdc8d8a73429f3d	867d8c10ffdf9f1e58f2ce954c83b0944e2c110ac98502e3f0a7d159728122e28703@</a:t>
            </a:r>
            <a:r>
              <a:rPr lang="en" sz="1000" dirty="0">
                <a:solidFill>
                  <a:srgbClr val="FF0000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[::]</a:t>
            </a: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:30802?discport=0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a averiguar nuestra ip usando </a:t>
            </a: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ipconfig</a:t>
            </a:r>
            <a:r>
              <a:rPr lang="en" dirty="0"/>
              <a:t> (Windows) </a:t>
            </a: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ifconfig</a:t>
            </a:r>
            <a:r>
              <a:rPr lang="en" dirty="0"/>
              <a:t> (Linux) y cambiaremos </a:t>
            </a:r>
            <a:r>
              <a:rPr lang="en" sz="1000" dirty="0">
                <a:solidFill>
                  <a:srgbClr val="FF0000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[::]</a:t>
            </a: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/>
              <a:t>por la ip correspondiente, quedándonos algo como lo siguiente</a:t>
            </a:r>
            <a:endParaRPr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enode://28b9d6f5836ce3c7f20752d119c3066bf79b1e12f1dc0cdc8d8a73429f3d867d8c10ffdf9f1e58f2ce954c83b0944e2c110ac98502e3f0a7d159728122e28703@</a:t>
            </a:r>
            <a:r>
              <a:rPr lang="en" sz="1000" dirty="0">
                <a:solidFill>
                  <a:srgbClr val="FF0000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10.10.0.25</a:t>
            </a: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:30802?discport=0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pasaremos este contenido a nuestro compañero y él ejecutará el siguiente comando desde el geth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admin.addPeer(“&lt;enode&gt;”)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Intentemos minar</a:t>
            </a:r>
            <a:endParaRPr/>
          </a:p>
        </p:txBody>
      </p:sp>
      <p:sp>
        <p:nvSpPr>
          <p:cNvPr id="338" name="Google Shape;338;p4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miner.start(1); admin.sleepBlocks(10); miner.stop()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sym typeface="Verdana"/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Probemos enviarnos monedas entre nosotros</a:t>
            </a:r>
            <a:endParaRPr/>
          </a:p>
        </p:txBody>
      </p:sp>
      <p:sp>
        <p:nvSpPr>
          <p:cNvPr id="344" name="Google Shape;344;p5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web3.eth.sendTransaction({from:&lt;fromAddress&gt;, to:&lt;toAddress&gt;, value: web3.toWei(0.05, "ether"), gas:21000});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MyEtherWallet</a:t>
            </a:r>
            <a:endParaRPr/>
          </a:p>
        </p:txBody>
      </p:sp>
      <p:sp>
        <p:nvSpPr>
          <p:cNvPr id="350" name="Google Shape;350;p5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Source: https://chrome.google.com/webstore/detail/myetherwallet/nlbmnnijcnlegkjjpcfjclmcfggfefdm?hl=en</a:t>
            </a:r>
            <a:endParaRPr/>
          </a:p>
        </p:txBody>
      </p:sp>
      <p:pic>
        <p:nvPicPr>
          <p:cNvPr id="351" name="Google Shape;3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700" y="-12"/>
            <a:ext cx="24003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Remix (localhost:8080)</a:t>
            </a:r>
            <a:endParaRPr dirty="0"/>
          </a:p>
        </p:txBody>
      </p:sp>
      <p:sp>
        <p:nvSpPr>
          <p:cNvPr id="357" name="Google Shape;357;p5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u="sng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 dirty="0">
                <a:latin typeface="Montserrat"/>
                <a:ea typeface="Montserrat"/>
                <a:cs typeface="Montserrat"/>
                <a:sym typeface="Montserrat"/>
              </a:rPr>
              <a:t>Linux:</a:t>
            </a:r>
            <a:endParaRPr sz="1000" b="1" u="sng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52400" marR="152400" lvl="0" indent="3048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npm install remix-ide -g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3048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remix-ide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 dirty="0">
                <a:latin typeface="Montserrat"/>
                <a:ea typeface="Montserrat"/>
                <a:cs typeface="Montserrat"/>
                <a:sym typeface="Montserrat"/>
              </a:rPr>
              <a:t>Windows:</a:t>
            </a:r>
            <a:endParaRPr sz="1000" b="1" u="sng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3048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npm install --global --production windows-build-tools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3048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npm install remix-ide -g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3048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Go to “C:\Program Files (x86)\MSBuild\14.0”  y poner al usuario como dueño de la carpeta (properties&gt;Security&gt;Advanced)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3048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remix-ide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58" name="Google Shape;35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825" y="8"/>
            <a:ext cx="1564175" cy="1670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	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1) cmder / tmux, Gvm (linux) o Go (windows), nvm, ethereum, poppeth,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 Nodo corriendo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3 )Remix, Keythereum, explorer, Chrome + MetaMask + MyEtherWallet. eth-net-intelligence-api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Cmder(Windows) - tmux (linux)</a:t>
            </a:r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http://cmder.net/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Linux: ya viene instalado, solo es necesario correr el comando 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tmux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Comandos de tmux: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[base]=control+B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[base]+ C = nueva ventana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[base]+ ( “ (or) %) = division de ventana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[base]+ [flechas] = moverse entre ventanas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497" y="939247"/>
            <a:ext cx="574630" cy="5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939250"/>
            <a:ext cx="866725" cy="6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GVM - Go Version Manager (only linux)</a:t>
            </a:r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846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https://github.com/moovweb/gvm</a:t>
            </a:r>
            <a:endParaRPr/>
          </a:p>
          <a:p>
            <a:pPr marL="152400" marR="152400" lvl="0" indent="0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bash &lt; &lt;(curl -s -S -L </a:t>
            </a:r>
            <a:r>
              <a:rPr lang="en" sz="1000" u="sng">
                <a:solidFill>
                  <a:schemeClr val="hlink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https://raw.githubusercontent.com/moovweb/gvm/master/binscripts/gvm-installer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gvm install go1.4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gvm use go1.4 [--default]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export GOROOT_BOOTSTRAP=$GOROOT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gvm install go1.7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gvm use go1.7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4425" y="0"/>
            <a:ext cx="1689575" cy="17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on windows</a:t>
            </a:r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Source: https://golang.org/doc/install</a:t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425" y="0"/>
            <a:ext cx="1689575" cy="17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NVM - Node Version Manager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Windows: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https://github.com/coreybutler/nvm-windows/releases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Linux/Mac: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https://github.com/creationix/nvm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comandos:</a:t>
            </a:r>
            <a:endParaRPr/>
          </a:p>
          <a:p>
            <a:pPr marL="152400" marR="152400" lvl="0" indent="0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nvm install node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nvm list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nvm use v9.6.1  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4421" y="-4"/>
            <a:ext cx="1689575" cy="17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72" y="2"/>
            <a:ext cx="1738127" cy="17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 (junto con puppeth)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https://geth.ethereum.org/downloads/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Activar  “Development tools” en la instalación para instalar puppeth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Linux: </a:t>
            </a:r>
            <a:endParaRPr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sudo add-apt-repository -y ppa:ethereum/ethereum</a:t>
            </a:r>
            <a:endParaRPr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sudo apt-get install ethereum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Test: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geth version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del consenso</a:t>
            </a:r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&gt;NetWorkID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&gt;NetID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&gt;Genesys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1263</Words>
  <Application>Microsoft Office PowerPoint</Application>
  <PresentationFormat>On-screen Show (16:9)</PresentationFormat>
  <Paragraphs>209</Paragraphs>
  <Slides>28</Slides>
  <Notes>28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Montserrat</vt:lpstr>
      <vt:lpstr>Courier New</vt:lpstr>
      <vt:lpstr>Verdana</vt:lpstr>
      <vt:lpstr>Lato</vt:lpstr>
      <vt:lpstr>Arial</vt:lpstr>
      <vt:lpstr>Simple Light</vt:lpstr>
      <vt:lpstr>Focus</vt:lpstr>
      <vt:lpstr>Preparar el entorno Para RegTest</vt:lpstr>
      <vt:lpstr>¿qué es lo que pretendemos hacer?</vt:lpstr>
      <vt:lpstr>Requisitos </vt:lpstr>
      <vt:lpstr>Cmder(Windows) - tmux (linux)</vt:lpstr>
      <vt:lpstr>GVM - Go Version Manager (only linux)</vt:lpstr>
      <vt:lpstr>Go on windows</vt:lpstr>
      <vt:lpstr>NVM - Node Version Manager</vt:lpstr>
      <vt:lpstr>Ethereum (junto con puppeth)</vt:lpstr>
      <vt:lpstr>Requisitos del consenso</vt:lpstr>
      <vt:lpstr>Fin de los requisitos, ahora vamos a armar el nodo</vt:lpstr>
      <vt:lpstr>Generar el archivo Genesis.json</vt:lpstr>
      <vt:lpstr>Explicacion del Genesis</vt:lpstr>
      <vt:lpstr>Editar el Genesis.json para que sea único</vt:lpstr>
      <vt:lpstr>2. Nodo 1 (localhost:8545)</vt:lpstr>
      <vt:lpstr>Intentemos un par de cosas</vt:lpstr>
      <vt:lpstr>2. Algunos comandos</vt:lpstr>
      <vt:lpstr>MetaMask</vt:lpstr>
      <vt:lpstr>MetaMask Import Private Key</vt:lpstr>
      <vt:lpstr>Exportar Privatekey de nuestro Geth</vt:lpstr>
      <vt:lpstr>Explorer (localhost:8000)</vt:lpstr>
      <vt:lpstr>Eth net intelligence api</vt:lpstr>
      <vt:lpstr>Eth net intelligence api </vt:lpstr>
      <vt:lpstr>Ya tenemos nuestro primer nodo, ahora vamos a conectarnos con la computadora de al lado</vt:lpstr>
      <vt:lpstr>PowerPoint Presentation</vt:lpstr>
      <vt:lpstr>Intentemos minar</vt:lpstr>
      <vt:lpstr>Probemos enviarnos monedas entre nosotros</vt:lpstr>
      <vt:lpstr>MyEtherWallet</vt:lpstr>
      <vt:lpstr>Remix (localhost:8080)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Preparar el entorno Para RegTest</dc:title>
  <cp:lastModifiedBy>gus</cp:lastModifiedBy>
  <cp:revision>7</cp:revision>
  <dcterms:modified xsi:type="dcterms:W3CDTF">2018-09-14T03:49:58Z</dcterms:modified>
</cp:coreProperties>
</file>