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1a6122c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1a6122c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1a6122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1a6122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1a6122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1a6122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21a6122c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21a6122c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1a6122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1a6122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1a612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1a612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1a6122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1a6122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1a6122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1a6122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1a6122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1a6122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1a6122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1a6122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21a6122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21a6122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1a6122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1a6122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GUGt3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yetherwallet.com/#view-wallet-info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yetherwallet.com/#view-wallet-info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ancoleman.io/bip39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Modos de acceder a la cuenta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https://goo.gl/bJy1Wn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75" y="2106451"/>
            <a:ext cx="6092575" cy="22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00" y="1449975"/>
            <a:ext cx="5725824" cy="320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3"/>
          <p:cNvCxnSpPr/>
          <p:nvPr/>
        </p:nvCxnSpPr>
        <p:spPr>
          <a:xfrm rot="10800000">
            <a:off x="4768375" y="2409525"/>
            <a:ext cx="0" cy="113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3"/>
          <p:cNvCxnSpPr/>
          <p:nvPr/>
        </p:nvCxnSpPr>
        <p:spPr>
          <a:xfrm rot="10800000">
            <a:off x="5721600" y="2237300"/>
            <a:ext cx="1138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Logren hacer que MetaMask comparta la misma cuenta que  las aplicaciones de sus celularess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Aplicacion para celulares: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Android: Jupiter Wallet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Android/iOS: CoinBase Wallet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46" y="3257971"/>
            <a:ext cx="410450" cy="4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290" y="2745925"/>
            <a:ext cx="369950" cy="4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Coloquen su cuenta en el siguiente excel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https://goo.gl/GUGt3U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MyEtherWallet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00" y="465950"/>
            <a:ext cx="2438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00" y="2315500"/>
            <a:ext cx="6775901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6651200" y="2762900"/>
            <a:ext cx="807900" cy="134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rot="10800000">
            <a:off x="6793850" y="1406725"/>
            <a:ext cx="522600" cy="8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186750" y="4474775"/>
            <a:ext cx="498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3F3F3"/>
                </a:solidFill>
                <a:hlinkClick r:id="rId3"/>
              </a:rPr>
              <a:t>link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700" y="1458260"/>
            <a:ext cx="4101075" cy="33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186750" y="4474775"/>
            <a:ext cx="498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3F3F3"/>
                </a:solidFill>
                <a:hlinkClick r:id="rId3"/>
              </a:rPr>
              <a:t>link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700" y="1458260"/>
            <a:ext cx="4101075" cy="33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2597000" y="3614150"/>
            <a:ext cx="2366100" cy="80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644350" y="2330075"/>
            <a:ext cx="1890000" cy="275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5331050" y="38738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Inseguro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331050" y="22723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“seguro”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PrivateKey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el modo de </a:t>
            </a:r>
            <a:r>
              <a:rPr lang="en"/>
              <a:t>más</a:t>
            </a:r>
            <a:r>
              <a:rPr lang="en"/>
              <a:t> bajo nivel para acceder a los permisos de la cuenta, cualquier otro </a:t>
            </a:r>
            <a:r>
              <a:rPr lang="en"/>
              <a:t>método</a:t>
            </a:r>
            <a:r>
              <a:rPr lang="en"/>
              <a:t> es un modo de acceder a la llave privada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KeyStore/JSON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KeyStore o el archivo JSON  es la llave privada pero encriptada con una contraseña arbitraria.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 lo que usaron en el GETH y lo que se encuentra dentro de la carpeta “keystore”.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Dentro de tal carpeta va a haber un archivo por cada cuenta creada.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50" y="1672353"/>
            <a:ext cx="6665600" cy="2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Mnemonic Phrase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 un conjunto de palabras que permite generar todas* las privateKeys en un orden particular.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 </a:t>
            </a:r>
            <a:r>
              <a:rPr lang="en">
                <a:solidFill>
                  <a:srgbClr val="FFFFFF"/>
                </a:solidFill>
              </a:rPr>
              <a:t>prácticamente</a:t>
            </a:r>
            <a:r>
              <a:rPr lang="en">
                <a:solidFill>
                  <a:srgbClr val="FFFFFF"/>
                </a:solidFill>
              </a:rPr>
              <a:t> imposible obtener el Mnemomic Phrase a partir de un conjunto de privateKeys.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Pueden generar un Mnemonic Phrase con el siguiente link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https://iancoleman.io/bip39/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El listado de palabras son las siguiente: https://github.com/bitcoin/bips/blob/master/bip-0039/bip-0039-wordlists.md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00" y="1449975"/>
            <a:ext cx="5725824" cy="32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