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80" r:id="rId7"/>
    <p:sldId id="281" r:id="rId8"/>
    <p:sldId id="289" r:id="rId9"/>
    <p:sldId id="294" r:id="rId10"/>
    <p:sldId id="295" r:id="rId11"/>
    <p:sldId id="290" r:id="rId12"/>
    <p:sldId id="291" r:id="rId13"/>
    <p:sldId id="292" r:id="rId14"/>
    <p:sldId id="293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/>
    <p:restoredTop sz="86395"/>
  </p:normalViewPr>
  <p:slideViewPr>
    <p:cSldViewPr snapToGrid="0" snapToObjects="1">
      <p:cViewPr varScale="1">
        <p:scale>
          <a:sx n="99" d="100"/>
          <a:sy n="99" d="100"/>
        </p:scale>
        <p:origin x="208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7E0F3E-3E92-D52A-F091-970AD30AC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A51C4FA-7A81-6187-5514-0E2960D2A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Batch 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5172F-750D-E26A-3D33-DD93070822E6}"/>
              </a:ext>
            </a:extLst>
          </p:cNvPr>
          <p:cNvSpPr txBox="1"/>
          <p:nvPr/>
        </p:nvSpPr>
        <p:spPr>
          <a:xfrm>
            <a:off x="657546" y="1674688"/>
            <a:ext cx="4356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GB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Calibri" panose="020F0502020204030204" pitchFamily="34" charset="0"/>
              </a:rPr>
              <a:t>CD38 staining intensity is much lower in the MGM defined cells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  <a:p>
            <a:pPr algn="ctr" rtl="0" fontAlgn="base"/>
            <a:r>
              <a:rPr lang="en-GB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Calibri" panose="020F0502020204030204" pitchFamily="34" charset="0"/>
              </a:rPr>
              <a:t>as compared to the Conditioned Media cells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Main header</a:t>
            </a:r>
            <a:r>
              <a:rPr lang="en-US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/ Question / Conclusion (Arial – 28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‘sky blue’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and this can be customised under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2 (Arial–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1 (Arial</a:t>
            </a:r>
            <a:r>
              <a:rPr lang="en-GB" sz="16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Short example sentences which can be highlighted in 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bold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colours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(Arial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18 – navy)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977D7DE-D47D-E64E-B2C8-16B18979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48" y="1343043"/>
            <a:ext cx="6257871" cy="4171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1" y="3059668"/>
            <a:ext cx="54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title (Arial – 18 – navy) </a:t>
            </a:r>
          </a:p>
        </p:txBody>
      </p:sp>
    </p:spTree>
    <p:extLst>
      <p:ext uri="{BB962C8B-B14F-4D97-AF65-F5344CB8AC3E}">
        <p14:creationId xmlns:p14="http://schemas.microsoft.com/office/powerpoint/2010/main" val="2193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>
              <a:gd name="adj" fmla="val 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520743" y="4663070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381965" y="4663071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33B6-5CD2-4C84-A07D-79DEE6E60C5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89B1B-C870-03E2-9EE4-E9CB8FC29D83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CV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F33B33-4BC4-63B7-F725-6C9A4765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7" y="979878"/>
            <a:ext cx="2112227" cy="51257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BDD68-A267-278F-6A8B-B2164586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06" y="1095788"/>
            <a:ext cx="2998615" cy="50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2137C-6400-534D-9BDA-9D5F70E8AB2C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D5836-1EA1-BE81-CC9A-B42EBDD8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6" y="949049"/>
            <a:ext cx="4577366" cy="2860854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B809923-1996-2D0C-4502-2D49B3EB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08" y="1324200"/>
            <a:ext cx="5754196" cy="1539147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93922D08-A0D0-EEB1-EF4F-126360FA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308" y="3994654"/>
            <a:ext cx="5701849" cy="161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23B44-5C14-D636-B1DA-DC9B5B2D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73" y="3931401"/>
            <a:ext cx="4334384" cy="27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1CC5E-9A5E-AD93-0FBA-F1FFDD7018FE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CV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104CB6-B601-D4EC-9E96-651F93F7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26" y="1127051"/>
            <a:ext cx="2174137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48DBA-940D-674F-9E5E-5067AB18A183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8205A-3B59-D10E-0FCB-CAC28A85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81" y="1075359"/>
            <a:ext cx="6604591" cy="5550019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C262CA1-AC2E-8066-0C77-983EE6E2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08" y="2781788"/>
            <a:ext cx="3677536" cy="1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BD5ED-E7EA-8114-4255-EB17405B224A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Bari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EC281-2A81-61E7-DCEA-DBA251FF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29"/>
          <a:stretch/>
        </p:blipFill>
        <p:spPr>
          <a:xfrm>
            <a:off x="2209800" y="1000125"/>
            <a:ext cx="620010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A70C7-D7E5-0265-B5B2-E5D40B9597DF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Tacro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1CEEE-EEEE-7055-4321-0296CFE81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92"/>
          <a:stretch/>
        </p:blipFill>
        <p:spPr>
          <a:xfrm>
            <a:off x="2209800" y="1000125"/>
            <a:ext cx="6148589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D001A-A837-3A5B-BD22-1F3E965619D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Seli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169DD-D569-C73F-D370-4588B69BB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92"/>
          <a:stretch/>
        </p:blipFill>
        <p:spPr>
          <a:xfrm>
            <a:off x="2209800" y="1000125"/>
            <a:ext cx="6148589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05578-22E5-237B-D86C-4B771C22D73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Evero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07C14-ED81-C985-147C-351B8667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21"/>
          <a:stretch/>
        </p:blipFill>
        <p:spPr>
          <a:xfrm>
            <a:off x="2209800" y="1141793"/>
            <a:ext cx="608419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852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14892</TotalTime>
  <Words>209</Words>
  <Application>Microsoft Macintosh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Helvetica Neue</vt:lpstr>
      <vt:lpstr>Segoe UI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Chiara Zaffaroni</cp:lastModifiedBy>
  <cp:revision>124</cp:revision>
  <dcterms:created xsi:type="dcterms:W3CDTF">2020-07-22T15:04:25Z</dcterms:created>
  <dcterms:modified xsi:type="dcterms:W3CDTF">2024-04-26T08:52:01Z</dcterms:modified>
</cp:coreProperties>
</file>