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660" r:id="rId2"/>
    <p:sldMasterId id="2147483696" r:id="rId3"/>
    <p:sldMasterId id="2147483662" r:id="rId4"/>
    <p:sldMasterId id="2147483698" r:id="rId5"/>
    <p:sldMasterId id="2147483684" r:id="rId6"/>
  </p:sldMasterIdLst>
  <p:notesMasterIdLst>
    <p:notesMasterId r:id="rId18"/>
  </p:notesMasterIdLst>
  <p:handoutMasterIdLst>
    <p:handoutMasterId r:id="rId19"/>
  </p:handoutMasterIdLst>
  <p:sldIdLst>
    <p:sldId id="280" r:id="rId7"/>
    <p:sldId id="281" r:id="rId8"/>
    <p:sldId id="289" r:id="rId9"/>
    <p:sldId id="294" r:id="rId10"/>
    <p:sldId id="295" r:id="rId11"/>
    <p:sldId id="290" r:id="rId12"/>
    <p:sldId id="291" r:id="rId13"/>
    <p:sldId id="292" r:id="rId14"/>
    <p:sldId id="293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lcutt, Alex" initials="CA" lastIdx="1" clrIdx="0">
    <p:extLst>
      <p:ext uri="{19B8F6BF-5375-455C-9EA6-DF929625EA0E}">
        <p15:presenceInfo xmlns:p15="http://schemas.microsoft.com/office/powerpoint/2012/main" userId="S::skgtawc@ucl.ac.uk::c553cb2c-d235-469c-a1c0-4370227862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C8FF"/>
    <a:srgbClr val="FA2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3"/>
    <p:restoredTop sz="86395"/>
  </p:normalViewPr>
  <p:slideViewPr>
    <p:cSldViewPr snapToGrid="0" snapToObjects="1">
      <p:cViewPr varScale="1">
        <p:scale>
          <a:sx n="82" d="100"/>
          <a:sy n="82" d="100"/>
        </p:scale>
        <p:origin x="176" y="10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2DCEDA-2B29-BA44-92B2-B93679885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0AB6-27D5-F242-B521-898DCDC3C7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73017-24B8-704F-B5FA-C64290B8A16C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151C4-52EE-EC4F-80D2-0DFB6E1D27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7DA76-0645-B94D-A7DD-79BBDB0ECE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837A6-A8E9-0F41-8B38-850653BF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0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6FFF9-BBC0-7E44-8E6E-15C0A324721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A0520-7B70-B24C-A09A-FE3CB9A3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A0520-7B70-B24C-A09A-FE3CB9A33B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00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14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69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1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54024D-3724-0948-9C10-A4A2FE5DBB4C}"/>
              </a:ext>
            </a:extLst>
          </p:cNvPr>
          <p:cNvSpPr/>
          <p:nvPr userDrawn="1"/>
        </p:nvSpPr>
        <p:spPr>
          <a:xfrm>
            <a:off x="37421" y="37982"/>
            <a:ext cx="12105861" cy="5923722"/>
          </a:xfrm>
          <a:prstGeom prst="rect">
            <a:avLst/>
          </a:prstGeom>
          <a:solidFill>
            <a:srgbClr val="00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489010-2C13-2B4F-8FD8-074B06B37B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542785" y="6048408"/>
            <a:ext cx="3600497" cy="724535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798CDEE-9ECC-7E44-B041-8C9B7CE784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C9E56-644E-EF4D-BB98-D2D215FAB60A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2A5AEE7-ED35-6643-B795-D6102D5F30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006" y="37982"/>
            <a:ext cx="4628276" cy="6372693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D7E0F3E-3E92-D52A-F091-970AD30ACF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10" t="6467" r="4766" b="8951"/>
          <a:stretch/>
        </p:blipFill>
        <p:spPr>
          <a:xfrm>
            <a:off x="3600498" y="6032753"/>
            <a:ext cx="2859937" cy="7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605B3A3-FD14-6D42-B6BD-6A09BA541D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6249429"/>
            <a:ext cx="2384145" cy="65914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5169E-EF4D-3B43-9564-5B1E83EE6133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F293D6-A87A-974E-8B45-31790ED396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718" y="6249429"/>
            <a:ext cx="2384145" cy="65914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8700DF-DC98-B841-BFEE-210AEEF15D50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9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56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79E747-6BF7-C44D-AFA1-9DEE8E00E305}"/>
              </a:ext>
            </a:extLst>
          </p:cNvPr>
          <p:cNvSpPr/>
          <p:nvPr userDrawn="1"/>
        </p:nvSpPr>
        <p:spPr>
          <a:xfrm>
            <a:off x="37421" y="37982"/>
            <a:ext cx="12105861" cy="5923722"/>
          </a:xfrm>
          <a:prstGeom prst="rect">
            <a:avLst/>
          </a:prstGeom>
          <a:solidFill>
            <a:srgbClr val="00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9E345D6-8E61-BE48-929A-F768D91AEB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45274B-A076-7041-BBB5-B1267094A38F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3DF9A52-D6A5-D24B-8117-4BA9CC0F02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006" y="37982"/>
            <a:ext cx="4628276" cy="637269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B0103B-7FCB-D4A3-1F70-D9459659F8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542785" y="6048408"/>
            <a:ext cx="3600497" cy="724535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A51C4FA-7A81-6187-5514-0E2960D2A1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10" t="6467" r="4766" b="8951"/>
          <a:stretch/>
        </p:blipFill>
        <p:spPr>
          <a:xfrm>
            <a:off x="3600498" y="6032753"/>
            <a:ext cx="2859937" cy="7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1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054C6-EF5C-C64C-A65C-050300CD4E00}"/>
              </a:ext>
            </a:extLst>
          </p:cNvPr>
          <p:cNvSpPr txBox="1"/>
          <p:nvPr/>
        </p:nvSpPr>
        <p:spPr>
          <a:xfrm>
            <a:off x="379342" y="511137"/>
            <a:ext cx="7653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Batch GG</a:t>
            </a:r>
          </a:p>
        </p:txBody>
      </p:sp>
    </p:spTree>
    <p:extLst>
      <p:ext uri="{BB962C8B-B14F-4D97-AF65-F5344CB8AC3E}">
        <p14:creationId xmlns:p14="http://schemas.microsoft.com/office/powerpoint/2010/main" val="373682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038D3-868A-4044-B2D3-B316C1E3BFA7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Main header</a:t>
            </a:r>
            <a:r>
              <a:rPr lang="en-US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/ Question / Conclusion (Arial – 28 – navy)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72E75-8DC4-0041-914A-8502703510DD}"/>
              </a:ext>
            </a:extLst>
          </p:cNvPr>
          <p:cNvSpPr txBox="1"/>
          <p:nvPr/>
        </p:nvSpPr>
        <p:spPr>
          <a:xfrm>
            <a:off x="365813" y="3561202"/>
            <a:ext cx="45917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Bullet points are </a:t>
            </a:r>
            <a:r>
              <a:rPr lang="en-GB" sz="1600" dirty="0">
                <a:solidFill>
                  <a:schemeClr val="accent4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‘sky blue’ </a:t>
            </a: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and this can be customised under </a:t>
            </a:r>
            <a:r>
              <a:rPr lang="en-GB" sz="1600" i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‘Bullet points and numbering’</a:t>
            </a:r>
          </a:p>
          <a:p>
            <a:pPr>
              <a:buClr>
                <a:srgbClr val="0AC8FF"/>
              </a:buClr>
              <a:buSzPct val="100000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 </a:t>
            </a:r>
          </a:p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Sample bullet point 2 (Arial– 16 – navy)</a:t>
            </a:r>
          </a:p>
          <a:p>
            <a:pPr>
              <a:buClr>
                <a:srgbClr val="0AC8FF"/>
              </a:buClr>
              <a:buSzPct val="100000"/>
            </a:pPr>
            <a:endParaRPr lang="en-GB" sz="16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Sample bullet point 1 (Arial</a:t>
            </a:r>
            <a:r>
              <a:rPr lang="en-GB" sz="1600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– 16 – navy)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2B25D-FAF5-364B-974C-829EEAB5577F}"/>
              </a:ext>
            </a:extLst>
          </p:cNvPr>
          <p:cNvSpPr txBox="1"/>
          <p:nvPr/>
        </p:nvSpPr>
        <p:spPr>
          <a:xfrm>
            <a:off x="365812" y="1417520"/>
            <a:ext cx="4591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Short example sentences which can be highlighted in </a:t>
            </a:r>
            <a:r>
              <a:rPr lang="en-GB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bold</a:t>
            </a: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or highlight </a:t>
            </a:r>
            <a:r>
              <a:rPr lang="en-GB" b="1" dirty="0">
                <a:solidFill>
                  <a:schemeClr val="accent2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colours</a:t>
            </a: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b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(Arial</a:t>
            </a:r>
            <a:r>
              <a:rPr lang="en-GB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– 18 – navy)</a:t>
            </a:r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977D7DE-D47D-E64E-B2C8-16B18979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848" y="1343043"/>
            <a:ext cx="6257871" cy="4171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7ACE9D-EA40-E04E-8BF3-0F83A7AD2021}"/>
              </a:ext>
            </a:extLst>
          </p:cNvPr>
          <p:cNvSpPr txBox="1"/>
          <p:nvPr/>
        </p:nvSpPr>
        <p:spPr>
          <a:xfrm>
            <a:off x="365811" y="3059668"/>
            <a:ext cx="542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Sample bullet point title (Arial – 18 – navy) </a:t>
            </a:r>
          </a:p>
        </p:txBody>
      </p:sp>
    </p:spTree>
    <p:extLst>
      <p:ext uri="{BB962C8B-B14F-4D97-AF65-F5344CB8AC3E}">
        <p14:creationId xmlns:p14="http://schemas.microsoft.com/office/powerpoint/2010/main" val="21934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00BAA2-44AE-DC47-A209-48737A955ECE}"/>
              </a:ext>
            </a:extLst>
          </p:cNvPr>
          <p:cNvSpPr/>
          <p:nvPr/>
        </p:nvSpPr>
        <p:spPr>
          <a:xfrm>
            <a:off x="458856" y="2719720"/>
            <a:ext cx="1490870" cy="1647049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59436E-6476-BE40-9B2A-E61ED1E26F89}"/>
              </a:ext>
            </a:extLst>
          </p:cNvPr>
          <p:cNvSpPr/>
          <p:nvPr/>
        </p:nvSpPr>
        <p:spPr>
          <a:xfrm>
            <a:off x="2049118" y="2719719"/>
            <a:ext cx="1490870" cy="1647049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3B81023-CD41-3A43-858C-A89B273907DD}"/>
              </a:ext>
            </a:extLst>
          </p:cNvPr>
          <p:cNvSpPr/>
          <p:nvPr/>
        </p:nvSpPr>
        <p:spPr>
          <a:xfrm>
            <a:off x="3639380" y="2719719"/>
            <a:ext cx="1490870" cy="1647049"/>
          </a:xfrm>
          <a:prstGeom prst="roundRect">
            <a:avLst>
              <a:gd name="adj" fmla="val 2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6D7AB8-700B-724F-9D1E-25E73F60A462}"/>
              </a:ext>
            </a:extLst>
          </p:cNvPr>
          <p:cNvSpPr/>
          <p:nvPr/>
        </p:nvSpPr>
        <p:spPr>
          <a:xfrm>
            <a:off x="5229642" y="2719718"/>
            <a:ext cx="1490870" cy="1647049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6AE66DA7-032A-534D-8D58-910F4A12B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73" y="2719716"/>
            <a:ext cx="1107835" cy="1107835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C6A82A81-701D-6D42-81FB-79B1B2B0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9211" y="2719716"/>
            <a:ext cx="1107835" cy="1107835"/>
          </a:xfrm>
          <a:prstGeom prst="rect">
            <a:avLst/>
          </a:prstGeom>
        </p:spPr>
      </p:pic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E8484E5B-077E-D647-BE5D-2B5B6D2E2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8049" y="2719716"/>
            <a:ext cx="1107835" cy="1107835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5207666D-E1DA-2E48-8F3B-8E0B59241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6888" y="2719716"/>
            <a:ext cx="1107835" cy="11078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CB3650-413E-E144-91EE-BA7CB76B6962}"/>
              </a:ext>
            </a:extLst>
          </p:cNvPr>
          <p:cNvSpPr txBox="1"/>
          <p:nvPr/>
        </p:nvSpPr>
        <p:spPr>
          <a:xfrm>
            <a:off x="568194" y="3733280"/>
            <a:ext cx="127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84178-0D31-0948-8560-2A6F6AB55D69}"/>
              </a:ext>
            </a:extLst>
          </p:cNvPr>
          <p:cNvSpPr txBox="1"/>
          <p:nvPr/>
        </p:nvSpPr>
        <p:spPr>
          <a:xfrm>
            <a:off x="2157032" y="3733279"/>
            <a:ext cx="127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179A0-1BDE-CA49-BDEE-0B5C016A905E}"/>
              </a:ext>
            </a:extLst>
          </p:cNvPr>
          <p:cNvSpPr txBox="1"/>
          <p:nvPr/>
        </p:nvSpPr>
        <p:spPr>
          <a:xfrm>
            <a:off x="3745870" y="3733278"/>
            <a:ext cx="127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75C17E-2654-8E41-95C6-CF0490FD7852}"/>
              </a:ext>
            </a:extLst>
          </p:cNvPr>
          <p:cNvSpPr txBox="1"/>
          <p:nvPr/>
        </p:nvSpPr>
        <p:spPr>
          <a:xfrm>
            <a:off x="5334709" y="3733277"/>
            <a:ext cx="127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0BD11F-CBB5-5444-8F0F-79B6F02F4DE7}"/>
              </a:ext>
            </a:extLst>
          </p:cNvPr>
          <p:cNvSpPr txBox="1"/>
          <p:nvPr/>
        </p:nvSpPr>
        <p:spPr>
          <a:xfrm>
            <a:off x="520743" y="4663070"/>
            <a:ext cx="24749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Collaborator institution</a:t>
            </a:r>
            <a:b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(Position / Role)</a:t>
            </a:r>
            <a:b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(Position / Role)</a:t>
            </a:r>
            <a:b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(Position / Role)</a:t>
            </a:r>
            <a:endParaRPr lang="en-GB" sz="1600" dirty="0">
              <a:solidFill>
                <a:srgbClr val="0AC8FF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E7F96-F8F3-1D41-9460-7DB54E3D1548}"/>
              </a:ext>
            </a:extLst>
          </p:cNvPr>
          <p:cNvSpPr txBox="1"/>
          <p:nvPr/>
        </p:nvSpPr>
        <p:spPr>
          <a:xfrm>
            <a:off x="4381965" y="4663071"/>
            <a:ext cx="24749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Collaborator project</a:t>
            </a:r>
            <a:b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(Institution)</a:t>
            </a:r>
            <a:b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(Institution</a:t>
            </a:r>
            <a:b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(Institution</a:t>
            </a:r>
            <a:endParaRPr lang="en-GB" sz="1600" dirty="0">
              <a:solidFill>
                <a:srgbClr val="0AC8FF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433B6-5CD2-4C84-A07D-79DEE6E60C50}"/>
              </a:ext>
            </a:extLst>
          </p:cNvPr>
          <p:cNvSpPr txBox="1"/>
          <p:nvPr/>
        </p:nvSpPr>
        <p:spPr>
          <a:xfrm>
            <a:off x="458856" y="348955"/>
            <a:ext cx="6720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Thank you for listening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789B1B-C870-03E2-9EE4-E9CB8FC29D83}"/>
              </a:ext>
            </a:extLst>
          </p:cNvPr>
          <p:cNvSpPr txBox="1"/>
          <p:nvPr/>
        </p:nvSpPr>
        <p:spPr>
          <a:xfrm>
            <a:off x="458856" y="1210044"/>
            <a:ext cx="6497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20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</a:t>
            </a:r>
            <a:br>
              <a:rPr lang="en-GB" sz="20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20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Contact email or Slack details</a:t>
            </a:r>
            <a:endParaRPr lang="en-GB" sz="2400" dirty="0">
              <a:solidFill>
                <a:srgbClr val="0AC8FF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2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038D3-868A-4044-B2D3-B316C1E3BFA7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CV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895B7-B23D-0200-323F-C0D311BF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746" y="1392865"/>
            <a:ext cx="3994562" cy="473019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89D349-9EC3-BFEA-F673-7B8ED384E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694" y="1410253"/>
            <a:ext cx="3814051" cy="469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7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B2137C-6400-534D-9BDA-9D5F70E8AB2C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Testing out the assay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6298C-9776-9F5B-C5A1-3AFB3D1E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45" y="812635"/>
            <a:ext cx="3228755" cy="2713211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375448DA-69A1-E8D6-39DB-AC8BA2669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308" y="1667590"/>
            <a:ext cx="4946651" cy="1003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47286A-D94D-A8CA-F7CE-36D9A3D29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42" y="3809903"/>
            <a:ext cx="3694068" cy="3104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4B5532B3-46C6-0368-94BF-CFC95080C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308" y="3748957"/>
            <a:ext cx="5713002" cy="11176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972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B1CC5E-9A5E-AD93-0FBA-F1FFDD7018FE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A3: CV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104CB6-B601-D4EC-9E96-651F93F7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026" y="1127051"/>
            <a:ext cx="2174137" cy="57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7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348DBA-940D-674F-9E5E-5067AB18A183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A3: Testing out the assay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8205A-3B59-D10E-0FCB-CAC28A85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81" y="1075359"/>
            <a:ext cx="6604591" cy="5550019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BC262CA1-AC2E-8066-0C77-983EE6E24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08" y="2781788"/>
            <a:ext cx="3677536" cy="12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ABD5ED-E7EA-8114-4255-EB17405B224A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Bari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A1D34C-4224-6841-3DA9-2A7CBC82F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72"/>
          <a:stretch/>
        </p:blipFill>
        <p:spPr>
          <a:xfrm>
            <a:off x="2209800" y="1334207"/>
            <a:ext cx="5347447" cy="53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0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FA70C7-D7E5-0265-B5B2-E5D40B9597DF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</a:t>
            </a:r>
            <a:r>
              <a:rPr lang="en-GB" sz="2800" dirty="0" err="1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Tacro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7F2BA-A04E-3ECC-6F6F-0692AB9DF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68"/>
          <a:stretch/>
        </p:blipFill>
        <p:spPr>
          <a:xfrm>
            <a:off x="2209800" y="163319"/>
            <a:ext cx="6515746" cy="653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8D001A-A837-3A5B-BD22-1F3E965619D7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</a:t>
            </a:r>
            <a:r>
              <a:rPr lang="en-GB" sz="2800" dirty="0" err="1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Seli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5CF2A-86E7-3A57-561B-E4C221788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33"/>
          <a:stretch/>
        </p:blipFill>
        <p:spPr>
          <a:xfrm>
            <a:off x="2743200" y="755842"/>
            <a:ext cx="5610386" cy="563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0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305578-22E5-237B-D86C-4B771C22D737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</a:t>
            </a:r>
            <a:r>
              <a:rPr lang="en-GB" sz="2800" dirty="0" err="1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Evero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9CE2F-C9EC-14C7-BF80-972A72C8A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67"/>
          <a:stretch/>
        </p:blipFill>
        <p:spPr>
          <a:xfrm>
            <a:off x="2209800" y="163319"/>
            <a:ext cx="6469251" cy="653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6852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mal text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ck - Normal text/imag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_Blank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Black_Blank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End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</TotalTime>
  <Words>191</Words>
  <Application>Microsoft Macintosh PowerPoint</Application>
  <PresentationFormat>Widescreen</PresentationFormat>
  <Paragraphs>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Helvetica Neue</vt:lpstr>
      <vt:lpstr>Title slide</vt:lpstr>
      <vt:lpstr>Normal text slide</vt:lpstr>
      <vt:lpstr>Black - Normal text/image slide</vt:lpstr>
      <vt:lpstr>White_Blank slide</vt:lpstr>
      <vt:lpstr>Black_Blank slide</vt:lpstr>
      <vt:lpstr>End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Collcutt, Alex</dc:creator>
  <cp:lastModifiedBy>Chiara Zaffaroni</cp:lastModifiedBy>
  <cp:revision>117</cp:revision>
  <dcterms:created xsi:type="dcterms:W3CDTF">2020-07-22T15:04:25Z</dcterms:created>
  <dcterms:modified xsi:type="dcterms:W3CDTF">2024-04-26T08:55:44Z</dcterms:modified>
</cp:coreProperties>
</file>