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6"/>
  </p:notesMasterIdLst>
  <p:handoutMasterIdLst>
    <p:handoutMasterId r:id="rId17"/>
  </p:handoutMasterIdLst>
  <p:sldIdLst>
    <p:sldId id="280" r:id="rId7"/>
    <p:sldId id="281" r:id="rId8"/>
    <p:sldId id="289" r:id="rId9"/>
    <p:sldId id="290" r:id="rId10"/>
    <p:sldId id="291" r:id="rId11"/>
    <p:sldId id="292" r:id="rId12"/>
    <p:sldId id="293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86395"/>
  </p:normalViewPr>
  <p:slideViewPr>
    <p:cSldViewPr snapToGrid="0" snapToObjects="1">
      <p:cViewPr varScale="1">
        <p:scale>
          <a:sx n="74" d="100"/>
          <a:sy n="74" d="100"/>
        </p:scale>
        <p:origin x="20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7E0F3E-3E92-D52A-F091-970AD30AC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A51C4FA-7A81-6187-5514-0E2960D2A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Batch HH</a:t>
            </a: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CV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CB7EB-B86A-722A-8387-4A3A304A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06" y="1446028"/>
            <a:ext cx="3534522" cy="442185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2E8A5D-785C-6DBC-9E9F-0E5190D7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37" y="1446028"/>
            <a:ext cx="3496002" cy="4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2137C-6400-534D-9BDA-9D5F70E8AB2C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9A517-C92D-9195-A7F7-9B5E14B8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84" y="998370"/>
            <a:ext cx="6817242" cy="5752266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A84AEAC-6A8B-C30A-9D05-D6BE1EA2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96" y="2449032"/>
            <a:ext cx="4133407" cy="7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BD5ED-E7EA-8114-4255-EB17405B224A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Bari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7078C-3AD1-0B5C-6F8A-FAF44894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894"/>
            <a:ext cx="7772400" cy="65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A70C7-D7E5-0265-B5B2-E5D40B9597DF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Tacro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1238D-9707-7F61-3E20-043720BE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894"/>
            <a:ext cx="7772400" cy="65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D001A-A837-3A5B-BD22-1F3E965619D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Seli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51405-EC23-64E4-E708-4D72C2E4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894"/>
            <a:ext cx="7772400" cy="65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05578-22E5-237B-D86C-4B771C22D73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Evero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EC1F5-0E7D-FC32-1FF9-63C624AE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894"/>
            <a:ext cx="7772400" cy="65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Main header</a:t>
            </a:r>
            <a:r>
              <a:rPr lang="en-US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/ Question / Conclusion (Arial – 28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‘sky blue’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and this can be customised under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2 (Arial–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1 (Arial</a:t>
            </a:r>
            <a:r>
              <a:rPr lang="en-GB" sz="16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Short example sentences which can be highlighted in 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bold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colours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(Arial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18 – navy)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977D7DE-D47D-E64E-B2C8-16B18979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48" y="1343043"/>
            <a:ext cx="6257871" cy="4171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1" y="3059668"/>
            <a:ext cx="54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title (Arial – 18 – navy) </a:t>
            </a:r>
          </a:p>
        </p:txBody>
      </p:sp>
    </p:spTree>
    <p:extLst>
      <p:ext uri="{BB962C8B-B14F-4D97-AF65-F5344CB8AC3E}">
        <p14:creationId xmlns:p14="http://schemas.microsoft.com/office/powerpoint/2010/main" val="21934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>
              <a:gd name="adj" fmla="val 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520743" y="4663070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381965" y="4663071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33B6-5CD2-4C84-A07D-79DEE6E60C5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89B1B-C870-03E2-9EE4-E9CB8FC29D83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239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182</Words>
  <Application>Microsoft Macintosh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 Neue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Chiara Zaffaroni</cp:lastModifiedBy>
  <cp:revision>103</cp:revision>
  <dcterms:created xsi:type="dcterms:W3CDTF">2020-07-22T15:04:25Z</dcterms:created>
  <dcterms:modified xsi:type="dcterms:W3CDTF">2024-04-26T08:58:40Z</dcterms:modified>
</cp:coreProperties>
</file>