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61" r:id="rId7"/>
    <p:sldId id="262" r:id="rId8"/>
    <p:sldId id="264" r:id="rId9"/>
    <p:sldId id="289" r:id="rId10"/>
    <p:sldId id="276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A49006-DE92-401C-BC9A-E01A2E9A55AD}" type="datetime1">
              <a:rPr lang="es-ES" smtClean="0"/>
              <a:t>08/06/2022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2296-4015-4C4F-A06C-A353B4B3F106}" type="datetime1">
              <a:rPr lang="es-ES" smtClean="0"/>
              <a:pPr/>
              <a:t>08/06/2022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83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01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36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65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03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45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s-ES" noProof="0"/>
              <a:t>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cbocc@myuax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hyperlink" Target="mailto:gpelerii@myuax.com" TargetMode="External"/><Relationship Id="rId4" Type="http://schemas.openxmlformats.org/officeDocument/2006/relationships/hyperlink" Target="mailto:psanzesc@myuax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s-ES" dirty="0" err="1"/>
              <a:t>Ironhack</a:t>
            </a:r>
            <a:r>
              <a:rPr lang="es-ES" dirty="0"/>
              <a:t> – final </a:t>
            </a:r>
            <a:r>
              <a:rPr lang="es-ES" dirty="0" err="1"/>
              <a:t>project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es-ES" dirty="0"/>
              <a:t>Chiara Boccaletti, Patricia Sanz </a:t>
            </a:r>
            <a:r>
              <a:rPr lang="es-ES" dirty="0" err="1"/>
              <a:t>Escurin</a:t>
            </a:r>
            <a:r>
              <a:rPr lang="es-ES" dirty="0"/>
              <a:t> y Gabriel </a:t>
            </a:r>
            <a:r>
              <a:rPr lang="es-ES" dirty="0" err="1"/>
              <a:t>Pelegri</a:t>
            </a:r>
            <a:r>
              <a:rPr lang="es-ES" dirty="0"/>
              <a:t> Riis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91338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En este proyecto hemos realizado una aplicación que utiliza un modelo de regresión lineal para poder, con estos datos, predecir el precio de una casa en base a unos parámetros.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85" y="369094"/>
            <a:ext cx="4082142" cy="585788"/>
          </a:xfrm>
        </p:spPr>
        <p:txBody>
          <a:bodyPr rtlCol="0"/>
          <a:lstStyle/>
          <a:p>
            <a:pPr rtl="0"/>
            <a:r>
              <a:rPr lang="es-ES" dirty="0" err="1"/>
              <a:t>PROBLEMAs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es-ES" dirty="0"/>
              <a:t>Datos no necesarios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Valores no numéricos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Precisión del modelo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710114"/>
            <a:ext cx="3208564" cy="514350"/>
          </a:xfrm>
        </p:spPr>
        <p:txBody>
          <a:bodyPr rtlCol="0"/>
          <a:lstStyle/>
          <a:p>
            <a:pPr rtl="0"/>
            <a:r>
              <a:rPr lang="es-ES" dirty="0"/>
              <a:t>Dificultades con algunas herramientas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Hemos tenido dificultades para poder seleccionar cuáles son los datos que iban a ser relevantes para nuestro modelo y cuáles podían afectar a la precisión de éste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A la hora de responder a las cuestiones planteadas, hemos tenido dificultades en algunos ejercicios porque no nos reconocía los valores que queríamos seleccionar</a:t>
            </a:r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Con algunos parámetros el error que obteníamos era excesivamente grande, así que hemos tenido que ajustar los parámetros con los que entrenar el modelo</a:t>
            </a:r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Hemos tenido problemas al desplegar la aplicación con </a:t>
            </a:r>
            <a:r>
              <a:rPr lang="es-ES" dirty="0" err="1"/>
              <a:t>streamlit</a:t>
            </a:r>
            <a:r>
              <a:rPr lang="es-ES" dirty="0"/>
              <a:t>, ya que estábamos intentado ejecutar la aplicación desde un entorno erróneo</a:t>
            </a:r>
          </a:p>
          <a:p>
            <a:pPr rtl="0"/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modelo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6150F-2945-AA86-CC81-0F4DA22B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5" y="2567655"/>
            <a:ext cx="4940969" cy="26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6C69AF-56C3-871B-78A1-37B4E7149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44" y="2179995"/>
            <a:ext cx="4419928" cy="377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512" y="1661641"/>
            <a:ext cx="5111750" cy="1204912"/>
          </a:xfrm>
        </p:spPr>
        <p:txBody>
          <a:bodyPr rtlCol="0"/>
          <a:lstStyle/>
          <a:p>
            <a:pPr rtl="0"/>
            <a:r>
              <a:rPr lang="es-ES" dirty="0"/>
              <a:t>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512" y="3428999"/>
            <a:ext cx="4274803" cy="17673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Finalmente, con todos los pasos anteriores hemos realizado una aplicación utilizando </a:t>
            </a:r>
            <a:r>
              <a:rPr lang="es-ES" dirty="0" err="1"/>
              <a:t>streamlit</a:t>
            </a:r>
            <a:r>
              <a:rPr lang="es-ES" dirty="0"/>
              <a:t>. En ella hemos cargado los datos de nuestro modelo y añadido un botón que nos permite calcular la predicción del precio.</a:t>
            </a:r>
            <a:endParaRPr lang="es-ES" noProof="1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02A6E3-31E4-1772-F085-1407913D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26" y="915021"/>
            <a:ext cx="5222758" cy="48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s-ES" dirty="0"/>
              <a:t>¿Qué hemos aprendido?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PYTHON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Uno de los lenguaje de programación más utilizados en la actualidad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LIMPIEZA DE DATOS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5"/>
            <a:ext cx="5429823" cy="674651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dirty="0"/>
              <a:t>A reconocer entre una gran cantidad de datos, cuáles son los necesarios para poder realizar nuestro modelo, y cuáles son aquellos valores que podrían afectar a la precisión de éste.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MODELO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es-ES" dirty="0"/>
              <a:t>A crear modelos de regresión y clasificación con la ayuda de las herramientas que nos ofrecen Python y sus librerías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APLICACIÓN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es-ES" dirty="0"/>
              <a:t>A desplegar la aplicación creada a partir del modelo.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s-ES"/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92563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Chiara Boccaletti</a:t>
            </a:r>
          </a:p>
          <a:p>
            <a:pPr rtl="0"/>
            <a:r>
              <a:rPr lang="es-E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cbocc@myuax.com</a:t>
            </a:r>
            <a:endParaRPr lang="es-ES" dirty="0"/>
          </a:p>
          <a:p>
            <a:pPr rtl="0"/>
            <a:r>
              <a:rPr lang="es-ES" dirty="0"/>
              <a:t>Patricia Sanz </a:t>
            </a:r>
            <a:r>
              <a:rPr lang="es-ES" dirty="0" err="1"/>
              <a:t>Escurin</a:t>
            </a:r>
            <a:r>
              <a:rPr lang="es-ES" dirty="0"/>
              <a:t> </a:t>
            </a:r>
          </a:p>
          <a:p>
            <a:pPr rtl="0"/>
            <a:r>
              <a:rPr lang="es-E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psanzesc@myuax.com</a:t>
            </a:r>
            <a:endParaRPr lang="es-ES" dirty="0"/>
          </a:p>
          <a:p>
            <a:pPr rtl="0"/>
            <a:r>
              <a:rPr lang="es-ES" dirty="0"/>
              <a:t>Gabriel </a:t>
            </a:r>
            <a:r>
              <a:rPr lang="es-ES" dirty="0" err="1"/>
              <a:t>Pelegri</a:t>
            </a:r>
            <a:r>
              <a:rPr lang="es-ES" dirty="0"/>
              <a:t> Riis</a:t>
            </a:r>
          </a:p>
          <a:p>
            <a:pPr rtl="0"/>
            <a:r>
              <a:rPr lang="es-ES" b="0" i="0" dirty="0">
                <a:effectLst/>
                <a:latin typeface="Whitne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gpelerii@myuax.com</a:t>
            </a:r>
            <a:endParaRPr lang="es-ES" b="0" i="0" dirty="0">
              <a:effectLst/>
              <a:latin typeface="Whitney"/>
            </a:endParaRP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6_TF22318419_Win32" id="{09B7D6E8-71E0-4E9F-9533-7859122552A9}" vid="{B2A888A1-2BEF-435D-8EDA-2DF8A1A8D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30</TotalTime>
  <Words>321</Words>
  <Application>Microsoft Office PowerPoint</Application>
  <PresentationFormat>Panorámica</PresentationFormat>
  <Paragraphs>45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Tenorite</vt:lpstr>
      <vt:lpstr>Whitney</vt:lpstr>
      <vt:lpstr>Una sola línea</vt:lpstr>
      <vt:lpstr>Ironhack – final project</vt:lpstr>
      <vt:lpstr>INTRODUCCIÓN</vt:lpstr>
      <vt:lpstr>PROBLEMAs</vt:lpstr>
      <vt:lpstr>modelo</vt:lpstr>
      <vt:lpstr>Aplicación</vt:lpstr>
      <vt:lpstr>¿Qué hemos aprendido?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Ironhack – final project</dc:title>
  <dc:creator>Chiara Boccaletti</dc:creator>
  <cp:lastModifiedBy>Patricia Sanz Escurin</cp:lastModifiedBy>
  <cp:revision>3</cp:revision>
  <dcterms:created xsi:type="dcterms:W3CDTF">2022-06-08T17:13:53Z</dcterms:created>
  <dcterms:modified xsi:type="dcterms:W3CDTF">2022-06-08T17:51:16Z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