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42CDF-A3D5-462C-BA7D-C8EC1511A87A}" v="2" dt="2023-12-13T10:11:58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052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Draxler" userId="435ef15f97f1930d" providerId="LiveId" clId="{88742CDF-A3D5-462C-BA7D-C8EC1511A87A}"/>
    <pc:docChg chg="modSld">
      <pc:chgData name="Chiara Draxler" userId="435ef15f97f1930d" providerId="LiveId" clId="{88742CDF-A3D5-462C-BA7D-C8EC1511A87A}" dt="2023-12-13T10:11:58.236" v="1" actId="164"/>
      <pc:docMkLst>
        <pc:docMk/>
      </pc:docMkLst>
      <pc:sldChg chg="addSp modSp">
        <pc:chgData name="Chiara Draxler" userId="435ef15f97f1930d" providerId="LiveId" clId="{88742CDF-A3D5-462C-BA7D-C8EC1511A87A}" dt="2023-12-13T10:11:58.236" v="1" actId="164"/>
        <pc:sldMkLst>
          <pc:docMk/>
          <pc:sldMk cId="320642111" sldId="256"/>
        </pc:sldMkLst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4" creationId="{32471F02-92B4-60F5-00CD-E948BA1F62CE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5" creationId="{46717F29-201D-1116-A18C-0D2911786EE3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6" creationId="{67CE8B75-ABE1-E191-5E3F-80CE0A8A897B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7" creationId="{90A49C15-4C4C-2039-C9A6-B902230EFD40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8" creationId="{E669A1A4-37E3-02B7-EA79-76ECDEBA66FB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9" creationId="{1C7B7E41-BEBD-5B9D-0A96-7CE088D3C915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10" creationId="{1AE31B6C-29F7-43FE-A7C6-30DE90EE734F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11" creationId="{BF2C2B77-8597-2289-14DF-9CE6AA606986}"/>
          </ac:spMkLst>
        </pc:spChg>
        <pc:spChg chg="mod">
          <ac:chgData name="Chiara Draxler" userId="435ef15f97f1930d" providerId="LiveId" clId="{88742CDF-A3D5-462C-BA7D-C8EC1511A87A}" dt="2023-12-13T10:11:58.236" v="1" actId="164"/>
          <ac:spMkLst>
            <pc:docMk/>
            <pc:sldMk cId="320642111" sldId="256"/>
            <ac:spMk id="12" creationId="{8125D4FC-DF50-8B8E-1CDD-722868026A4E}"/>
          </ac:spMkLst>
        </pc:spChg>
        <pc:spChg chg="mod">
          <ac:chgData name="Chiara Draxler" userId="435ef15f97f1930d" providerId="LiveId" clId="{88742CDF-A3D5-462C-BA7D-C8EC1511A87A}" dt="2023-12-13T10:11:03.406" v="0" actId="164"/>
          <ac:spMkLst>
            <pc:docMk/>
            <pc:sldMk cId="320642111" sldId="256"/>
            <ac:spMk id="13" creationId="{F87FB846-86B2-8777-3B7C-89A258D877A2}"/>
          </ac:spMkLst>
        </pc:spChg>
        <pc:grpChg chg="add mod">
          <ac:chgData name="Chiara Draxler" userId="435ef15f97f1930d" providerId="LiveId" clId="{88742CDF-A3D5-462C-BA7D-C8EC1511A87A}" dt="2023-12-13T10:11:58.236" v="1" actId="164"/>
          <ac:grpSpMkLst>
            <pc:docMk/>
            <pc:sldMk cId="320642111" sldId="256"/>
            <ac:grpSpMk id="98" creationId="{24F955F2-41F7-530D-C0D7-A9572BD48D0E}"/>
          </ac:grpSpMkLst>
        </pc:grpChg>
        <pc:grpChg chg="add mod">
          <ac:chgData name="Chiara Draxler" userId="435ef15f97f1930d" providerId="LiveId" clId="{88742CDF-A3D5-462C-BA7D-C8EC1511A87A}" dt="2023-12-13T10:11:58.236" v="1" actId="164"/>
          <ac:grpSpMkLst>
            <pc:docMk/>
            <pc:sldMk cId="320642111" sldId="256"/>
            <ac:grpSpMk id="99" creationId="{2E2081F8-1E13-6B44-2E05-92906E317400}"/>
          </ac:grpSpMkLst>
        </pc:grp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27" creationId="{202BE6DA-E840-FE31-BEC7-AA96BD53D5D8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29" creationId="{F9FEF417-BBB7-E9AB-B8BB-5FAE80B9A79B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31" creationId="{96A6BC08-449F-F73D-7A34-313ABBEB3323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33" creationId="{1B5FE8A4-043A-684C-56CC-22140A60066F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35" creationId="{39FF32CF-9FB1-24CB-BB4D-326ABEFF2161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37" creationId="{7D39ACC0-17E1-13A7-9159-D79DC2175C89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39" creationId="{EF307DB2-D458-526B-0B6C-F5F8D71C5E06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49" creationId="{C7BEFBD5-50BF-6C3F-394D-DCEBE4D6E764}"/>
          </ac:cxnSpMkLst>
        </pc:cxnChg>
        <pc:cxnChg chg="mod">
          <ac:chgData name="Chiara Draxler" userId="435ef15f97f1930d" providerId="LiveId" clId="{88742CDF-A3D5-462C-BA7D-C8EC1511A87A}" dt="2023-12-13T10:11:03.406" v="0" actId="164"/>
          <ac:cxnSpMkLst>
            <pc:docMk/>
            <pc:sldMk cId="320642111" sldId="256"/>
            <ac:cxnSpMk id="77" creationId="{7E964B1E-A74E-3943-75C1-33070EE06E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8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8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3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2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7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3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61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1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7EC3-A4E3-436D-901A-59210AAE9471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768-C748-4C34-B243-BB699E18A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356B93EE-4C11-65B7-8C8D-3C4CC0A0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7A42B3DD-CE16-13C3-806B-119588B5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de-DE" sz="1200" b="0" i="0" u="none" strike="noStrike" cap="none" normalizeH="0" baseline="0" bmk="_Hlk10214245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e-DE" sz="1200" b="0" i="0" u="none" strike="noStrike" cap="none" normalizeH="0" baseline="0" bmk="_Hlk10214245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2E2081F8-1E13-6B44-2E05-92906E317400}"/>
              </a:ext>
            </a:extLst>
          </p:cNvPr>
          <p:cNvGrpSpPr/>
          <p:nvPr/>
        </p:nvGrpSpPr>
        <p:grpSpPr>
          <a:xfrm>
            <a:off x="585523" y="1075064"/>
            <a:ext cx="5086614" cy="5415592"/>
            <a:chOff x="585523" y="1075064"/>
            <a:chExt cx="5086614" cy="5415592"/>
          </a:xfrm>
        </p:grpSpPr>
        <p:sp>
          <p:nvSpPr>
            <p:cNvPr id="12" name="Google Shape;467;g10864ceff69_0_278">
              <a:extLst>
                <a:ext uri="{FF2B5EF4-FFF2-40B4-BE49-F238E27FC236}">
                  <a16:creationId xmlns:a16="http://schemas.microsoft.com/office/drawing/2014/main" id="{8125D4FC-DF50-8B8E-1CDD-7228680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85" y="5360356"/>
              <a:ext cx="2187575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5" tIns="91425" rIns="91425" bIns="914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Participants </a:t>
              </a:r>
              <a:r>
                <a:rPr kumimoji="0" lang="de-DE" alt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kumimoji="0" lang="de-DE" altLang="de-DE" sz="12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kumimoji="0" lang="de-DE" alt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kumimoji="0" lang="de-DE" altLang="de-DE" sz="12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kumimoji="0" lang="de-DE" alt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= 2,398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24F955F2-41F7-530D-C0D7-A9572BD48D0E}"/>
                </a:ext>
              </a:extLst>
            </p:cNvPr>
            <p:cNvGrpSpPr/>
            <p:nvPr/>
          </p:nvGrpSpPr>
          <p:grpSpPr>
            <a:xfrm>
              <a:off x="585523" y="1075064"/>
              <a:ext cx="5086614" cy="5415592"/>
              <a:chOff x="585523" y="1075064"/>
              <a:chExt cx="5086614" cy="5415592"/>
            </a:xfrm>
          </p:grpSpPr>
          <p:sp>
            <p:nvSpPr>
              <p:cNvPr id="4" name="Google Shape;446;g10864ceff69_0_264">
                <a:extLst>
                  <a:ext uri="{FF2B5EF4-FFF2-40B4-BE49-F238E27FC236}">
                    <a16:creationId xmlns:a16="http://schemas.microsoft.com/office/drawing/2014/main" id="{32471F02-92B4-60F5-00CD-E948BA1F6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048" y="1075064"/>
                <a:ext cx="2178050" cy="60214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GFK Knowledge Panel</a:t>
                </a:r>
                <a:endParaRPr kumimoji="0" lang="de-DE" altLang="de-DE" sz="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~ 60,000</a:t>
                </a:r>
                <a:endParaRPr kumimoji="0" lang="de-DE" alt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Google Shape;447;g10864ceff69_0_264">
                <a:extLst>
                  <a:ext uri="{FF2B5EF4-FFF2-40B4-BE49-F238E27FC236}">
                    <a16:creationId xmlns:a16="http://schemas.microsoft.com/office/drawing/2014/main" id="{46717F29-201D-1116-A18C-0D2911786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048" y="1987289"/>
                <a:ext cx="2178050" cy="82840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Invitations Continuity and Change in Contraceptive Use</a:t>
                </a:r>
                <a:r>
                  <a:rPr lang="en-GB" altLang="de-DE" sz="120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</a:t>
                </a:r>
                <a:r>
                  <a:rPr kumimoji="0" lang="en-GB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kumimoji="0" lang="de-DE" altLang="de-DE" sz="12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altLang="de-DE" sz="120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de-DE" altLang="de-DE" sz="1200" i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 </a:t>
                </a: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11,365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Google Shape;448;g10864ceff69_0_264">
                <a:extLst>
                  <a:ext uri="{FF2B5EF4-FFF2-40B4-BE49-F238E27FC236}">
                    <a16:creationId xmlns:a16="http://schemas.microsoft.com/office/drawing/2014/main" id="{67CE8B75-ABE1-E191-5E3F-80CE0A8A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048" y="3128626"/>
                <a:ext cx="2178050" cy="45233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Respondents</a:t>
                </a: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</a:t>
                </a:r>
                <a:r>
                  <a:rPr kumimoji="0" lang="de-DE" altLang="de-DE" sz="12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altLang="de-DE" sz="120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de-DE" altLang="de-DE" sz="12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4,647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Google Shape;449;g10864ceff69_0_264">
                <a:extLst>
                  <a:ext uri="{FF2B5EF4-FFF2-40B4-BE49-F238E27FC236}">
                    <a16:creationId xmlns:a16="http://schemas.microsoft.com/office/drawing/2014/main" id="{90A49C15-4C4C-2039-C9A6-B902230EF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048" y="3988756"/>
                <a:ext cx="2178050" cy="4572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 Participants T</a:t>
                </a:r>
                <a:r>
                  <a:rPr kumimoji="0" lang="en-GB" altLang="de-DE" sz="1200" b="0" i="0" u="none" strike="noStrike" cap="none" normalizeH="0" baseline="-3000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GB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GB" altLang="de-DE" sz="1200" b="0" i="0" u="none" strike="noStrike" cap="none" normalizeH="0" baseline="-3000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GB" altLang="de-DE" sz="1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kumimoji="0" lang="en-GB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4,634</a:t>
                </a:r>
                <a:endParaRPr kumimoji="0" lang="en-GB" alt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Google Shape;454;g10864ceff69_0_264">
                <a:extLst>
                  <a:ext uri="{FF2B5EF4-FFF2-40B4-BE49-F238E27FC236}">
                    <a16:creationId xmlns:a16="http://schemas.microsoft.com/office/drawing/2014/main" id="{E669A1A4-37E3-02B7-EA79-76ECDEBA6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437" y="1553713"/>
                <a:ext cx="2552700" cy="504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Rule: no more than 1 survey per week</a:t>
                </a:r>
                <a:endParaRPr kumimoji="0" lang="en-GB" alt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Google Shape;456;g10864ceff69_0_264">
                <a:extLst>
                  <a:ext uri="{FF2B5EF4-FFF2-40B4-BE49-F238E27FC236}">
                    <a16:creationId xmlns:a16="http://schemas.microsoft.com/office/drawing/2014/main" id="{1C7B7E41-BEBD-5B9D-0A96-7CE088D3C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437" y="3418575"/>
                <a:ext cx="2547937" cy="15696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57200" algn="l"/>
                  </a:tabLst>
                </a:pPr>
                <a:r>
                  <a:rPr kumimoji="0" lang="en-GB" alt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Did not meet eligibility criteria (single or in combination):</a:t>
                </a:r>
                <a:endParaRPr kumimoji="0" lang="en-GB" altLang="de-DE" sz="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>
                    <a:tab pos="457200" algn="l"/>
                  </a:tabLst>
                </a:pP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Women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aged</a:t>
                </a: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 18-39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years</a:t>
                </a:r>
                <a:endParaRPr kumimoji="0" lang="de-DE" altLang="de-DE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>
                    <a:tab pos="457200" algn="l"/>
                  </a:tabLst>
                </a:pP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Who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had</a:t>
                </a: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first</a:t>
                </a: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 sexual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intercourse</a:t>
                </a:r>
                <a:endParaRPr kumimoji="0" lang="de-DE" altLang="de-DE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>
                    <a:tab pos="457200" algn="l"/>
                  </a:tabLst>
                </a:pP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Who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were</a:t>
                </a: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 not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currently</a:t>
                </a:r>
                <a:r>
                  <a:rPr kumimoji="0" lang="de-DE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pregnant</a:t>
                </a:r>
                <a:endParaRPr kumimoji="0" lang="de-DE" altLang="de-DE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>
                    <a:tab pos="457200" algn="l"/>
                  </a:tabLst>
                </a:pPr>
                <a:r>
                  <a:rPr kumimoji="0" lang="en-GB" altLang="de-DE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Calibri" panose="020F0502020204030204" pitchFamily="34" charset="0"/>
                  </a:rPr>
                  <a:t>Who had no tubal ligation and whose partner (if they were currently in a relationship) had no vasectomy</a:t>
                </a:r>
                <a:endParaRPr kumimoji="0" lang="en-GB" altLang="de-DE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Google Shape;458;g10864ceff69_0_264">
                <a:extLst>
                  <a:ext uri="{FF2B5EF4-FFF2-40B4-BE49-F238E27FC236}">
                    <a16:creationId xmlns:a16="http://schemas.microsoft.com/office/drawing/2014/main" id="{1AE31B6C-29F7-43FE-A7C6-30DE90EE7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437" y="2707429"/>
                <a:ext cx="2552700" cy="504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Did not respond</a:t>
                </a:r>
                <a:endParaRPr kumimoji="0" lang="de-DE" alt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Google Shape;466;g10864ceff69_0_278">
                <a:extLst>
                  <a:ext uri="{FF2B5EF4-FFF2-40B4-BE49-F238E27FC236}">
                    <a16:creationId xmlns:a16="http://schemas.microsoft.com/office/drawing/2014/main" id="{BF2C2B77-8597-2289-14DF-9CE6AA606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285" y="4661856"/>
                <a:ext cx="2187575" cy="482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Participants 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kumimoji="0" lang="de-DE" altLang="de-DE" sz="1200" b="0" i="0" u="none" strike="noStrike" cap="none" normalizeH="0" baseline="-3000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de-DE" altLang="de-DE" sz="1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3,207</a:t>
                </a:r>
                <a:endParaRPr kumimoji="0" lang="de-DE" alt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Google Shape;469;g10864ceff69_0_278">
                <a:extLst>
                  <a:ext uri="{FF2B5EF4-FFF2-40B4-BE49-F238E27FC236}">
                    <a16:creationId xmlns:a16="http://schemas.microsoft.com/office/drawing/2014/main" id="{F87FB846-86B2-8777-3B7C-89A258D87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523" y="6033456"/>
                <a:ext cx="2187575" cy="4572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Participants 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kumimoji="0" lang="de-DE" altLang="de-DE" sz="1200" b="0" i="0" u="none" strike="noStrike" cap="none" normalizeH="0" baseline="-3000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de-DE" altLang="de-DE" sz="1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kumimoji="0" lang="de-DE" altLang="de-DE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1,842</a:t>
                </a:r>
                <a:endParaRPr kumimoji="0" lang="de-DE" alt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202BE6DA-E840-FE31-BEC7-AA96BD53D5D8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1684073" y="2815696"/>
                <a:ext cx="0" cy="312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F9FEF417-BBB7-E9AB-B8BB-5FAE80B9A79B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1684073" y="3580963"/>
                <a:ext cx="0" cy="4077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96A6BC08-449F-F73D-7A34-313ABBEB3323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>
                <a:off x="1684073" y="4445956"/>
                <a:ext cx="0" cy="215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1B5FE8A4-043A-684C-56CC-22140A60066F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1684073" y="5144456"/>
                <a:ext cx="0" cy="215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9FF32CF-9FB1-24CB-BB4D-326ABEFF2161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 flipH="1">
                <a:off x="1679311" y="5817556"/>
                <a:ext cx="4762" cy="215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7D39ACC0-17E1-13A7-9159-D79DC2175C89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1684073" y="1677210"/>
                <a:ext cx="0" cy="310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EF307DB2-D458-526B-0B6C-F5F8D71C5E06}"/>
                  </a:ext>
                </a:extLst>
              </p:cNvPr>
              <p:cNvCxnSpPr>
                <a:stCxn id="8" idx="1"/>
              </p:cNvCxnSpPr>
              <p:nvPr/>
            </p:nvCxnSpPr>
            <p:spPr>
              <a:xfrm flipH="1">
                <a:off x="1684073" y="1806126"/>
                <a:ext cx="1435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C7BEFBD5-50BF-6C3F-394D-DCEBE4D6E764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>
                <a:off x="1684073" y="2959842"/>
                <a:ext cx="1435364" cy="8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7E964B1E-A74E-3943-75C1-33070EE06E92}"/>
                  </a:ext>
                </a:extLst>
              </p:cNvPr>
              <p:cNvCxnSpPr/>
              <p:nvPr/>
            </p:nvCxnSpPr>
            <p:spPr>
              <a:xfrm flipH="1">
                <a:off x="1684072" y="3784859"/>
                <a:ext cx="14353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6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109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Chiara Draxler</dc:creator>
  <cp:lastModifiedBy>Chiara Draxler</cp:lastModifiedBy>
  <cp:revision>1</cp:revision>
  <dcterms:created xsi:type="dcterms:W3CDTF">2023-12-13T09:55:49Z</dcterms:created>
  <dcterms:modified xsi:type="dcterms:W3CDTF">2023-12-13T10:12:08Z</dcterms:modified>
</cp:coreProperties>
</file>