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5"/>
    <p:sldMasterId id="2147483667" r:id="rId6"/>
    <p:sldMasterId id="214748366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6858000" cx="9906000"/>
  <p:notesSz cx="6858000" cy="9144000"/>
  <p:embeddedFontLst>
    <p:embeddedFont>
      <p:font typeface="Roboto"/>
      <p:regular r:id="rId28"/>
      <p:bold r:id="rId29"/>
      <p:italic r:id="rId30"/>
      <p:boldItalic r:id="rId31"/>
    </p:embeddedFont>
    <p:embeddedFont>
      <p:font typeface="Source Sans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92">
          <p15:clr>
            <a:srgbClr val="A4A3A4"/>
          </p15:clr>
        </p15:guide>
        <p15:guide id="2" pos="3052">
          <p15:clr>
            <a:srgbClr val="A4A3A4"/>
          </p15:clr>
        </p15:guide>
        <p15:guide id="3" pos="5978">
          <p15:clr>
            <a:srgbClr val="A4A3A4"/>
          </p15:clr>
        </p15:guide>
        <p15:guide id="4" orient="horz" pos="2228">
          <p15:clr>
            <a:srgbClr val="A4A3A4"/>
          </p15:clr>
        </p15:guide>
        <p15:guide id="5" pos="262">
          <p15:clr>
            <a:srgbClr val="A4A3A4"/>
          </p15:clr>
        </p15:guide>
        <p15:guide id="6" pos="31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D4619B-0DBE-4ED6-BC48-BCBF9476BD94}">
  <a:tblStyle styleId="{39D4619B-0DBE-4ED6-BC48-BCBF9476BD9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92" orient="horz"/>
        <p:guide pos="3052"/>
        <p:guide pos="5978"/>
        <p:guide pos="2228" orient="horz"/>
        <p:guide pos="262"/>
        <p:guide pos="315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Roboto-regular.fntdata"/><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3.xml"/><Relationship Id="rId33" Type="http://schemas.openxmlformats.org/officeDocument/2006/relationships/font" Target="fonts/SourceSansPro-bold.fntdata"/><Relationship Id="rId10" Type="http://schemas.openxmlformats.org/officeDocument/2006/relationships/slide" Target="slides/slide2.xml"/><Relationship Id="rId32" Type="http://schemas.openxmlformats.org/officeDocument/2006/relationships/font" Target="fonts/SourceSansPro-regular.fntdata"/><Relationship Id="rId13" Type="http://schemas.openxmlformats.org/officeDocument/2006/relationships/slide" Target="slides/slide5.xml"/><Relationship Id="rId35" Type="http://schemas.openxmlformats.org/officeDocument/2006/relationships/font" Target="fonts/SourceSansPro-boldItalic.fntdata"/><Relationship Id="rId12" Type="http://schemas.openxmlformats.org/officeDocument/2006/relationships/slide" Target="slides/slide4.xml"/><Relationship Id="rId34" Type="http://schemas.openxmlformats.org/officeDocument/2006/relationships/font" Target="fonts/SourceSansPro-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45ffd96ff_1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1345ffd96ff_1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1345ffd96ff_1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345ffd96ff_1_25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g1345ffd96ff_1_2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g1345ffd96ff_1_2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345ffd96ff_1_26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g1345ffd96ff_1_2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g1345ffd96ff_1_2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34f725a26e_1_3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g134f725a26e_1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g134f725a26e_1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345ffd96ff_1_28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g1345ffd96ff_1_2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g1345ffd96ff_1_2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34f725a2d7_2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g134f725a2d7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g134f725a2d7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345ffd96ff_1_2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g1345ffd96ff_1_29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345ffd96ff_1_30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g1345ffd96ff_1_3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g1345ffd96ff_1_3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345ffd96ff_1_31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1345ffd96ff_1_3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g1345ffd96ff_1_3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345ffd96ff_1_32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g1345ffd96ff_1_3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8" name="Google Shape;548;g1345ffd96ff_1_3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345ffd96ff_1_34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g1345ffd96ff_1_3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3" name="Google Shape;563;g1345ffd96ff_1_3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45ffd96ff_1_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1345ffd96ff_1_10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45ffd96ff_1_138: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1345ffd96ff_1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1345ffd96ff_1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45ffd96ff_1_14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1345ffd96ff_1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1345ffd96ff_1_1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45ffd96ff_1_16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1345ffd96ff_1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g1345ffd96ff_1_1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345ffd96ff_1_17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1345ffd96ff_1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1345ffd96ff_1_1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345ffd96ff_1_21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1345ffd96ff_1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g1345ffd96ff_1_2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34f725a26e_1_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g134f725a26e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g134f725a26e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345ffd96ff_1_24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g1345ffd96ff_1_2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g1345ffd96ff_1_2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 Id="rId3" Type="http://schemas.openxmlformats.org/officeDocument/2006/relationships/image" Target="../media/image1.png"/><Relationship Id="rId4" Type="http://schemas.openxmlformats.org/officeDocument/2006/relationships/hyperlink" Target="https://www.whu.edu/en/"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jpg"/><Relationship Id="rId3" Type="http://schemas.openxmlformats.org/officeDocument/2006/relationships/image" Target="../media/image1.png"/><Relationship Id="rId4" Type="http://schemas.openxmlformats.org/officeDocument/2006/relationships/hyperlink" Target="https://www.whu.edu/en/"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jpg"/><Relationship Id="rId3" Type="http://schemas.openxmlformats.org/officeDocument/2006/relationships/image" Target="../media/image1.png"/><Relationship Id="rId4" Type="http://schemas.openxmlformats.org/officeDocument/2006/relationships/hyperlink" Target="https://www.whu.edu/en/"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 Slide 1">
    <p:spTree>
      <p:nvGrpSpPr>
        <p:cNvPr id="39" name="Shape 39"/>
        <p:cNvGrpSpPr/>
        <p:nvPr/>
      </p:nvGrpSpPr>
      <p:grpSpPr>
        <a:xfrm>
          <a:off x="0" y="0"/>
          <a:ext cx="0" cy="0"/>
          <a:chOff x="0" y="0"/>
          <a:chExt cx="0" cy="0"/>
        </a:xfrm>
      </p:grpSpPr>
      <p:grpSp>
        <p:nvGrpSpPr>
          <p:cNvPr id="40" name="Google Shape;40;p2"/>
          <p:cNvGrpSpPr/>
          <p:nvPr/>
        </p:nvGrpSpPr>
        <p:grpSpPr>
          <a:xfrm>
            <a:off x="2" y="-127467"/>
            <a:ext cx="9771861" cy="6985467"/>
            <a:chOff x="0" y="-144463"/>
            <a:chExt cx="9922197" cy="7916863"/>
          </a:xfrm>
        </p:grpSpPr>
        <p:pic>
          <p:nvPicPr>
            <p:cNvPr id="41" name="Google Shape;41;p2"/>
            <p:cNvPicPr preferRelativeResize="0"/>
            <p:nvPr/>
          </p:nvPicPr>
          <p:blipFill rotWithShape="1">
            <a:blip r:embed="rId2">
              <a:alphaModFix/>
            </a:blip>
            <a:srcRect b="85218" l="0" r="0" t="0"/>
            <a:stretch/>
          </p:blipFill>
          <p:spPr>
            <a:xfrm>
              <a:off x="0" y="-13209"/>
              <a:ext cx="9906000" cy="7785609"/>
            </a:xfrm>
            <a:prstGeom prst="rect">
              <a:avLst/>
            </a:prstGeom>
            <a:noFill/>
            <a:ln>
              <a:noFill/>
            </a:ln>
          </p:spPr>
        </p:pic>
        <p:sp>
          <p:nvSpPr>
            <p:cNvPr id="42" name="Google Shape;42;p2"/>
            <p:cNvSpPr/>
            <p:nvPr/>
          </p:nvSpPr>
          <p:spPr>
            <a:xfrm>
              <a:off x="4493017" y="2158008"/>
              <a:ext cx="1945845" cy="32403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15"/>
                <a:buFont typeface="Arial"/>
                <a:buNone/>
              </a:pPr>
              <a:r>
                <a:t/>
              </a:r>
              <a:endParaRPr b="0" i="0" sz="814" u="none" cap="none" strike="noStrike">
                <a:solidFill>
                  <a:schemeClr val="lt1"/>
                </a:solidFill>
                <a:latin typeface="Arial"/>
                <a:ea typeface="Arial"/>
                <a:cs typeface="Arial"/>
                <a:sym typeface="Arial"/>
              </a:endParaRPr>
            </a:p>
          </p:txBody>
        </p:sp>
        <p:pic>
          <p:nvPicPr>
            <p:cNvPr id="43" name="Google Shape;43;p2"/>
            <p:cNvPicPr preferRelativeResize="0"/>
            <p:nvPr/>
          </p:nvPicPr>
          <p:blipFill rotWithShape="1">
            <a:blip r:embed="rId3">
              <a:alphaModFix/>
            </a:blip>
            <a:srcRect b="0" l="0" r="0" t="0"/>
            <a:stretch/>
          </p:blipFill>
          <p:spPr>
            <a:xfrm>
              <a:off x="0" y="2532680"/>
              <a:ext cx="4445046" cy="2687989"/>
            </a:xfrm>
            <a:prstGeom prst="rect">
              <a:avLst/>
            </a:prstGeom>
            <a:noFill/>
            <a:ln>
              <a:noFill/>
            </a:ln>
          </p:spPr>
        </p:pic>
        <p:sp>
          <p:nvSpPr>
            <p:cNvPr id="44" name="Google Shape;44;p2"/>
            <p:cNvSpPr/>
            <p:nvPr/>
          </p:nvSpPr>
          <p:spPr>
            <a:xfrm>
              <a:off x="6438862" y="-19050"/>
              <a:ext cx="3483335" cy="779145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105422" lvl="0" marL="0" marR="0" rtl="0" algn="l">
                <a:lnSpc>
                  <a:spcPct val="100000"/>
                </a:lnSpc>
                <a:spcBef>
                  <a:spcPts val="0"/>
                </a:spcBef>
                <a:spcAft>
                  <a:spcPts val="0"/>
                </a:spcAft>
                <a:buClr>
                  <a:srgbClr val="000000"/>
                </a:buClr>
                <a:buSzPts val="1748"/>
                <a:buFont typeface="Arial"/>
                <a:buNone/>
              </a:pPr>
              <a:r>
                <a:t/>
              </a:r>
              <a:endParaRPr b="1" i="0" sz="1748" u="none" cap="none" strike="noStrike">
                <a:solidFill>
                  <a:srgbClr val="000000"/>
                </a:solidFill>
                <a:latin typeface="Arial"/>
                <a:ea typeface="Arial"/>
                <a:cs typeface="Arial"/>
                <a:sym typeface="Arial"/>
              </a:endParaRPr>
            </a:p>
          </p:txBody>
        </p:sp>
        <p:sp>
          <p:nvSpPr>
            <p:cNvPr descr="https://www.whu.edu/fileadmin/templates_whu.edu/global_gfx/Logo_WHU.rgb.svg" id="45" name="Google Shape;45;p2">
              <a:hlinkClick r:id="rId4"/>
            </p:cNvPr>
            <p:cNvSpPr/>
            <p:nvPr/>
          </p:nvSpPr>
          <p:spPr>
            <a:xfrm>
              <a:off x="12700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15"/>
                <a:buFont typeface="Arial"/>
                <a:buNone/>
              </a:pPr>
              <a:r>
                <a:t/>
              </a:r>
              <a:endParaRPr b="0" i="0" sz="814" u="none" cap="none" strike="noStrike">
                <a:solidFill>
                  <a:srgbClr val="000000"/>
                </a:solidFill>
                <a:latin typeface="Arial"/>
                <a:ea typeface="Arial"/>
                <a:cs typeface="Arial"/>
                <a:sym typeface="Arial"/>
              </a:endParaRPr>
            </a:p>
          </p:txBody>
        </p:sp>
        <p:sp>
          <p:nvSpPr>
            <p:cNvPr descr="https://www.whu.edu/fileadmin/templates_whu.edu/global_gfx/Logo_WHU.rgb.svg" id="46" name="Google Shape;46;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15"/>
                <a:buFont typeface="Arial"/>
                <a:buNone/>
              </a:pPr>
              <a:r>
                <a:t/>
              </a:r>
              <a:endParaRPr b="0" i="0" sz="814" u="none" cap="none" strike="noStrike">
                <a:solidFill>
                  <a:srgbClr val="000000"/>
                </a:solidFill>
                <a:latin typeface="Arial"/>
                <a:ea typeface="Arial"/>
                <a:cs typeface="Arial"/>
                <a:sym typeface="Arial"/>
              </a:endParaRPr>
            </a:p>
          </p:txBody>
        </p:sp>
      </p:grpSp>
      <p:grpSp>
        <p:nvGrpSpPr>
          <p:cNvPr id="47" name="Google Shape;47;p2"/>
          <p:cNvGrpSpPr/>
          <p:nvPr/>
        </p:nvGrpSpPr>
        <p:grpSpPr>
          <a:xfrm>
            <a:off x="-639289" y="777"/>
            <a:ext cx="438755" cy="6865369"/>
            <a:chOff x="-639289" y="777"/>
            <a:chExt cx="438755" cy="6865369"/>
          </a:xfrm>
        </p:grpSpPr>
        <p:grpSp>
          <p:nvGrpSpPr>
            <p:cNvPr id="48" name="Google Shape;48;p2"/>
            <p:cNvGrpSpPr/>
            <p:nvPr/>
          </p:nvGrpSpPr>
          <p:grpSpPr>
            <a:xfrm>
              <a:off x="-639284" y="1041043"/>
              <a:ext cx="438750" cy="648287"/>
              <a:chOff x="-639284" y="1031197"/>
              <a:chExt cx="438750" cy="648287"/>
            </a:xfrm>
          </p:grpSpPr>
          <p:sp>
            <p:nvSpPr>
              <p:cNvPr id="49" name="Google Shape;49;p2"/>
              <p:cNvSpPr/>
              <p:nvPr/>
            </p:nvSpPr>
            <p:spPr>
              <a:xfrm>
                <a:off x="-639283" y="1031197"/>
                <a:ext cx="438749" cy="3240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639284" y="1355484"/>
                <a:ext cx="438749" cy="324000"/>
              </a:xfrm>
              <a:prstGeom prst="rect">
                <a:avLst/>
              </a:prstGeom>
              <a:solidFill>
                <a:srgbClr val="80B4C8"/>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180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200</a:t>
                </a:r>
                <a:endParaRPr b="0" i="0" sz="1400" u="none" cap="none" strike="noStrike">
                  <a:solidFill>
                    <a:srgbClr val="000000"/>
                  </a:solidFill>
                  <a:latin typeface="Arial"/>
                  <a:ea typeface="Arial"/>
                  <a:cs typeface="Arial"/>
                  <a:sym typeface="Arial"/>
                </a:endParaRPr>
              </a:p>
            </p:txBody>
          </p:sp>
        </p:grpSp>
        <p:grpSp>
          <p:nvGrpSpPr>
            <p:cNvPr id="51" name="Google Shape;51;p2"/>
            <p:cNvGrpSpPr/>
            <p:nvPr/>
          </p:nvGrpSpPr>
          <p:grpSpPr>
            <a:xfrm>
              <a:off x="-639284" y="2077662"/>
              <a:ext cx="438750" cy="651934"/>
              <a:chOff x="-639284" y="2056412"/>
              <a:chExt cx="438750" cy="651934"/>
            </a:xfrm>
          </p:grpSpPr>
          <p:sp>
            <p:nvSpPr>
              <p:cNvPr id="52" name="Google Shape;52;p2"/>
              <p:cNvSpPr/>
              <p:nvPr/>
            </p:nvSpPr>
            <p:spPr>
              <a:xfrm>
                <a:off x="-639283" y="2056412"/>
                <a:ext cx="438749" cy="324000"/>
              </a:xfrm>
              <a:prstGeom prst="rect">
                <a:avLst/>
              </a:prstGeom>
              <a:solidFill>
                <a:srgbClr val="00AEE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239</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639284" y="2384346"/>
                <a:ext cx="438749" cy="324000"/>
              </a:xfrm>
              <a:prstGeom prst="rect">
                <a:avLst/>
              </a:prstGeom>
              <a:solidFill>
                <a:srgbClr val="96D6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nvGrpSpPr>
            <p:cNvPr id="54" name="Google Shape;54;p2"/>
            <p:cNvGrpSpPr/>
            <p:nvPr/>
          </p:nvGrpSpPr>
          <p:grpSpPr>
            <a:xfrm>
              <a:off x="-639285" y="3117928"/>
              <a:ext cx="438750" cy="648287"/>
              <a:chOff x="-639285" y="3094327"/>
              <a:chExt cx="438750" cy="648287"/>
            </a:xfrm>
          </p:grpSpPr>
          <p:sp>
            <p:nvSpPr>
              <p:cNvPr id="55" name="Google Shape;55;p2"/>
              <p:cNvSpPr/>
              <p:nvPr/>
            </p:nvSpPr>
            <p:spPr>
              <a:xfrm>
                <a:off x="-639284" y="3094327"/>
                <a:ext cx="438749" cy="324000"/>
              </a:xfrm>
              <a:prstGeom prst="rect">
                <a:avLst/>
              </a:prstGeom>
              <a:solidFill>
                <a:srgbClr val="99B221"/>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33</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639285" y="3418614"/>
                <a:ext cx="438749" cy="324000"/>
              </a:xfrm>
              <a:prstGeom prst="rect">
                <a:avLst/>
              </a:prstGeom>
              <a:solidFill>
                <a:srgbClr val="CCD89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144</a:t>
                </a:r>
                <a:endParaRPr b="0" i="0" sz="1400" u="none" cap="none" strike="noStrike">
                  <a:solidFill>
                    <a:srgbClr val="000000"/>
                  </a:solidFill>
                  <a:latin typeface="Arial"/>
                  <a:ea typeface="Arial"/>
                  <a:cs typeface="Arial"/>
                  <a:sym typeface="Arial"/>
                </a:endParaRPr>
              </a:p>
            </p:txBody>
          </p:sp>
        </p:grpSp>
        <p:grpSp>
          <p:nvGrpSpPr>
            <p:cNvPr id="57" name="Google Shape;57;p2"/>
            <p:cNvGrpSpPr/>
            <p:nvPr/>
          </p:nvGrpSpPr>
          <p:grpSpPr>
            <a:xfrm>
              <a:off x="-639286" y="4154547"/>
              <a:ext cx="438750" cy="643770"/>
              <a:chOff x="-639286" y="4119542"/>
              <a:chExt cx="438750" cy="643770"/>
            </a:xfrm>
          </p:grpSpPr>
          <p:sp>
            <p:nvSpPr>
              <p:cNvPr id="58" name="Google Shape;58;p2"/>
              <p:cNvSpPr/>
              <p:nvPr/>
            </p:nvSpPr>
            <p:spPr>
              <a:xfrm>
                <a:off x="-639285" y="4119542"/>
                <a:ext cx="438749" cy="324000"/>
              </a:xfrm>
              <a:prstGeom prst="rect">
                <a:avLst/>
              </a:prstGeom>
              <a:solidFill>
                <a:srgbClr val="58595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89</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91</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639286" y="4439312"/>
                <a:ext cx="438749" cy="324000"/>
              </a:xfrm>
              <a:prstGeom prst="rect">
                <a:avLst/>
              </a:prstGeom>
              <a:solidFill>
                <a:srgbClr val="ACACA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173</a:t>
                </a:r>
                <a:endParaRPr b="0" i="0" sz="1400" u="none" cap="none" strike="noStrike">
                  <a:solidFill>
                    <a:srgbClr val="000000"/>
                  </a:solidFill>
                  <a:latin typeface="Arial"/>
                  <a:ea typeface="Arial"/>
                  <a:cs typeface="Arial"/>
                  <a:sym typeface="Arial"/>
                </a:endParaRPr>
              </a:p>
            </p:txBody>
          </p:sp>
        </p:grpSp>
        <p:grpSp>
          <p:nvGrpSpPr>
            <p:cNvPr id="60" name="Google Shape;60;p2"/>
            <p:cNvGrpSpPr/>
            <p:nvPr/>
          </p:nvGrpSpPr>
          <p:grpSpPr>
            <a:xfrm>
              <a:off x="-639287" y="5186649"/>
              <a:ext cx="438750" cy="642881"/>
              <a:chOff x="-639287" y="5157457"/>
              <a:chExt cx="438750" cy="642881"/>
            </a:xfrm>
          </p:grpSpPr>
          <p:sp>
            <p:nvSpPr>
              <p:cNvPr id="61" name="Google Shape;61;p2"/>
              <p:cNvSpPr/>
              <p:nvPr/>
            </p:nvSpPr>
            <p:spPr>
              <a:xfrm>
                <a:off x="-639286" y="5157457"/>
                <a:ext cx="438749" cy="324000"/>
              </a:xfrm>
              <a:prstGeom prst="rect">
                <a:avLst/>
              </a:prstGeom>
              <a:solidFill>
                <a:srgbClr val="FEBE1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639287" y="5476338"/>
                <a:ext cx="438749" cy="324000"/>
              </a:xfrm>
              <a:prstGeom prst="rect">
                <a:avLst/>
              </a:prstGeom>
              <a:solidFill>
                <a:srgbClr val="FEDF87"/>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223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135</a:t>
                </a:r>
                <a:endParaRPr b="0" i="0" sz="1400" u="none" cap="none" strike="noStrike">
                  <a:solidFill>
                    <a:srgbClr val="000000"/>
                  </a:solidFill>
                  <a:latin typeface="Arial"/>
                  <a:ea typeface="Arial"/>
                  <a:cs typeface="Arial"/>
                  <a:sym typeface="Arial"/>
                </a:endParaRPr>
              </a:p>
            </p:txBody>
          </p:sp>
        </p:grpSp>
        <p:grpSp>
          <p:nvGrpSpPr>
            <p:cNvPr id="63" name="Google Shape;63;p2"/>
            <p:cNvGrpSpPr/>
            <p:nvPr/>
          </p:nvGrpSpPr>
          <p:grpSpPr>
            <a:xfrm>
              <a:off x="-639288" y="6217859"/>
              <a:ext cx="438750" cy="648287"/>
              <a:chOff x="-639288" y="6195374"/>
              <a:chExt cx="438750" cy="648287"/>
            </a:xfrm>
          </p:grpSpPr>
          <p:sp>
            <p:nvSpPr>
              <p:cNvPr id="64" name="Google Shape;64;p2"/>
              <p:cNvSpPr/>
              <p:nvPr/>
            </p:nvSpPr>
            <p:spPr>
              <a:xfrm>
                <a:off x="-639287" y="6195374"/>
                <a:ext cx="438749" cy="324000"/>
              </a:xfrm>
              <a:prstGeom prst="rect">
                <a:avLst/>
              </a:prstGeom>
              <a:solidFill>
                <a:srgbClr val="9D063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59</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639288" y="6519661"/>
                <a:ext cx="438749" cy="324000"/>
              </a:xfrm>
              <a:prstGeom prst="rect">
                <a:avLst/>
              </a:prstGeom>
              <a:solidFill>
                <a:srgbClr val="CE829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p:txBody>
          </p:sp>
        </p:grpSp>
        <p:grpSp>
          <p:nvGrpSpPr>
            <p:cNvPr id="66" name="Google Shape;66;p2"/>
            <p:cNvGrpSpPr/>
            <p:nvPr/>
          </p:nvGrpSpPr>
          <p:grpSpPr>
            <a:xfrm>
              <a:off x="-639289" y="777"/>
              <a:ext cx="438750" cy="651934"/>
              <a:chOff x="-639289" y="-6718"/>
              <a:chExt cx="438750" cy="651934"/>
            </a:xfrm>
          </p:grpSpPr>
          <p:sp>
            <p:nvSpPr>
              <p:cNvPr id="67" name="Google Shape;67;p2"/>
              <p:cNvSpPr/>
              <p:nvPr/>
            </p:nvSpPr>
            <p:spPr>
              <a:xfrm>
                <a:off x="-639288" y="-6718"/>
                <a:ext cx="438749" cy="324000"/>
              </a:xfrm>
              <a:prstGeom prst="rect">
                <a:avLst/>
              </a:prstGeom>
              <a:solidFill>
                <a:srgbClr val="1C3466"/>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103</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639289" y="321216"/>
                <a:ext cx="438749" cy="324000"/>
              </a:xfrm>
              <a:prstGeom prst="rect">
                <a:avLst/>
              </a:prstGeom>
              <a:solidFill>
                <a:srgbClr val="7CBE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sp>
        <p:nvSpPr>
          <p:cNvPr id="69" name="Google Shape;69;p2"/>
          <p:cNvSpPr txBox="1"/>
          <p:nvPr>
            <p:ph idx="12" type="sldNum"/>
          </p:nvPr>
        </p:nvSpPr>
        <p:spPr>
          <a:xfrm>
            <a:off x="9269849" y="6333134"/>
            <a:ext cx="5943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nal Slide 2 Column Text">
  <p:cSld name="Internal Slide 2 Column Text">
    <p:spTree>
      <p:nvGrpSpPr>
        <p:cNvPr id="174" name="Shape 174"/>
        <p:cNvGrpSpPr/>
        <p:nvPr/>
      </p:nvGrpSpPr>
      <p:grpSpPr>
        <a:xfrm>
          <a:off x="0" y="0"/>
          <a:ext cx="0" cy="0"/>
          <a:chOff x="0" y="0"/>
          <a:chExt cx="0" cy="0"/>
        </a:xfrm>
      </p:grpSpPr>
      <p:sp>
        <p:nvSpPr>
          <p:cNvPr id="175" name="Google Shape;175;p12"/>
          <p:cNvSpPr txBox="1"/>
          <p:nvPr>
            <p:ph type="title"/>
          </p:nvPr>
        </p:nvSpPr>
        <p:spPr>
          <a:xfrm>
            <a:off x="292498" y="0"/>
            <a:ext cx="9415726" cy="10080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1398"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176" name="Google Shape;176;p12"/>
          <p:cNvSpPr txBox="1"/>
          <p:nvPr>
            <p:ph idx="1" type="body"/>
          </p:nvPr>
        </p:nvSpPr>
        <p:spPr>
          <a:xfrm>
            <a:off x="292500" y="1260000"/>
            <a:ext cx="4485000" cy="4680000"/>
          </a:xfrm>
          <a:prstGeom prst="rect">
            <a:avLst/>
          </a:prstGeom>
          <a:noFill/>
          <a:ln>
            <a:noFill/>
          </a:ln>
        </p:spPr>
        <p:txBody>
          <a:bodyPr anchorCtr="0" anchor="t" bIns="45700" lIns="0" spcFirstLastPara="1" rIns="18275" wrap="square" tIns="45700">
            <a:normAutofit/>
          </a:bodyPr>
          <a:lstStyle>
            <a:lvl1pPr indent="-295656" lvl="0" marL="457200" algn="l">
              <a:lnSpc>
                <a:spcPct val="110000"/>
              </a:lnSpc>
              <a:spcBef>
                <a:spcPts val="587"/>
              </a:spcBef>
              <a:spcAft>
                <a:spcPts val="0"/>
              </a:spcAft>
              <a:buSzPts val="1056"/>
              <a:buChar char="⚫"/>
              <a:defRPr sz="1056"/>
            </a:lvl1pPr>
            <a:lvl2pPr indent="-285622" lvl="1" marL="914400" algn="l">
              <a:lnSpc>
                <a:spcPct val="110000"/>
              </a:lnSpc>
              <a:spcBef>
                <a:spcPts val="195"/>
              </a:spcBef>
              <a:spcAft>
                <a:spcPts val="0"/>
              </a:spcAft>
              <a:buSzPts val="898"/>
              <a:buChar char="◼"/>
              <a:defRPr sz="1056"/>
            </a:lvl2pPr>
            <a:lvl3pPr indent="-295656" lvl="2" marL="1371600" algn="l">
              <a:lnSpc>
                <a:spcPct val="110000"/>
              </a:lnSpc>
              <a:spcBef>
                <a:spcPts val="195"/>
              </a:spcBef>
              <a:spcAft>
                <a:spcPts val="0"/>
              </a:spcAft>
              <a:buSzPts val="1056"/>
              <a:buChar char="⬥"/>
              <a:defRPr sz="1056"/>
            </a:lvl3pPr>
            <a:lvl4pPr indent="-282257" lvl="3" marL="1828800" algn="l">
              <a:lnSpc>
                <a:spcPct val="110000"/>
              </a:lnSpc>
              <a:spcBef>
                <a:spcPts val="195"/>
              </a:spcBef>
              <a:spcAft>
                <a:spcPts val="0"/>
              </a:spcAft>
              <a:buSzPts val="845"/>
              <a:buChar char="▶"/>
              <a:defRPr sz="1056"/>
            </a:lvl4pPr>
            <a:lvl5pPr indent="-295656" lvl="4" marL="2286000" algn="l">
              <a:lnSpc>
                <a:spcPct val="110000"/>
              </a:lnSpc>
              <a:spcBef>
                <a:spcPts val="195"/>
              </a:spcBef>
              <a:spcAft>
                <a:spcPts val="0"/>
              </a:spcAft>
              <a:buSzPts val="1056"/>
              <a:buChar char="⚫"/>
              <a:defRPr sz="1056"/>
            </a:lvl5pPr>
            <a:lvl6pPr indent="-285623" lvl="5" marL="2743200" algn="l">
              <a:lnSpc>
                <a:spcPct val="110000"/>
              </a:lnSpc>
              <a:spcBef>
                <a:spcPts val="195"/>
              </a:spcBef>
              <a:spcAft>
                <a:spcPts val="0"/>
              </a:spcAft>
              <a:buSzPts val="898"/>
              <a:buChar char="◼"/>
              <a:defRPr sz="1056"/>
            </a:lvl6pPr>
            <a:lvl7pPr indent="-295656" lvl="6" marL="3200400" algn="l">
              <a:lnSpc>
                <a:spcPct val="110000"/>
              </a:lnSpc>
              <a:spcBef>
                <a:spcPts val="195"/>
              </a:spcBef>
              <a:spcAft>
                <a:spcPts val="0"/>
              </a:spcAft>
              <a:buSzPts val="1056"/>
              <a:buChar char="⬥"/>
              <a:defRPr sz="1056"/>
            </a:lvl7pPr>
            <a:lvl8pPr indent="-282257" lvl="7" marL="3657600" algn="l">
              <a:lnSpc>
                <a:spcPct val="110000"/>
              </a:lnSpc>
              <a:spcBef>
                <a:spcPts val="195"/>
              </a:spcBef>
              <a:spcAft>
                <a:spcPts val="0"/>
              </a:spcAft>
              <a:buSzPts val="845"/>
              <a:buChar char="▶"/>
              <a:defRPr sz="1056"/>
            </a:lvl8pPr>
            <a:lvl9pPr indent="-295656" lvl="8" marL="4114800" algn="l">
              <a:lnSpc>
                <a:spcPct val="110000"/>
              </a:lnSpc>
              <a:spcBef>
                <a:spcPts val="195"/>
              </a:spcBef>
              <a:spcAft>
                <a:spcPts val="0"/>
              </a:spcAft>
              <a:buSzPts val="1056"/>
              <a:buChar char="⚫"/>
              <a:defRPr sz="1056"/>
            </a:lvl9pPr>
          </a:lstStyle>
          <a:p/>
        </p:txBody>
      </p:sp>
      <p:sp>
        <p:nvSpPr>
          <p:cNvPr id="177" name="Google Shape;177;p12"/>
          <p:cNvSpPr txBox="1"/>
          <p:nvPr>
            <p:ph idx="2" type="body"/>
          </p:nvPr>
        </p:nvSpPr>
        <p:spPr>
          <a:xfrm>
            <a:off x="5223225" y="1260000"/>
            <a:ext cx="4485000" cy="4680000"/>
          </a:xfrm>
          <a:prstGeom prst="rect">
            <a:avLst/>
          </a:prstGeom>
          <a:noFill/>
          <a:ln>
            <a:noFill/>
          </a:ln>
        </p:spPr>
        <p:txBody>
          <a:bodyPr anchorCtr="0" anchor="t" bIns="45700" lIns="0" spcFirstLastPara="1" rIns="18275" wrap="square" tIns="45700">
            <a:normAutofit/>
          </a:bodyPr>
          <a:lstStyle>
            <a:lvl1pPr indent="-295656" lvl="0" marL="457200" algn="l">
              <a:lnSpc>
                <a:spcPct val="110000"/>
              </a:lnSpc>
              <a:spcBef>
                <a:spcPts val="587"/>
              </a:spcBef>
              <a:spcAft>
                <a:spcPts val="0"/>
              </a:spcAft>
              <a:buSzPts val="1056"/>
              <a:buChar char="⚫"/>
              <a:defRPr sz="1056"/>
            </a:lvl1pPr>
            <a:lvl2pPr indent="-285622" lvl="1" marL="914400" algn="l">
              <a:lnSpc>
                <a:spcPct val="110000"/>
              </a:lnSpc>
              <a:spcBef>
                <a:spcPts val="195"/>
              </a:spcBef>
              <a:spcAft>
                <a:spcPts val="0"/>
              </a:spcAft>
              <a:buSzPts val="898"/>
              <a:buChar char="◼"/>
              <a:defRPr sz="1056"/>
            </a:lvl2pPr>
            <a:lvl3pPr indent="-295656" lvl="2" marL="1371600" algn="l">
              <a:lnSpc>
                <a:spcPct val="110000"/>
              </a:lnSpc>
              <a:spcBef>
                <a:spcPts val="195"/>
              </a:spcBef>
              <a:spcAft>
                <a:spcPts val="0"/>
              </a:spcAft>
              <a:buSzPts val="1056"/>
              <a:buChar char="⬥"/>
              <a:defRPr sz="1056"/>
            </a:lvl3pPr>
            <a:lvl4pPr indent="-282257" lvl="3" marL="1828800" algn="l">
              <a:lnSpc>
                <a:spcPct val="110000"/>
              </a:lnSpc>
              <a:spcBef>
                <a:spcPts val="195"/>
              </a:spcBef>
              <a:spcAft>
                <a:spcPts val="0"/>
              </a:spcAft>
              <a:buSzPts val="845"/>
              <a:buChar char="▶"/>
              <a:defRPr sz="1056"/>
            </a:lvl4pPr>
            <a:lvl5pPr indent="-295656" lvl="4" marL="2286000" algn="l">
              <a:lnSpc>
                <a:spcPct val="110000"/>
              </a:lnSpc>
              <a:spcBef>
                <a:spcPts val="195"/>
              </a:spcBef>
              <a:spcAft>
                <a:spcPts val="0"/>
              </a:spcAft>
              <a:buSzPts val="1056"/>
              <a:buChar char="⚫"/>
              <a:defRPr sz="1056"/>
            </a:lvl5pPr>
            <a:lvl6pPr indent="-285623" lvl="5" marL="2743200" algn="l">
              <a:lnSpc>
                <a:spcPct val="110000"/>
              </a:lnSpc>
              <a:spcBef>
                <a:spcPts val="195"/>
              </a:spcBef>
              <a:spcAft>
                <a:spcPts val="0"/>
              </a:spcAft>
              <a:buSzPts val="898"/>
              <a:buChar char="◼"/>
              <a:defRPr sz="1056"/>
            </a:lvl6pPr>
            <a:lvl7pPr indent="-295656" lvl="6" marL="3200400" algn="l">
              <a:lnSpc>
                <a:spcPct val="110000"/>
              </a:lnSpc>
              <a:spcBef>
                <a:spcPts val="195"/>
              </a:spcBef>
              <a:spcAft>
                <a:spcPts val="0"/>
              </a:spcAft>
              <a:buSzPts val="1056"/>
              <a:buChar char="⬥"/>
              <a:defRPr sz="1056"/>
            </a:lvl7pPr>
            <a:lvl8pPr indent="-282257" lvl="7" marL="3657600" algn="l">
              <a:lnSpc>
                <a:spcPct val="110000"/>
              </a:lnSpc>
              <a:spcBef>
                <a:spcPts val="195"/>
              </a:spcBef>
              <a:spcAft>
                <a:spcPts val="0"/>
              </a:spcAft>
              <a:buSzPts val="845"/>
              <a:buChar char="▶"/>
              <a:defRPr sz="1056"/>
            </a:lvl8pPr>
            <a:lvl9pPr indent="-295656" lvl="8" marL="4114800" algn="l">
              <a:lnSpc>
                <a:spcPct val="110000"/>
              </a:lnSpc>
              <a:spcBef>
                <a:spcPts val="195"/>
              </a:spcBef>
              <a:spcAft>
                <a:spcPts val="0"/>
              </a:spcAft>
              <a:buSzPts val="1056"/>
              <a:buChar char="⚫"/>
              <a:defRPr sz="1056"/>
            </a:lvl9pPr>
          </a:lstStyle>
          <a:p/>
        </p:txBody>
      </p:sp>
      <p:sp>
        <p:nvSpPr>
          <p:cNvPr id="178" name="Google Shape;178;p12"/>
          <p:cNvSpPr txBox="1"/>
          <p:nvPr>
            <p:ph idx="3" type="body"/>
          </p:nvPr>
        </p:nvSpPr>
        <p:spPr>
          <a:xfrm>
            <a:off x="669980" y="6253000"/>
            <a:ext cx="8438039" cy="360000"/>
          </a:xfrm>
          <a:prstGeom prst="rect">
            <a:avLst/>
          </a:prstGeom>
          <a:noFill/>
          <a:ln>
            <a:noFill/>
          </a:ln>
        </p:spPr>
        <p:txBody>
          <a:bodyPr anchorCtr="0" anchor="t" bIns="45700" lIns="0" spcFirstLastPara="1" rIns="18275" wrap="square" tIns="45700">
            <a:noAutofit/>
          </a:bodyPr>
          <a:lstStyle>
            <a:lvl1pPr indent="-228600" lvl="0" marL="457200" algn="just">
              <a:lnSpc>
                <a:spcPct val="100000"/>
              </a:lnSpc>
              <a:spcBef>
                <a:spcPts val="0"/>
              </a:spcBef>
              <a:spcAft>
                <a:spcPts val="0"/>
              </a:spcAft>
              <a:buSzPts val="528"/>
              <a:buFont typeface="Arial"/>
              <a:buNone/>
              <a:defRPr sz="528"/>
            </a:lvl1pPr>
            <a:lvl2pPr indent="-228600" lvl="1" marL="914400" algn="l">
              <a:lnSpc>
                <a:spcPct val="110000"/>
              </a:lnSpc>
              <a:spcBef>
                <a:spcPts val="195"/>
              </a:spcBef>
              <a:spcAft>
                <a:spcPts val="0"/>
              </a:spcAft>
              <a:buSzPts val="594"/>
              <a:buFont typeface="Arial"/>
              <a:buNone/>
              <a:defRPr/>
            </a:lvl2pPr>
            <a:lvl3pPr indent="-228600" lvl="2" marL="1371600" algn="l">
              <a:lnSpc>
                <a:spcPct val="110000"/>
              </a:lnSpc>
              <a:spcBef>
                <a:spcPts val="195"/>
              </a:spcBef>
              <a:spcAft>
                <a:spcPts val="0"/>
              </a:spcAft>
              <a:buSzPts val="699"/>
              <a:buFont typeface="Arial"/>
              <a:buNone/>
              <a:defRPr/>
            </a:lvl3pPr>
            <a:lvl4pPr indent="-228600" lvl="3" marL="1828800" algn="l">
              <a:lnSpc>
                <a:spcPct val="110000"/>
              </a:lnSpc>
              <a:spcBef>
                <a:spcPts val="195"/>
              </a:spcBef>
              <a:spcAft>
                <a:spcPts val="0"/>
              </a:spcAft>
              <a:buSzPts val="559"/>
              <a:buFont typeface="Arial"/>
              <a:buNone/>
              <a:defRPr/>
            </a:lvl4pPr>
            <a:lvl5pPr indent="-228600" lvl="4" marL="2286000" algn="l">
              <a:lnSpc>
                <a:spcPct val="110000"/>
              </a:lnSpc>
              <a:spcBef>
                <a:spcPts val="195"/>
              </a:spcBef>
              <a:spcAft>
                <a:spcPts val="0"/>
              </a:spcAft>
              <a:buSzPts val="699"/>
              <a:buFont typeface="Arial"/>
              <a:buNone/>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179" name="Google Shape;179;p12"/>
          <p:cNvSpPr txBox="1"/>
          <p:nvPr>
            <p:ph idx="4" type="body"/>
          </p:nvPr>
        </p:nvSpPr>
        <p:spPr>
          <a:xfrm>
            <a:off x="4252898" y="6651736"/>
            <a:ext cx="1427507" cy="195566"/>
          </a:xfrm>
          <a:prstGeom prst="rect">
            <a:avLst/>
          </a:prstGeom>
          <a:noFill/>
          <a:ln>
            <a:noFill/>
          </a:ln>
        </p:spPr>
        <p:txBody>
          <a:bodyPr anchorCtr="0" anchor="t" bIns="45700" lIns="0" spcFirstLastPara="1" rIns="18275" wrap="square" tIns="45700">
            <a:spAutoFit/>
          </a:bodyPr>
          <a:lstStyle>
            <a:lvl1pPr indent="-228600" lvl="0" marL="457200" algn="ctr">
              <a:lnSpc>
                <a:spcPct val="110000"/>
              </a:lnSpc>
              <a:spcBef>
                <a:spcPts val="0"/>
              </a:spcBef>
              <a:spcAft>
                <a:spcPts val="0"/>
              </a:spcAft>
              <a:buSzPts val="661"/>
              <a:buFont typeface="Arial"/>
              <a:buNone/>
              <a:defRPr sz="661"/>
            </a:lvl1pPr>
            <a:lvl2pPr indent="-228600" lvl="1" marL="914400" algn="ctr">
              <a:lnSpc>
                <a:spcPct val="110000"/>
              </a:lnSpc>
              <a:spcBef>
                <a:spcPts val="195"/>
              </a:spcBef>
              <a:spcAft>
                <a:spcPts val="0"/>
              </a:spcAft>
              <a:buSzPts val="562"/>
              <a:buFont typeface="Arial"/>
              <a:buNone/>
              <a:defRPr sz="661"/>
            </a:lvl2pPr>
            <a:lvl3pPr indent="-228600" lvl="2" marL="1371600" algn="ctr">
              <a:lnSpc>
                <a:spcPct val="110000"/>
              </a:lnSpc>
              <a:spcBef>
                <a:spcPts val="195"/>
              </a:spcBef>
              <a:spcAft>
                <a:spcPts val="0"/>
              </a:spcAft>
              <a:buSzPts val="661"/>
              <a:buFont typeface="Arial"/>
              <a:buNone/>
              <a:defRPr sz="661"/>
            </a:lvl3pPr>
            <a:lvl4pPr indent="-228600" lvl="3" marL="1828800" algn="ctr">
              <a:lnSpc>
                <a:spcPct val="110000"/>
              </a:lnSpc>
              <a:spcBef>
                <a:spcPts val="195"/>
              </a:spcBef>
              <a:spcAft>
                <a:spcPts val="0"/>
              </a:spcAft>
              <a:buSzPts val="529"/>
              <a:buFont typeface="Arial"/>
              <a:buNone/>
              <a:defRPr sz="661"/>
            </a:lvl4pPr>
            <a:lvl5pPr indent="-228600" lvl="4" marL="2286000" algn="ctr">
              <a:lnSpc>
                <a:spcPct val="110000"/>
              </a:lnSpc>
              <a:spcBef>
                <a:spcPts val="195"/>
              </a:spcBef>
              <a:spcAft>
                <a:spcPts val="0"/>
              </a:spcAft>
              <a:buSzPts val="661"/>
              <a:buFont typeface="Arial"/>
              <a:buNone/>
              <a:defRPr sz="661"/>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180" name="Google Shape;180;p12"/>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Box" showMasterSp="0">
  <p:cSld name="Highlight Box">
    <p:spTree>
      <p:nvGrpSpPr>
        <p:cNvPr id="181" name="Shape 181"/>
        <p:cNvGrpSpPr/>
        <p:nvPr/>
      </p:nvGrpSpPr>
      <p:grpSpPr>
        <a:xfrm>
          <a:off x="0" y="0"/>
          <a:ext cx="0" cy="0"/>
          <a:chOff x="0" y="0"/>
          <a:chExt cx="0" cy="0"/>
        </a:xfrm>
      </p:grpSpPr>
      <p:grpSp>
        <p:nvGrpSpPr>
          <p:cNvPr id="182" name="Google Shape;182;p13"/>
          <p:cNvGrpSpPr/>
          <p:nvPr/>
        </p:nvGrpSpPr>
        <p:grpSpPr>
          <a:xfrm>
            <a:off x="608710" y="1414232"/>
            <a:ext cx="2211865" cy="4738671"/>
            <a:chOff x="465221" y="1540042"/>
            <a:chExt cx="2245894" cy="4636169"/>
          </a:xfrm>
        </p:grpSpPr>
        <p:sp>
          <p:nvSpPr>
            <p:cNvPr id="183" name="Google Shape;183;p13"/>
            <p:cNvSpPr/>
            <p:nvPr/>
          </p:nvSpPr>
          <p:spPr>
            <a:xfrm>
              <a:off x="770020" y="1540042"/>
              <a:ext cx="1941095" cy="4636169"/>
            </a:xfrm>
            <a:prstGeom prst="rect">
              <a:avLst/>
            </a:prstGeom>
            <a:solidFill>
              <a:srgbClr val="99A8D4">
                <a:alpha val="31372"/>
              </a:srgbClr>
            </a:solidFill>
            <a:ln cap="flat" cmpd="sng" w="127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15"/>
                <a:buFont typeface="Arial"/>
                <a:buNone/>
              </a:pPr>
              <a:r>
                <a:t/>
              </a:r>
              <a:endParaRPr b="0" i="0" sz="814" u="none" cap="none" strike="noStrike">
                <a:solidFill>
                  <a:schemeClr val="lt1"/>
                </a:solidFill>
                <a:latin typeface="Arial"/>
                <a:ea typeface="Arial"/>
                <a:cs typeface="Arial"/>
                <a:sym typeface="Arial"/>
              </a:endParaRPr>
            </a:p>
          </p:txBody>
        </p:sp>
        <p:sp>
          <p:nvSpPr>
            <p:cNvPr id="184" name="Google Shape;184;p13"/>
            <p:cNvSpPr/>
            <p:nvPr/>
          </p:nvSpPr>
          <p:spPr>
            <a:xfrm>
              <a:off x="465221" y="1540042"/>
              <a:ext cx="304799" cy="4636169"/>
            </a:xfrm>
            <a:prstGeom prst="rect">
              <a:avLst/>
            </a:prstGeom>
            <a:solidFill>
              <a:srgbClr val="1F4B9D">
                <a:alpha val="98039"/>
              </a:srgbClr>
            </a:solidFill>
            <a:ln cap="flat" cmpd="sng" w="127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15"/>
                <a:buFont typeface="Arial"/>
                <a:buNone/>
              </a:pPr>
              <a:r>
                <a:t/>
              </a:r>
              <a:endParaRPr b="0" i="0" sz="814" u="none" cap="none" strike="noStrike">
                <a:solidFill>
                  <a:schemeClr val="lt1"/>
                </a:solidFill>
                <a:latin typeface="Arial"/>
                <a:ea typeface="Arial"/>
                <a:cs typeface="Arial"/>
                <a:sym typeface="Arial"/>
              </a:endParaRPr>
            </a:p>
          </p:txBody>
        </p:sp>
      </p:grpSp>
      <p:sp>
        <p:nvSpPr>
          <p:cNvPr id="185" name="Google Shape;185;p13"/>
          <p:cNvSpPr txBox="1"/>
          <p:nvPr/>
        </p:nvSpPr>
        <p:spPr>
          <a:xfrm>
            <a:off x="576066" y="6370760"/>
            <a:ext cx="2238487" cy="213479"/>
          </a:xfrm>
          <a:prstGeom prst="rect">
            <a:avLst/>
          </a:prstGeom>
          <a:noFill/>
          <a:ln>
            <a:noFill/>
          </a:ln>
        </p:spPr>
        <p:txBody>
          <a:bodyPr anchorCtr="0" anchor="t" bIns="30025" lIns="0" spcFirstLastPara="1" rIns="0" wrap="square" tIns="30025">
            <a:noAutofit/>
          </a:bodyPr>
          <a:lstStyle/>
          <a:p>
            <a:pPr indent="0" lvl="0" marL="0" marR="0" rtl="0" algn="l">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Equity Research</a:t>
            </a:r>
            <a:endParaRPr b="1" i="0" sz="583" u="none" cap="none" strike="noStrike">
              <a:solidFill>
                <a:srgbClr val="002060"/>
              </a:solidFill>
              <a:latin typeface="Source Sans Pro"/>
              <a:ea typeface="Source Sans Pro"/>
              <a:cs typeface="Source Sans Pro"/>
              <a:sym typeface="Source Sans Pro"/>
            </a:endParaRPr>
          </a:p>
        </p:txBody>
      </p:sp>
      <p:sp>
        <p:nvSpPr>
          <p:cNvPr id="186" name="Google Shape;186;p13"/>
          <p:cNvSpPr/>
          <p:nvPr/>
        </p:nvSpPr>
        <p:spPr>
          <a:xfrm>
            <a:off x="3797612" y="6356541"/>
            <a:ext cx="2447268" cy="227697"/>
          </a:xfrm>
          <a:prstGeom prst="rect">
            <a:avLst/>
          </a:prstGeom>
          <a:noFill/>
          <a:ln>
            <a:noFill/>
          </a:ln>
        </p:spPr>
        <p:txBody>
          <a:bodyPr anchorCtr="0" anchor="t" bIns="30025" lIns="60075" spcFirstLastPara="1" rIns="60075" wrap="square" tIns="30025">
            <a:noAutofit/>
          </a:bodyPr>
          <a:lstStyle/>
          <a:p>
            <a:pPr indent="0" lvl="0" marL="0" marR="0" rtl="0" algn="r">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a:t>
            </a:r>
            <a:fld id="{00000000-1234-1234-1234-123412341234}" type="slidenum">
              <a:rPr b="1" i="0" lang="en-US" sz="583" u="none" cap="none" strike="noStrike">
                <a:solidFill>
                  <a:srgbClr val="002060"/>
                </a:solidFill>
                <a:latin typeface="Source Sans Pro"/>
                <a:ea typeface="Source Sans Pro"/>
                <a:cs typeface="Source Sans Pro"/>
                <a:sym typeface="Source Sans Pro"/>
              </a:rPr>
              <a:t>‹#›</a:t>
            </a:fld>
            <a:r>
              <a:rPr b="1" i="0" lang="en-US" sz="583" u="none" cap="none" strike="noStrike">
                <a:solidFill>
                  <a:srgbClr val="002060"/>
                </a:solidFill>
                <a:latin typeface="Source Sans Pro"/>
                <a:ea typeface="Source Sans Pro"/>
                <a:cs typeface="Source Sans Pro"/>
                <a:sym typeface="Source Sans Pro"/>
              </a:rPr>
              <a:t> - | Valid until [Date]</a:t>
            </a:r>
            <a:endParaRPr b="0" i="0" sz="1400" u="none" cap="none" strike="noStrike">
              <a:solidFill>
                <a:srgbClr val="000000"/>
              </a:solidFill>
              <a:latin typeface="Arial"/>
              <a:ea typeface="Arial"/>
              <a:cs typeface="Arial"/>
              <a:sym typeface="Arial"/>
            </a:endParaRPr>
          </a:p>
        </p:txBody>
      </p:sp>
      <p:sp>
        <p:nvSpPr>
          <p:cNvPr id="187" name="Google Shape;187;p13"/>
          <p:cNvSpPr txBox="1"/>
          <p:nvPr/>
        </p:nvSpPr>
        <p:spPr>
          <a:xfrm>
            <a:off x="7036211" y="6370759"/>
            <a:ext cx="2238487" cy="213479"/>
          </a:xfrm>
          <a:prstGeom prst="rect">
            <a:avLst/>
          </a:prstGeom>
          <a:noFill/>
          <a:ln>
            <a:noFill/>
          </a:ln>
        </p:spPr>
        <p:txBody>
          <a:bodyPr anchorCtr="0" anchor="t" bIns="30025" lIns="0" spcFirstLastPara="1" rIns="0" wrap="square" tIns="30025">
            <a:noAutofit/>
          </a:bodyPr>
          <a:lstStyle/>
          <a:p>
            <a:pPr indent="0" lvl="0" marL="0" marR="0" rtl="0" algn="r">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WUTIS</a:t>
            </a:r>
            <a:endParaRPr b="0" i="0" sz="1400" u="none" cap="none" strike="noStrike">
              <a:solidFill>
                <a:srgbClr val="000000"/>
              </a:solidFill>
              <a:latin typeface="Arial"/>
              <a:ea typeface="Arial"/>
              <a:cs typeface="Arial"/>
              <a:sym typeface="Arial"/>
            </a:endParaRPr>
          </a:p>
        </p:txBody>
      </p:sp>
      <p:sp>
        <p:nvSpPr>
          <p:cNvPr id="188" name="Google Shape;188;p13"/>
          <p:cNvSpPr txBox="1"/>
          <p:nvPr>
            <p:ph idx="1" type="body"/>
          </p:nvPr>
        </p:nvSpPr>
        <p:spPr>
          <a:xfrm>
            <a:off x="981649" y="1433478"/>
            <a:ext cx="1832901" cy="4719424"/>
          </a:xfrm>
          <a:prstGeom prst="rect">
            <a:avLst/>
          </a:prstGeom>
          <a:noFill/>
          <a:ln>
            <a:noFill/>
          </a:ln>
        </p:spPr>
        <p:txBody>
          <a:bodyPr anchorCtr="0" anchor="t" bIns="45700" lIns="0" spcFirstLastPara="1" rIns="18275" wrap="square" tIns="45700">
            <a:noAutofit/>
          </a:bodyPr>
          <a:lstStyle>
            <a:lvl1pPr indent="-280352" lvl="0" marL="457200" algn="l">
              <a:lnSpc>
                <a:spcPct val="110000"/>
              </a:lnSpc>
              <a:spcBef>
                <a:spcPts val="587"/>
              </a:spcBef>
              <a:spcAft>
                <a:spcPts val="0"/>
              </a:spcAft>
              <a:buSzPts val="815"/>
              <a:buChar char="⚫"/>
              <a:defRPr sz="814">
                <a:solidFill>
                  <a:srgbClr val="002060"/>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189" name="Google Shape;189;p13"/>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190" name="Google Shape;190;p13"/>
          <p:cNvSpPr txBox="1"/>
          <p:nvPr>
            <p:ph idx="2"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pic>
        <p:nvPicPr>
          <p:cNvPr id="191" name="Google Shape;191;p13"/>
          <p:cNvPicPr preferRelativeResize="0"/>
          <p:nvPr/>
        </p:nvPicPr>
        <p:blipFill rotWithShape="1">
          <a:blip r:embed="rId2">
            <a:alphaModFix/>
          </a:blip>
          <a:srcRect b="0" l="0" r="0" t="0"/>
          <a:stretch/>
        </p:blipFill>
        <p:spPr>
          <a:xfrm>
            <a:off x="7125232" y="-178679"/>
            <a:ext cx="2861450" cy="1550280"/>
          </a:xfrm>
          <a:prstGeom prst="rect">
            <a:avLst/>
          </a:prstGeom>
          <a:noFill/>
          <a:ln>
            <a:noFill/>
          </a:ln>
        </p:spPr>
      </p:pic>
      <p:cxnSp>
        <p:nvCxnSpPr>
          <p:cNvPr id="192" name="Google Shape;192;p13"/>
          <p:cNvCxnSpPr/>
          <p:nvPr/>
        </p:nvCxnSpPr>
        <p:spPr>
          <a:xfrm>
            <a:off x="416861" y="1075765"/>
            <a:ext cx="9063317" cy="0"/>
          </a:xfrm>
          <a:prstGeom prst="straightConnector1">
            <a:avLst/>
          </a:prstGeom>
          <a:noFill/>
          <a:ln cap="flat" cmpd="sng" w="19050">
            <a:solidFill>
              <a:schemeClr val="dk1"/>
            </a:solidFill>
            <a:prstDash val="solid"/>
            <a:round/>
            <a:headEnd len="sm" w="sm" type="none"/>
            <a:tailEnd len="sm" w="sm" type="none"/>
          </a:ln>
        </p:spPr>
      </p:cxnSp>
      <p:cxnSp>
        <p:nvCxnSpPr>
          <p:cNvPr id="193" name="Google Shape;193;p13"/>
          <p:cNvCxnSpPr/>
          <p:nvPr/>
        </p:nvCxnSpPr>
        <p:spPr>
          <a:xfrm>
            <a:off x="416858" y="6329643"/>
            <a:ext cx="9063317" cy="0"/>
          </a:xfrm>
          <a:prstGeom prst="straightConnector1">
            <a:avLst/>
          </a:prstGeom>
          <a:noFill/>
          <a:ln cap="flat" cmpd="sng" w="19050">
            <a:solidFill>
              <a:schemeClr val="dk1"/>
            </a:solidFill>
            <a:prstDash val="solid"/>
            <a:round/>
            <a:headEnd len="sm" w="sm" type="none"/>
            <a:tailEnd len="sm" w="sm" type="none"/>
          </a:ln>
        </p:spPr>
      </p:cxnSp>
      <p:sp>
        <p:nvSpPr>
          <p:cNvPr id="194" name="Google Shape;194;p13"/>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195" name="Shape 195"/>
        <p:cNvGrpSpPr/>
        <p:nvPr/>
      </p:nvGrpSpPr>
      <p:grpSpPr>
        <a:xfrm>
          <a:off x="0" y="0"/>
          <a:ext cx="0" cy="0"/>
          <a:chOff x="0" y="0"/>
          <a:chExt cx="0" cy="0"/>
        </a:xfrm>
      </p:grpSpPr>
      <p:sp>
        <p:nvSpPr>
          <p:cNvPr id="196" name="Google Shape;196;p14"/>
          <p:cNvSpPr txBox="1"/>
          <p:nvPr>
            <p:ph idx="1" type="body"/>
          </p:nvPr>
        </p:nvSpPr>
        <p:spPr>
          <a:xfrm>
            <a:off x="675411" y="1479179"/>
            <a:ext cx="8555182" cy="4437529"/>
          </a:xfrm>
          <a:prstGeom prst="rect">
            <a:avLst/>
          </a:prstGeom>
          <a:noFill/>
          <a:ln>
            <a:noFill/>
          </a:ln>
        </p:spPr>
        <p:txBody>
          <a:bodyPr anchorCtr="0" anchor="t" bIns="45700" lIns="0" spcFirstLastPara="1" rIns="18275" wrap="square" tIns="45700">
            <a:noAutofit/>
          </a:bodyPr>
          <a:lstStyle>
            <a:lvl1pPr indent="-342900" lvl="0" marL="457200" algn="l">
              <a:lnSpc>
                <a:spcPct val="110000"/>
              </a:lnSpc>
              <a:spcBef>
                <a:spcPts val="587"/>
              </a:spcBef>
              <a:spcAft>
                <a:spcPts val="0"/>
              </a:spcAft>
              <a:buSzPts val="1800"/>
              <a:buChar char="⚫"/>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197" name="Google Shape;197;p14"/>
          <p:cNvSpPr txBox="1"/>
          <p:nvPr>
            <p:ph idx="2" type="body"/>
          </p:nvPr>
        </p:nvSpPr>
        <p:spPr>
          <a:xfrm>
            <a:off x="675411" y="6063304"/>
            <a:ext cx="8555182" cy="244811"/>
          </a:xfrm>
          <a:prstGeom prst="rect">
            <a:avLst/>
          </a:prstGeom>
          <a:noFill/>
          <a:ln>
            <a:noFill/>
          </a:ln>
        </p:spPr>
        <p:txBody>
          <a:bodyPr anchorCtr="0" anchor="b" bIns="18275" lIns="0" spcFirstLastPara="1" rIns="18275" wrap="square" tIns="18275">
            <a:spAutoFit/>
          </a:bodyPr>
          <a:lstStyle>
            <a:lvl1pPr indent="-228600" lvl="0" marL="457200" algn="l">
              <a:lnSpc>
                <a:spcPct val="100000"/>
              </a:lnSpc>
              <a:spcBef>
                <a:spcPts val="0"/>
              </a:spcBef>
              <a:spcAft>
                <a:spcPts val="0"/>
              </a:spcAft>
              <a:buSzPts val="466"/>
              <a:buNone/>
              <a:defRPr i="1" sz="466">
                <a:solidFill>
                  <a:schemeClr val="dk1"/>
                </a:solidFill>
              </a:defRPr>
            </a:lvl1pPr>
            <a:lvl2pPr indent="-258191" lvl="1" marL="914400" algn="l">
              <a:lnSpc>
                <a:spcPct val="100000"/>
              </a:lnSpc>
              <a:spcBef>
                <a:spcPts val="0"/>
              </a:spcBef>
              <a:spcAft>
                <a:spcPts val="0"/>
              </a:spcAft>
              <a:buClr>
                <a:schemeClr val="dk1"/>
              </a:buClr>
              <a:buSzPts val="466"/>
              <a:buFont typeface="Arial"/>
              <a:buAutoNum type="arabicPeriod"/>
              <a:defRPr i="1" sz="466">
                <a:solidFill>
                  <a:schemeClr val="dk1"/>
                </a:solidFill>
              </a:defRPr>
            </a:lvl2pPr>
            <a:lvl3pPr indent="-258191" lvl="2" marL="1371600" algn="l">
              <a:lnSpc>
                <a:spcPct val="100000"/>
              </a:lnSpc>
              <a:spcBef>
                <a:spcPts val="0"/>
              </a:spcBef>
              <a:spcAft>
                <a:spcPts val="0"/>
              </a:spcAft>
              <a:buClr>
                <a:schemeClr val="dk1"/>
              </a:buClr>
              <a:buSzPts val="466"/>
              <a:buFont typeface="Arial"/>
              <a:buAutoNum type="alphaLcParenR"/>
              <a:defRPr i="1" sz="466"/>
            </a:lvl3pPr>
            <a:lvl4pPr indent="-228600" lvl="3" marL="1828800" algn="l">
              <a:lnSpc>
                <a:spcPct val="90000"/>
              </a:lnSpc>
              <a:spcBef>
                <a:spcPts val="0"/>
              </a:spcBef>
              <a:spcAft>
                <a:spcPts val="0"/>
              </a:spcAft>
              <a:buSzPts val="373"/>
              <a:buNone/>
              <a:defRPr i="1" sz="466" u="none" strike="noStrike">
                <a:latin typeface="Arial"/>
                <a:ea typeface="Arial"/>
                <a:cs typeface="Arial"/>
                <a:sym typeface="Arial"/>
              </a:defRPr>
            </a:lvl4pPr>
            <a:lvl5pPr indent="-258191" lvl="4" marL="2286000" algn="l">
              <a:lnSpc>
                <a:spcPct val="110000"/>
              </a:lnSpc>
              <a:spcBef>
                <a:spcPts val="195"/>
              </a:spcBef>
              <a:spcAft>
                <a:spcPts val="0"/>
              </a:spcAft>
              <a:buSzPts val="466"/>
              <a:buChar char="⚫"/>
              <a:defRPr i="1" sz="466"/>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198" name="Google Shape;198;p14"/>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199" name="Google Shape;199;p14"/>
          <p:cNvSpPr txBox="1"/>
          <p:nvPr>
            <p:ph idx="3"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200" name="Google Shape;200;p14"/>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Boxes">
  <p:cSld name="4-Boxes">
    <p:spTree>
      <p:nvGrpSpPr>
        <p:cNvPr id="231" name="Shape 231"/>
        <p:cNvGrpSpPr/>
        <p:nvPr/>
      </p:nvGrpSpPr>
      <p:grpSpPr>
        <a:xfrm>
          <a:off x="0" y="0"/>
          <a:ext cx="0" cy="0"/>
          <a:chOff x="0" y="0"/>
          <a:chExt cx="0" cy="0"/>
        </a:xfrm>
      </p:grpSpPr>
      <p:sp>
        <p:nvSpPr>
          <p:cNvPr id="232" name="Google Shape;232;p16"/>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233" name="Google Shape;233;p16"/>
          <p:cNvSpPr txBox="1"/>
          <p:nvPr>
            <p:ph idx="1"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234" name="Google Shape;234;p16"/>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235" name="Shape 235"/>
        <p:cNvGrpSpPr/>
        <p:nvPr/>
      </p:nvGrpSpPr>
      <p:grpSpPr>
        <a:xfrm>
          <a:off x="0" y="0"/>
          <a:ext cx="0" cy="0"/>
          <a:chOff x="0" y="0"/>
          <a:chExt cx="0" cy="0"/>
        </a:xfrm>
      </p:grpSpPr>
      <p:sp>
        <p:nvSpPr>
          <p:cNvPr id="236" name="Google Shape;236;p17"/>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237" name="Google Shape;237;p17"/>
          <p:cNvSpPr txBox="1"/>
          <p:nvPr>
            <p:ph idx="1"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238" name="Google Shape;238;p17"/>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nal Slide 2 Column Text">
  <p:cSld name="Internal Slide 2 Column Text">
    <p:spTree>
      <p:nvGrpSpPr>
        <p:cNvPr id="239" name="Shape 239"/>
        <p:cNvGrpSpPr/>
        <p:nvPr/>
      </p:nvGrpSpPr>
      <p:grpSpPr>
        <a:xfrm>
          <a:off x="0" y="0"/>
          <a:ext cx="0" cy="0"/>
          <a:chOff x="0" y="0"/>
          <a:chExt cx="0" cy="0"/>
        </a:xfrm>
      </p:grpSpPr>
      <p:sp>
        <p:nvSpPr>
          <p:cNvPr id="240" name="Google Shape;240;p18"/>
          <p:cNvSpPr txBox="1"/>
          <p:nvPr>
            <p:ph type="title"/>
          </p:nvPr>
        </p:nvSpPr>
        <p:spPr>
          <a:xfrm>
            <a:off x="292498" y="0"/>
            <a:ext cx="9415726" cy="10080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1398"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241" name="Google Shape;241;p18"/>
          <p:cNvSpPr txBox="1"/>
          <p:nvPr>
            <p:ph idx="1" type="body"/>
          </p:nvPr>
        </p:nvSpPr>
        <p:spPr>
          <a:xfrm>
            <a:off x="292500" y="1260000"/>
            <a:ext cx="4485000" cy="4680000"/>
          </a:xfrm>
          <a:prstGeom prst="rect">
            <a:avLst/>
          </a:prstGeom>
          <a:noFill/>
          <a:ln>
            <a:noFill/>
          </a:ln>
        </p:spPr>
        <p:txBody>
          <a:bodyPr anchorCtr="0" anchor="t" bIns="45700" lIns="0" spcFirstLastPara="1" rIns="18275" wrap="square" tIns="45700">
            <a:normAutofit/>
          </a:bodyPr>
          <a:lstStyle>
            <a:lvl1pPr indent="-295656" lvl="0" marL="457200" algn="l">
              <a:lnSpc>
                <a:spcPct val="110000"/>
              </a:lnSpc>
              <a:spcBef>
                <a:spcPts val="587"/>
              </a:spcBef>
              <a:spcAft>
                <a:spcPts val="0"/>
              </a:spcAft>
              <a:buSzPts val="1056"/>
              <a:buChar char="⚫"/>
              <a:defRPr sz="1056"/>
            </a:lvl1pPr>
            <a:lvl2pPr indent="-285622" lvl="1" marL="914400" algn="l">
              <a:lnSpc>
                <a:spcPct val="110000"/>
              </a:lnSpc>
              <a:spcBef>
                <a:spcPts val="195"/>
              </a:spcBef>
              <a:spcAft>
                <a:spcPts val="0"/>
              </a:spcAft>
              <a:buSzPts val="898"/>
              <a:buChar char="◼"/>
              <a:defRPr sz="1056"/>
            </a:lvl2pPr>
            <a:lvl3pPr indent="-295656" lvl="2" marL="1371600" algn="l">
              <a:lnSpc>
                <a:spcPct val="110000"/>
              </a:lnSpc>
              <a:spcBef>
                <a:spcPts val="195"/>
              </a:spcBef>
              <a:spcAft>
                <a:spcPts val="0"/>
              </a:spcAft>
              <a:buSzPts val="1056"/>
              <a:buChar char="⬥"/>
              <a:defRPr sz="1056"/>
            </a:lvl3pPr>
            <a:lvl4pPr indent="-282257" lvl="3" marL="1828800" algn="l">
              <a:lnSpc>
                <a:spcPct val="110000"/>
              </a:lnSpc>
              <a:spcBef>
                <a:spcPts val="195"/>
              </a:spcBef>
              <a:spcAft>
                <a:spcPts val="0"/>
              </a:spcAft>
              <a:buSzPts val="845"/>
              <a:buChar char="▶"/>
              <a:defRPr sz="1056"/>
            </a:lvl4pPr>
            <a:lvl5pPr indent="-295656" lvl="4" marL="2286000" algn="l">
              <a:lnSpc>
                <a:spcPct val="110000"/>
              </a:lnSpc>
              <a:spcBef>
                <a:spcPts val="195"/>
              </a:spcBef>
              <a:spcAft>
                <a:spcPts val="0"/>
              </a:spcAft>
              <a:buSzPts val="1056"/>
              <a:buChar char="⚫"/>
              <a:defRPr sz="1056"/>
            </a:lvl5pPr>
            <a:lvl6pPr indent="-285623" lvl="5" marL="2743200" algn="l">
              <a:lnSpc>
                <a:spcPct val="110000"/>
              </a:lnSpc>
              <a:spcBef>
                <a:spcPts val="195"/>
              </a:spcBef>
              <a:spcAft>
                <a:spcPts val="0"/>
              </a:spcAft>
              <a:buSzPts val="898"/>
              <a:buChar char="◼"/>
              <a:defRPr sz="1056"/>
            </a:lvl6pPr>
            <a:lvl7pPr indent="-295656" lvl="6" marL="3200400" algn="l">
              <a:lnSpc>
                <a:spcPct val="110000"/>
              </a:lnSpc>
              <a:spcBef>
                <a:spcPts val="195"/>
              </a:spcBef>
              <a:spcAft>
                <a:spcPts val="0"/>
              </a:spcAft>
              <a:buSzPts val="1056"/>
              <a:buChar char="⬥"/>
              <a:defRPr sz="1056"/>
            </a:lvl7pPr>
            <a:lvl8pPr indent="-282257" lvl="7" marL="3657600" algn="l">
              <a:lnSpc>
                <a:spcPct val="110000"/>
              </a:lnSpc>
              <a:spcBef>
                <a:spcPts val="195"/>
              </a:spcBef>
              <a:spcAft>
                <a:spcPts val="0"/>
              </a:spcAft>
              <a:buSzPts val="845"/>
              <a:buChar char="▶"/>
              <a:defRPr sz="1056"/>
            </a:lvl8pPr>
            <a:lvl9pPr indent="-295656" lvl="8" marL="4114800" algn="l">
              <a:lnSpc>
                <a:spcPct val="110000"/>
              </a:lnSpc>
              <a:spcBef>
                <a:spcPts val="195"/>
              </a:spcBef>
              <a:spcAft>
                <a:spcPts val="0"/>
              </a:spcAft>
              <a:buSzPts val="1056"/>
              <a:buChar char="⚫"/>
              <a:defRPr sz="1056"/>
            </a:lvl9pPr>
          </a:lstStyle>
          <a:p/>
        </p:txBody>
      </p:sp>
      <p:sp>
        <p:nvSpPr>
          <p:cNvPr id="242" name="Google Shape;242;p18"/>
          <p:cNvSpPr txBox="1"/>
          <p:nvPr>
            <p:ph idx="2" type="body"/>
          </p:nvPr>
        </p:nvSpPr>
        <p:spPr>
          <a:xfrm>
            <a:off x="5223225" y="1260000"/>
            <a:ext cx="4485000" cy="4680000"/>
          </a:xfrm>
          <a:prstGeom prst="rect">
            <a:avLst/>
          </a:prstGeom>
          <a:noFill/>
          <a:ln>
            <a:noFill/>
          </a:ln>
        </p:spPr>
        <p:txBody>
          <a:bodyPr anchorCtr="0" anchor="t" bIns="45700" lIns="0" spcFirstLastPara="1" rIns="18275" wrap="square" tIns="45700">
            <a:normAutofit/>
          </a:bodyPr>
          <a:lstStyle>
            <a:lvl1pPr indent="-295656" lvl="0" marL="457200" algn="l">
              <a:lnSpc>
                <a:spcPct val="110000"/>
              </a:lnSpc>
              <a:spcBef>
                <a:spcPts val="587"/>
              </a:spcBef>
              <a:spcAft>
                <a:spcPts val="0"/>
              </a:spcAft>
              <a:buSzPts val="1056"/>
              <a:buChar char="⚫"/>
              <a:defRPr sz="1056"/>
            </a:lvl1pPr>
            <a:lvl2pPr indent="-285622" lvl="1" marL="914400" algn="l">
              <a:lnSpc>
                <a:spcPct val="110000"/>
              </a:lnSpc>
              <a:spcBef>
                <a:spcPts val="195"/>
              </a:spcBef>
              <a:spcAft>
                <a:spcPts val="0"/>
              </a:spcAft>
              <a:buSzPts val="898"/>
              <a:buChar char="◼"/>
              <a:defRPr sz="1056"/>
            </a:lvl2pPr>
            <a:lvl3pPr indent="-295656" lvl="2" marL="1371600" algn="l">
              <a:lnSpc>
                <a:spcPct val="110000"/>
              </a:lnSpc>
              <a:spcBef>
                <a:spcPts val="195"/>
              </a:spcBef>
              <a:spcAft>
                <a:spcPts val="0"/>
              </a:spcAft>
              <a:buSzPts val="1056"/>
              <a:buChar char="⬥"/>
              <a:defRPr sz="1056"/>
            </a:lvl3pPr>
            <a:lvl4pPr indent="-282257" lvl="3" marL="1828800" algn="l">
              <a:lnSpc>
                <a:spcPct val="110000"/>
              </a:lnSpc>
              <a:spcBef>
                <a:spcPts val="195"/>
              </a:spcBef>
              <a:spcAft>
                <a:spcPts val="0"/>
              </a:spcAft>
              <a:buSzPts val="845"/>
              <a:buChar char="▶"/>
              <a:defRPr sz="1056"/>
            </a:lvl4pPr>
            <a:lvl5pPr indent="-295656" lvl="4" marL="2286000" algn="l">
              <a:lnSpc>
                <a:spcPct val="110000"/>
              </a:lnSpc>
              <a:spcBef>
                <a:spcPts val="195"/>
              </a:spcBef>
              <a:spcAft>
                <a:spcPts val="0"/>
              </a:spcAft>
              <a:buSzPts val="1056"/>
              <a:buChar char="⚫"/>
              <a:defRPr sz="1056"/>
            </a:lvl5pPr>
            <a:lvl6pPr indent="-285623" lvl="5" marL="2743200" algn="l">
              <a:lnSpc>
                <a:spcPct val="110000"/>
              </a:lnSpc>
              <a:spcBef>
                <a:spcPts val="195"/>
              </a:spcBef>
              <a:spcAft>
                <a:spcPts val="0"/>
              </a:spcAft>
              <a:buSzPts val="898"/>
              <a:buChar char="◼"/>
              <a:defRPr sz="1056"/>
            </a:lvl6pPr>
            <a:lvl7pPr indent="-295656" lvl="6" marL="3200400" algn="l">
              <a:lnSpc>
                <a:spcPct val="110000"/>
              </a:lnSpc>
              <a:spcBef>
                <a:spcPts val="195"/>
              </a:spcBef>
              <a:spcAft>
                <a:spcPts val="0"/>
              </a:spcAft>
              <a:buSzPts val="1056"/>
              <a:buChar char="⬥"/>
              <a:defRPr sz="1056"/>
            </a:lvl7pPr>
            <a:lvl8pPr indent="-282257" lvl="7" marL="3657600" algn="l">
              <a:lnSpc>
                <a:spcPct val="110000"/>
              </a:lnSpc>
              <a:spcBef>
                <a:spcPts val="195"/>
              </a:spcBef>
              <a:spcAft>
                <a:spcPts val="0"/>
              </a:spcAft>
              <a:buSzPts val="845"/>
              <a:buChar char="▶"/>
              <a:defRPr sz="1056"/>
            </a:lvl8pPr>
            <a:lvl9pPr indent="-295656" lvl="8" marL="4114800" algn="l">
              <a:lnSpc>
                <a:spcPct val="110000"/>
              </a:lnSpc>
              <a:spcBef>
                <a:spcPts val="195"/>
              </a:spcBef>
              <a:spcAft>
                <a:spcPts val="0"/>
              </a:spcAft>
              <a:buSzPts val="1056"/>
              <a:buChar char="⚫"/>
              <a:defRPr sz="1056"/>
            </a:lvl9pPr>
          </a:lstStyle>
          <a:p/>
        </p:txBody>
      </p:sp>
      <p:sp>
        <p:nvSpPr>
          <p:cNvPr id="243" name="Google Shape;243;p18"/>
          <p:cNvSpPr txBox="1"/>
          <p:nvPr>
            <p:ph idx="3" type="body"/>
          </p:nvPr>
        </p:nvSpPr>
        <p:spPr>
          <a:xfrm>
            <a:off x="669980" y="6253000"/>
            <a:ext cx="8438039" cy="360000"/>
          </a:xfrm>
          <a:prstGeom prst="rect">
            <a:avLst/>
          </a:prstGeom>
          <a:noFill/>
          <a:ln>
            <a:noFill/>
          </a:ln>
        </p:spPr>
        <p:txBody>
          <a:bodyPr anchorCtr="0" anchor="t" bIns="45700" lIns="0" spcFirstLastPara="1" rIns="18275" wrap="square" tIns="45700">
            <a:noAutofit/>
          </a:bodyPr>
          <a:lstStyle>
            <a:lvl1pPr indent="-228600" lvl="0" marL="457200" algn="just">
              <a:lnSpc>
                <a:spcPct val="100000"/>
              </a:lnSpc>
              <a:spcBef>
                <a:spcPts val="0"/>
              </a:spcBef>
              <a:spcAft>
                <a:spcPts val="0"/>
              </a:spcAft>
              <a:buSzPts val="528"/>
              <a:buFont typeface="Arial"/>
              <a:buNone/>
              <a:defRPr sz="528"/>
            </a:lvl1pPr>
            <a:lvl2pPr indent="-228600" lvl="1" marL="914400" algn="l">
              <a:lnSpc>
                <a:spcPct val="110000"/>
              </a:lnSpc>
              <a:spcBef>
                <a:spcPts val="195"/>
              </a:spcBef>
              <a:spcAft>
                <a:spcPts val="0"/>
              </a:spcAft>
              <a:buSzPts val="594"/>
              <a:buFont typeface="Arial"/>
              <a:buNone/>
              <a:defRPr/>
            </a:lvl2pPr>
            <a:lvl3pPr indent="-228600" lvl="2" marL="1371600" algn="l">
              <a:lnSpc>
                <a:spcPct val="110000"/>
              </a:lnSpc>
              <a:spcBef>
                <a:spcPts val="195"/>
              </a:spcBef>
              <a:spcAft>
                <a:spcPts val="0"/>
              </a:spcAft>
              <a:buSzPts val="699"/>
              <a:buFont typeface="Arial"/>
              <a:buNone/>
              <a:defRPr/>
            </a:lvl3pPr>
            <a:lvl4pPr indent="-228600" lvl="3" marL="1828800" algn="l">
              <a:lnSpc>
                <a:spcPct val="110000"/>
              </a:lnSpc>
              <a:spcBef>
                <a:spcPts val="195"/>
              </a:spcBef>
              <a:spcAft>
                <a:spcPts val="0"/>
              </a:spcAft>
              <a:buSzPts val="559"/>
              <a:buFont typeface="Arial"/>
              <a:buNone/>
              <a:defRPr/>
            </a:lvl4pPr>
            <a:lvl5pPr indent="-228600" lvl="4" marL="2286000" algn="l">
              <a:lnSpc>
                <a:spcPct val="110000"/>
              </a:lnSpc>
              <a:spcBef>
                <a:spcPts val="195"/>
              </a:spcBef>
              <a:spcAft>
                <a:spcPts val="0"/>
              </a:spcAft>
              <a:buSzPts val="699"/>
              <a:buFont typeface="Arial"/>
              <a:buNone/>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244" name="Google Shape;244;p18"/>
          <p:cNvSpPr txBox="1"/>
          <p:nvPr>
            <p:ph idx="4" type="body"/>
          </p:nvPr>
        </p:nvSpPr>
        <p:spPr>
          <a:xfrm>
            <a:off x="4252898" y="6651736"/>
            <a:ext cx="1427507" cy="195566"/>
          </a:xfrm>
          <a:prstGeom prst="rect">
            <a:avLst/>
          </a:prstGeom>
          <a:noFill/>
          <a:ln>
            <a:noFill/>
          </a:ln>
        </p:spPr>
        <p:txBody>
          <a:bodyPr anchorCtr="0" anchor="t" bIns="45700" lIns="0" spcFirstLastPara="1" rIns="18275" wrap="square" tIns="45700">
            <a:spAutoFit/>
          </a:bodyPr>
          <a:lstStyle>
            <a:lvl1pPr indent="-228600" lvl="0" marL="457200" algn="ctr">
              <a:lnSpc>
                <a:spcPct val="110000"/>
              </a:lnSpc>
              <a:spcBef>
                <a:spcPts val="0"/>
              </a:spcBef>
              <a:spcAft>
                <a:spcPts val="0"/>
              </a:spcAft>
              <a:buSzPts val="661"/>
              <a:buFont typeface="Arial"/>
              <a:buNone/>
              <a:defRPr sz="661"/>
            </a:lvl1pPr>
            <a:lvl2pPr indent="-228600" lvl="1" marL="914400" algn="ctr">
              <a:lnSpc>
                <a:spcPct val="110000"/>
              </a:lnSpc>
              <a:spcBef>
                <a:spcPts val="195"/>
              </a:spcBef>
              <a:spcAft>
                <a:spcPts val="0"/>
              </a:spcAft>
              <a:buSzPts val="562"/>
              <a:buFont typeface="Arial"/>
              <a:buNone/>
              <a:defRPr sz="661"/>
            </a:lvl2pPr>
            <a:lvl3pPr indent="-228600" lvl="2" marL="1371600" algn="ctr">
              <a:lnSpc>
                <a:spcPct val="110000"/>
              </a:lnSpc>
              <a:spcBef>
                <a:spcPts val="195"/>
              </a:spcBef>
              <a:spcAft>
                <a:spcPts val="0"/>
              </a:spcAft>
              <a:buSzPts val="661"/>
              <a:buFont typeface="Arial"/>
              <a:buNone/>
              <a:defRPr sz="661"/>
            </a:lvl3pPr>
            <a:lvl4pPr indent="-228600" lvl="3" marL="1828800" algn="ctr">
              <a:lnSpc>
                <a:spcPct val="110000"/>
              </a:lnSpc>
              <a:spcBef>
                <a:spcPts val="195"/>
              </a:spcBef>
              <a:spcAft>
                <a:spcPts val="0"/>
              </a:spcAft>
              <a:buSzPts val="529"/>
              <a:buFont typeface="Arial"/>
              <a:buNone/>
              <a:defRPr sz="661"/>
            </a:lvl4pPr>
            <a:lvl5pPr indent="-228600" lvl="4" marL="2286000" algn="ctr">
              <a:lnSpc>
                <a:spcPct val="110000"/>
              </a:lnSpc>
              <a:spcBef>
                <a:spcPts val="195"/>
              </a:spcBef>
              <a:spcAft>
                <a:spcPts val="0"/>
              </a:spcAft>
              <a:buSzPts val="661"/>
              <a:buFont typeface="Arial"/>
              <a:buNone/>
              <a:defRPr sz="661"/>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245" name="Google Shape;245;p18"/>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Box" showMasterSp="0">
  <p:cSld name="Highlight Box">
    <p:spTree>
      <p:nvGrpSpPr>
        <p:cNvPr id="246" name="Shape 246"/>
        <p:cNvGrpSpPr/>
        <p:nvPr/>
      </p:nvGrpSpPr>
      <p:grpSpPr>
        <a:xfrm>
          <a:off x="0" y="0"/>
          <a:ext cx="0" cy="0"/>
          <a:chOff x="0" y="0"/>
          <a:chExt cx="0" cy="0"/>
        </a:xfrm>
      </p:grpSpPr>
      <p:grpSp>
        <p:nvGrpSpPr>
          <p:cNvPr id="247" name="Google Shape;247;p19"/>
          <p:cNvGrpSpPr/>
          <p:nvPr/>
        </p:nvGrpSpPr>
        <p:grpSpPr>
          <a:xfrm>
            <a:off x="608710" y="1414232"/>
            <a:ext cx="2211865" cy="4738671"/>
            <a:chOff x="465221" y="1540042"/>
            <a:chExt cx="2245894" cy="4636169"/>
          </a:xfrm>
        </p:grpSpPr>
        <p:sp>
          <p:nvSpPr>
            <p:cNvPr id="248" name="Google Shape;248;p19"/>
            <p:cNvSpPr/>
            <p:nvPr/>
          </p:nvSpPr>
          <p:spPr>
            <a:xfrm>
              <a:off x="770020" y="1540042"/>
              <a:ext cx="1941095" cy="4636169"/>
            </a:xfrm>
            <a:prstGeom prst="rect">
              <a:avLst/>
            </a:prstGeom>
            <a:solidFill>
              <a:srgbClr val="99A8D4">
                <a:alpha val="30980"/>
              </a:srgbClr>
            </a:solidFill>
            <a:ln cap="flat" cmpd="sng" w="127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15"/>
                <a:buFont typeface="Arial"/>
                <a:buNone/>
              </a:pPr>
              <a:r>
                <a:t/>
              </a:r>
              <a:endParaRPr b="0" i="0" sz="814" u="none" cap="none" strike="noStrike">
                <a:solidFill>
                  <a:schemeClr val="lt1"/>
                </a:solidFill>
                <a:latin typeface="Arial"/>
                <a:ea typeface="Arial"/>
                <a:cs typeface="Arial"/>
                <a:sym typeface="Arial"/>
              </a:endParaRPr>
            </a:p>
          </p:txBody>
        </p:sp>
        <p:sp>
          <p:nvSpPr>
            <p:cNvPr id="249" name="Google Shape;249;p19"/>
            <p:cNvSpPr/>
            <p:nvPr/>
          </p:nvSpPr>
          <p:spPr>
            <a:xfrm>
              <a:off x="465221" y="1540042"/>
              <a:ext cx="304799" cy="4636169"/>
            </a:xfrm>
            <a:prstGeom prst="rect">
              <a:avLst/>
            </a:prstGeom>
            <a:solidFill>
              <a:srgbClr val="1F4B9D">
                <a:alpha val="97647"/>
              </a:srgbClr>
            </a:solidFill>
            <a:ln cap="flat" cmpd="sng" w="127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15"/>
                <a:buFont typeface="Arial"/>
                <a:buNone/>
              </a:pPr>
              <a:r>
                <a:t/>
              </a:r>
              <a:endParaRPr b="0" i="0" sz="814" u="none" cap="none" strike="noStrike">
                <a:solidFill>
                  <a:schemeClr val="lt1"/>
                </a:solidFill>
                <a:latin typeface="Arial"/>
                <a:ea typeface="Arial"/>
                <a:cs typeface="Arial"/>
                <a:sym typeface="Arial"/>
              </a:endParaRPr>
            </a:p>
          </p:txBody>
        </p:sp>
      </p:grpSp>
      <p:sp>
        <p:nvSpPr>
          <p:cNvPr id="250" name="Google Shape;250;p19"/>
          <p:cNvSpPr txBox="1"/>
          <p:nvPr/>
        </p:nvSpPr>
        <p:spPr>
          <a:xfrm>
            <a:off x="576066" y="6370760"/>
            <a:ext cx="2238487" cy="213479"/>
          </a:xfrm>
          <a:prstGeom prst="rect">
            <a:avLst/>
          </a:prstGeom>
          <a:noFill/>
          <a:ln>
            <a:noFill/>
          </a:ln>
        </p:spPr>
        <p:txBody>
          <a:bodyPr anchorCtr="0" anchor="t" bIns="30025" lIns="0" spcFirstLastPara="1" rIns="0" wrap="square" tIns="30025">
            <a:noAutofit/>
          </a:bodyPr>
          <a:lstStyle/>
          <a:p>
            <a:pPr indent="0" lvl="0" marL="0" marR="0" rtl="0" algn="l">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Equity Research</a:t>
            </a:r>
            <a:endParaRPr b="1" i="0" sz="583" u="none" cap="none" strike="noStrike">
              <a:solidFill>
                <a:srgbClr val="002060"/>
              </a:solidFill>
              <a:latin typeface="Source Sans Pro"/>
              <a:ea typeface="Source Sans Pro"/>
              <a:cs typeface="Source Sans Pro"/>
              <a:sym typeface="Source Sans Pro"/>
            </a:endParaRPr>
          </a:p>
        </p:txBody>
      </p:sp>
      <p:sp>
        <p:nvSpPr>
          <p:cNvPr id="251" name="Google Shape;251;p19"/>
          <p:cNvSpPr/>
          <p:nvPr/>
        </p:nvSpPr>
        <p:spPr>
          <a:xfrm>
            <a:off x="3797612" y="6356541"/>
            <a:ext cx="2447268" cy="227697"/>
          </a:xfrm>
          <a:prstGeom prst="rect">
            <a:avLst/>
          </a:prstGeom>
          <a:noFill/>
          <a:ln>
            <a:noFill/>
          </a:ln>
        </p:spPr>
        <p:txBody>
          <a:bodyPr anchorCtr="0" anchor="t" bIns="30025" lIns="60075" spcFirstLastPara="1" rIns="60075" wrap="square" tIns="30025">
            <a:noAutofit/>
          </a:bodyPr>
          <a:lstStyle/>
          <a:p>
            <a:pPr indent="0" lvl="0" marL="0" marR="0" rtl="0" algn="r">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a:t>
            </a:r>
            <a:fld id="{00000000-1234-1234-1234-123412341234}" type="slidenum">
              <a:rPr b="1" i="0" lang="en-US" sz="583" u="none" cap="none" strike="noStrike">
                <a:solidFill>
                  <a:srgbClr val="002060"/>
                </a:solidFill>
                <a:latin typeface="Source Sans Pro"/>
                <a:ea typeface="Source Sans Pro"/>
                <a:cs typeface="Source Sans Pro"/>
                <a:sym typeface="Source Sans Pro"/>
              </a:rPr>
              <a:t>‹#›</a:t>
            </a:fld>
            <a:r>
              <a:rPr b="1" i="0" lang="en-US" sz="583" u="none" cap="none" strike="noStrike">
                <a:solidFill>
                  <a:srgbClr val="002060"/>
                </a:solidFill>
                <a:latin typeface="Source Sans Pro"/>
                <a:ea typeface="Source Sans Pro"/>
                <a:cs typeface="Source Sans Pro"/>
                <a:sym typeface="Source Sans Pro"/>
              </a:rPr>
              <a:t> - | Valid until [Date]</a:t>
            </a:r>
            <a:endParaRPr b="0" i="0" sz="1400" u="none" cap="none" strike="noStrike">
              <a:solidFill>
                <a:srgbClr val="000000"/>
              </a:solidFill>
              <a:latin typeface="Arial"/>
              <a:ea typeface="Arial"/>
              <a:cs typeface="Arial"/>
              <a:sym typeface="Arial"/>
            </a:endParaRPr>
          </a:p>
        </p:txBody>
      </p:sp>
      <p:sp>
        <p:nvSpPr>
          <p:cNvPr id="252" name="Google Shape;252;p19"/>
          <p:cNvSpPr txBox="1"/>
          <p:nvPr/>
        </p:nvSpPr>
        <p:spPr>
          <a:xfrm>
            <a:off x="7036211" y="6370759"/>
            <a:ext cx="2238487" cy="213479"/>
          </a:xfrm>
          <a:prstGeom prst="rect">
            <a:avLst/>
          </a:prstGeom>
          <a:noFill/>
          <a:ln>
            <a:noFill/>
          </a:ln>
        </p:spPr>
        <p:txBody>
          <a:bodyPr anchorCtr="0" anchor="t" bIns="30025" lIns="0" spcFirstLastPara="1" rIns="0" wrap="square" tIns="30025">
            <a:noAutofit/>
          </a:bodyPr>
          <a:lstStyle/>
          <a:p>
            <a:pPr indent="0" lvl="0" marL="0" marR="0" rtl="0" algn="r">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WUTIS</a:t>
            </a:r>
            <a:endParaRPr b="0" i="0" sz="1400" u="none" cap="none" strike="noStrike">
              <a:solidFill>
                <a:srgbClr val="000000"/>
              </a:solidFill>
              <a:latin typeface="Arial"/>
              <a:ea typeface="Arial"/>
              <a:cs typeface="Arial"/>
              <a:sym typeface="Arial"/>
            </a:endParaRPr>
          </a:p>
        </p:txBody>
      </p:sp>
      <p:sp>
        <p:nvSpPr>
          <p:cNvPr id="253" name="Google Shape;253;p19"/>
          <p:cNvSpPr txBox="1"/>
          <p:nvPr>
            <p:ph idx="1" type="body"/>
          </p:nvPr>
        </p:nvSpPr>
        <p:spPr>
          <a:xfrm>
            <a:off x="981649" y="1433478"/>
            <a:ext cx="1832901" cy="4719424"/>
          </a:xfrm>
          <a:prstGeom prst="rect">
            <a:avLst/>
          </a:prstGeom>
          <a:noFill/>
          <a:ln>
            <a:noFill/>
          </a:ln>
        </p:spPr>
        <p:txBody>
          <a:bodyPr anchorCtr="0" anchor="t" bIns="45700" lIns="0" spcFirstLastPara="1" rIns="18275" wrap="square" tIns="45700">
            <a:noAutofit/>
          </a:bodyPr>
          <a:lstStyle>
            <a:lvl1pPr indent="-280352" lvl="0" marL="457200" algn="l">
              <a:lnSpc>
                <a:spcPct val="110000"/>
              </a:lnSpc>
              <a:spcBef>
                <a:spcPts val="587"/>
              </a:spcBef>
              <a:spcAft>
                <a:spcPts val="0"/>
              </a:spcAft>
              <a:buSzPts val="815"/>
              <a:buChar char="⚫"/>
              <a:defRPr sz="814">
                <a:solidFill>
                  <a:srgbClr val="002060"/>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254" name="Google Shape;254;p19"/>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255" name="Google Shape;255;p19"/>
          <p:cNvSpPr txBox="1"/>
          <p:nvPr>
            <p:ph idx="2"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pic>
        <p:nvPicPr>
          <p:cNvPr id="256" name="Google Shape;256;p19"/>
          <p:cNvPicPr preferRelativeResize="0"/>
          <p:nvPr/>
        </p:nvPicPr>
        <p:blipFill rotWithShape="1">
          <a:blip r:embed="rId2">
            <a:alphaModFix/>
          </a:blip>
          <a:srcRect b="0" l="0" r="0" t="0"/>
          <a:stretch/>
        </p:blipFill>
        <p:spPr>
          <a:xfrm>
            <a:off x="7125232" y="-178679"/>
            <a:ext cx="2861450" cy="1550280"/>
          </a:xfrm>
          <a:prstGeom prst="rect">
            <a:avLst/>
          </a:prstGeom>
          <a:noFill/>
          <a:ln>
            <a:noFill/>
          </a:ln>
        </p:spPr>
      </p:pic>
      <p:cxnSp>
        <p:nvCxnSpPr>
          <p:cNvPr id="257" name="Google Shape;257;p19"/>
          <p:cNvCxnSpPr/>
          <p:nvPr/>
        </p:nvCxnSpPr>
        <p:spPr>
          <a:xfrm>
            <a:off x="416861" y="1075765"/>
            <a:ext cx="9063317" cy="0"/>
          </a:xfrm>
          <a:prstGeom prst="straightConnector1">
            <a:avLst/>
          </a:prstGeom>
          <a:noFill/>
          <a:ln cap="flat" cmpd="sng" w="19050">
            <a:solidFill>
              <a:schemeClr val="dk1"/>
            </a:solidFill>
            <a:prstDash val="solid"/>
            <a:round/>
            <a:headEnd len="sm" w="sm" type="none"/>
            <a:tailEnd len="sm" w="sm" type="none"/>
          </a:ln>
        </p:spPr>
      </p:cxnSp>
      <p:cxnSp>
        <p:nvCxnSpPr>
          <p:cNvPr id="258" name="Google Shape;258;p19"/>
          <p:cNvCxnSpPr/>
          <p:nvPr/>
        </p:nvCxnSpPr>
        <p:spPr>
          <a:xfrm>
            <a:off x="416858" y="6329643"/>
            <a:ext cx="9063317" cy="0"/>
          </a:xfrm>
          <a:prstGeom prst="straightConnector1">
            <a:avLst/>
          </a:prstGeom>
          <a:noFill/>
          <a:ln cap="flat" cmpd="sng" w="19050">
            <a:solidFill>
              <a:schemeClr val="dk1"/>
            </a:solidFill>
            <a:prstDash val="solid"/>
            <a:round/>
            <a:headEnd len="sm" w="sm" type="none"/>
            <a:tailEnd len="sm" w="sm" type="none"/>
          </a:ln>
        </p:spPr>
      </p:cxnSp>
      <p:sp>
        <p:nvSpPr>
          <p:cNvPr id="259" name="Google Shape;259;p19"/>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00206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260" name="Shape 260"/>
        <p:cNvGrpSpPr/>
        <p:nvPr/>
      </p:nvGrpSpPr>
      <p:grpSpPr>
        <a:xfrm>
          <a:off x="0" y="0"/>
          <a:ext cx="0" cy="0"/>
          <a:chOff x="0" y="0"/>
          <a:chExt cx="0" cy="0"/>
        </a:xfrm>
      </p:grpSpPr>
      <p:sp>
        <p:nvSpPr>
          <p:cNvPr id="261" name="Google Shape;261;p20"/>
          <p:cNvSpPr txBox="1"/>
          <p:nvPr>
            <p:ph idx="1" type="body"/>
          </p:nvPr>
        </p:nvSpPr>
        <p:spPr>
          <a:xfrm>
            <a:off x="675411" y="1479179"/>
            <a:ext cx="8555182" cy="4437529"/>
          </a:xfrm>
          <a:prstGeom prst="rect">
            <a:avLst/>
          </a:prstGeom>
          <a:noFill/>
          <a:ln>
            <a:noFill/>
          </a:ln>
        </p:spPr>
        <p:txBody>
          <a:bodyPr anchorCtr="0" anchor="t" bIns="45700" lIns="0" spcFirstLastPara="1" rIns="18275" wrap="square" tIns="45700">
            <a:noAutofit/>
          </a:bodyPr>
          <a:lstStyle>
            <a:lvl1pPr indent="-342900" lvl="0" marL="457200" algn="l">
              <a:lnSpc>
                <a:spcPct val="110000"/>
              </a:lnSpc>
              <a:spcBef>
                <a:spcPts val="587"/>
              </a:spcBef>
              <a:spcAft>
                <a:spcPts val="0"/>
              </a:spcAft>
              <a:buSzPts val="1800"/>
              <a:buChar char="⚫"/>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262" name="Google Shape;262;p20"/>
          <p:cNvSpPr txBox="1"/>
          <p:nvPr>
            <p:ph idx="2" type="body"/>
          </p:nvPr>
        </p:nvSpPr>
        <p:spPr>
          <a:xfrm>
            <a:off x="675411" y="6063304"/>
            <a:ext cx="8555182" cy="244811"/>
          </a:xfrm>
          <a:prstGeom prst="rect">
            <a:avLst/>
          </a:prstGeom>
          <a:noFill/>
          <a:ln>
            <a:noFill/>
          </a:ln>
        </p:spPr>
        <p:txBody>
          <a:bodyPr anchorCtr="0" anchor="b" bIns="18275" lIns="0" spcFirstLastPara="1" rIns="18275" wrap="square" tIns="18275">
            <a:spAutoFit/>
          </a:bodyPr>
          <a:lstStyle>
            <a:lvl1pPr indent="-228600" lvl="0" marL="457200" algn="l">
              <a:lnSpc>
                <a:spcPct val="100000"/>
              </a:lnSpc>
              <a:spcBef>
                <a:spcPts val="0"/>
              </a:spcBef>
              <a:spcAft>
                <a:spcPts val="0"/>
              </a:spcAft>
              <a:buSzPts val="466"/>
              <a:buNone/>
              <a:defRPr i="1" sz="466">
                <a:solidFill>
                  <a:schemeClr val="dk1"/>
                </a:solidFill>
              </a:defRPr>
            </a:lvl1pPr>
            <a:lvl2pPr indent="-258191" lvl="1" marL="914400" algn="l">
              <a:lnSpc>
                <a:spcPct val="100000"/>
              </a:lnSpc>
              <a:spcBef>
                <a:spcPts val="0"/>
              </a:spcBef>
              <a:spcAft>
                <a:spcPts val="0"/>
              </a:spcAft>
              <a:buClr>
                <a:schemeClr val="dk1"/>
              </a:buClr>
              <a:buSzPts val="466"/>
              <a:buFont typeface="Arial"/>
              <a:buAutoNum type="arabicPeriod"/>
              <a:defRPr i="1" sz="466">
                <a:solidFill>
                  <a:schemeClr val="dk1"/>
                </a:solidFill>
              </a:defRPr>
            </a:lvl2pPr>
            <a:lvl3pPr indent="-258191" lvl="2" marL="1371600" algn="l">
              <a:lnSpc>
                <a:spcPct val="100000"/>
              </a:lnSpc>
              <a:spcBef>
                <a:spcPts val="0"/>
              </a:spcBef>
              <a:spcAft>
                <a:spcPts val="0"/>
              </a:spcAft>
              <a:buClr>
                <a:schemeClr val="dk1"/>
              </a:buClr>
              <a:buSzPts val="466"/>
              <a:buFont typeface="Arial"/>
              <a:buAutoNum type="alphaLcParenR"/>
              <a:defRPr i="1" sz="466"/>
            </a:lvl3pPr>
            <a:lvl4pPr indent="-228600" lvl="3" marL="1828800" algn="l">
              <a:lnSpc>
                <a:spcPct val="90000"/>
              </a:lnSpc>
              <a:spcBef>
                <a:spcPts val="0"/>
              </a:spcBef>
              <a:spcAft>
                <a:spcPts val="0"/>
              </a:spcAft>
              <a:buSzPts val="373"/>
              <a:buNone/>
              <a:defRPr i="1" sz="466" u="none" strike="noStrike">
                <a:latin typeface="Arial"/>
                <a:ea typeface="Arial"/>
                <a:cs typeface="Arial"/>
                <a:sym typeface="Arial"/>
              </a:defRPr>
            </a:lvl4pPr>
            <a:lvl5pPr indent="-258191" lvl="4" marL="2286000" algn="l">
              <a:lnSpc>
                <a:spcPct val="110000"/>
              </a:lnSpc>
              <a:spcBef>
                <a:spcPts val="195"/>
              </a:spcBef>
              <a:spcAft>
                <a:spcPts val="0"/>
              </a:spcAft>
              <a:buSzPts val="466"/>
              <a:buChar char="⚫"/>
              <a:defRPr i="1" sz="466"/>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263" name="Google Shape;263;p20"/>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264" name="Google Shape;264;p20"/>
          <p:cNvSpPr txBox="1"/>
          <p:nvPr>
            <p:ph idx="3"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265" name="Google Shape;265;p20"/>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 Slide 1">
    <p:spTree>
      <p:nvGrpSpPr>
        <p:cNvPr id="266" name="Shape 266"/>
        <p:cNvGrpSpPr/>
        <p:nvPr/>
      </p:nvGrpSpPr>
      <p:grpSpPr>
        <a:xfrm>
          <a:off x="0" y="0"/>
          <a:ext cx="0" cy="0"/>
          <a:chOff x="0" y="0"/>
          <a:chExt cx="0" cy="0"/>
        </a:xfrm>
      </p:grpSpPr>
      <p:grpSp>
        <p:nvGrpSpPr>
          <p:cNvPr id="267" name="Google Shape;267;p21"/>
          <p:cNvGrpSpPr/>
          <p:nvPr/>
        </p:nvGrpSpPr>
        <p:grpSpPr>
          <a:xfrm>
            <a:off x="2" y="-127467"/>
            <a:ext cx="9771861" cy="6985467"/>
            <a:chOff x="0" y="-144463"/>
            <a:chExt cx="9922197" cy="7916863"/>
          </a:xfrm>
        </p:grpSpPr>
        <p:pic>
          <p:nvPicPr>
            <p:cNvPr id="268" name="Google Shape;268;p21"/>
            <p:cNvPicPr preferRelativeResize="0"/>
            <p:nvPr/>
          </p:nvPicPr>
          <p:blipFill rotWithShape="1">
            <a:blip r:embed="rId2">
              <a:alphaModFix/>
            </a:blip>
            <a:srcRect b="85218" l="0" r="0" t="0"/>
            <a:stretch/>
          </p:blipFill>
          <p:spPr>
            <a:xfrm>
              <a:off x="0" y="-13209"/>
              <a:ext cx="9906000" cy="7785609"/>
            </a:xfrm>
            <a:prstGeom prst="rect">
              <a:avLst/>
            </a:prstGeom>
            <a:noFill/>
            <a:ln>
              <a:noFill/>
            </a:ln>
          </p:spPr>
        </p:pic>
        <p:sp>
          <p:nvSpPr>
            <p:cNvPr id="269" name="Google Shape;269;p21"/>
            <p:cNvSpPr/>
            <p:nvPr/>
          </p:nvSpPr>
          <p:spPr>
            <a:xfrm>
              <a:off x="4493017" y="2158008"/>
              <a:ext cx="1945845" cy="32403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15"/>
                <a:buFont typeface="Arial"/>
                <a:buNone/>
              </a:pPr>
              <a:r>
                <a:t/>
              </a:r>
              <a:endParaRPr b="0" i="0" sz="814" u="none" cap="none" strike="noStrike">
                <a:solidFill>
                  <a:schemeClr val="lt1"/>
                </a:solidFill>
                <a:latin typeface="Arial"/>
                <a:ea typeface="Arial"/>
                <a:cs typeface="Arial"/>
                <a:sym typeface="Arial"/>
              </a:endParaRPr>
            </a:p>
          </p:txBody>
        </p:sp>
        <p:pic>
          <p:nvPicPr>
            <p:cNvPr id="270" name="Google Shape;270;p21"/>
            <p:cNvPicPr preferRelativeResize="0"/>
            <p:nvPr/>
          </p:nvPicPr>
          <p:blipFill rotWithShape="1">
            <a:blip r:embed="rId3">
              <a:alphaModFix/>
            </a:blip>
            <a:srcRect b="0" l="0" r="0" t="0"/>
            <a:stretch/>
          </p:blipFill>
          <p:spPr>
            <a:xfrm>
              <a:off x="0" y="2532680"/>
              <a:ext cx="4445046" cy="2687989"/>
            </a:xfrm>
            <a:prstGeom prst="rect">
              <a:avLst/>
            </a:prstGeom>
            <a:noFill/>
            <a:ln>
              <a:noFill/>
            </a:ln>
          </p:spPr>
        </p:pic>
        <p:sp>
          <p:nvSpPr>
            <p:cNvPr id="271" name="Google Shape;271;p21"/>
            <p:cNvSpPr/>
            <p:nvPr/>
          </p:nvSpPr>
          <p:spPr>
            <a:xfrm>
              <a:off x="6438862" y="-19050"/>
              <a:ext cx="3483335" cy="779145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105422" lvl="0" marL="0" marR="0" rtl="0" algn="l">
                <a:lnSpc>
                  <a:spcPct val="100000"/>
                </a:lnSpc>
                <a:spcBef>
                  <a:spcPts val="0"/>
                </a:spcBef>
                <a:spcAft>
                  <a:spcPts val="0"/>
                </a:spcAft>
                <a:buClr>
                  <a:srgbClr val="000000"/>
                </a:buClr>
                <a:buSzPts val="1748"/>
                <a:buFont typeface="Arial"/>
                <a:buNone/>
              </a:pPr>
              <a:r>
                <a:t/>
              </a:r>
              <a:endParaRPr b="1" i="0" sz="1748" u="none" cap="none" strike="noStrike">
                <a:solidFill>
                  <a:srgbClr val="000000"/>
                </a:solidFill>
                <a:latin typeface="Arial"/>
                <a:ea typeface="Arial"/>
                <a:cs typeface="Arial"/>
                <a:sym typeface="Arial"/>
              </a:endParaRPr>
            </a:p>
          </p:txBody>
        </p:sp>
        <p:sp>
          <p:nvSpPr>
            <p:cNvPr descr="https://www.whu.edu/fileadmin/templates_whu.edu/global_gfx/Logo_WHU.rgb.svg" id="272" name="Google Shape;272;p21">
              <a:hlinkClick r:id="rId4"/>
            </p:cNvPr>
            <p:cNvSpPr/>
            <p:nvPr/>
          </p:nvSpPr>
          <p:spPr>
            <a:xfrm>
              <a:off x="12700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15"/>
                <a:buFont typeface="Arial"/>
                <a:buNone/>
              </a:pPr>
              <a:r>
                <a:t/>
              </a:r>
              <a:endParaRPr b="0" i="0" sz="814" u="none" cap="none" strike="noStrike">
                <a:solidFill>
                  <a:srgbClr val="000000"/>
                </a:solidFill>
                <a:latin typeface="Arial"/>
                <a:ea typeface="Arial"/>
                <a:cs typeface="Arial"/>
                <a:sym typeface="Arial"/>
              </a:endParaRPr>
            </a:p>
          </p:txBody>
        </p:sp>
        <p:sp>
          <p:nvSpPr>
            <p:cNvPr descr="https://www.whu.edu/fileadmin/templates_whu.edu/global_gfx/Logo_WHU.rgb.svg" id="273" name="Google Shape;273;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15"/>
                <a:buFont typeface="Arial"/>
                <a:buNone/>
              </a:pPr>
              <a:r>
                <a:t/>
              </a:r>
              <a:endParaRPr b="0" i="0" sz="814" u="none" cap="none" strike="noStrike">
                <a:solidFill>
                  <a:srgbClr val="000000"/>
                </a:solidFill>
                <a:latin typeface="Arial"/>
                <a:ea typeface="Arial"/>
                <a:cs typeface="Arial"/>
                <a:sym typeface="Arial"/>
              </a:endParaRPr>
            </a:p>
          </p:txBody>
        </p:sp>
      </p:grpSp>
      <p:grpSp>
        <p:nvGrpSpPr>
          <p:cNvPr id="274" name="Google Shape;274;p21"/>
          <p:cNvGrpSpPr/>
          <p:nvPr/>
        </p:nvGrpSpPr>
        <p:grpSpPr>
          <a:xfrm>
            <a:off x="-639289" y="777"/>
            <a:ext cx="438755" cy="6865369"/>
            <a:chOff x="-639289" y="777"/>
            <a:chExt cx="438755" cy="6865369"/>
          </a:xfrm>
        </p:grpSpPr>
        <p:grpSp>
          <p:nvGrpSpPr>
            <p:cNvPr id="275" name="Google Shape;275;p21"/>
            <p:cNvGrpSpPr/>
            <p:nvPr/>
          </p:nvGrpSpPr>
          <p:grpSpPr>
            <a:xfrm>
              <a:off x="-639284" y="1041043"/>
              <a:ext cx="438750" cy="648287"/>
              <a:chOff x="-639284" y="1031197"/>
              <a:chExt cx="438750" cy="648287"/>
            </a:xfrm>
          </p:grpSpPr>
          <p:sp>
            <p:nvSpPr>
              <p:cNvPr id="276" name="Google Shape;276;p21"/>
              <p:cNvSpPr/>
              <p:nvPr/>
            </p:nvSpPr>
            <p:spPr>
              <a:xfrm>
                <a:off x="-639283" y="1031197"/>
                <a:ext cx="438749" cy="3240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p:txBody>
          </p:sp>
          <p:sp>
            <p:nvSpPr>
              <p:cNvPr id="277" name="Google Shape;277;p21"/>
              <p:cNvSpPr/>
              <p:nvPr/>
            </p:nvSpPr>
            <p:spPr>
              <a:xfrm>
                <a:off x="-639284" y="1355484"/>
                <a:ext cx="438749" cy="324000"/>
              </a:xfrm>
              <a:prstGeom prst="rect">
                <a:avLst/>
              </a:prstGeom>
              <a:solidFill>
                <a:srgbClr val="80B4C8"/>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180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200</a:t>
                </a:r>
                <a:endParaRPr b="0" i="0" sz="1400" u="none" cap="none" strike="noStrike">
                  <a:solidFill>
                    <a:srgbClr val="000000"/>
                  </a:solidFill>
                  <a:latin typeface="Arial"/>
                  <a:ea typeface="Arial"/>
                  <a:cs typeface="Arial"/>
                  <a:sym typeface="Arial"/>
                </a:endParaRPr>
              </a:p>
            </p:txBody>
          </p:sp>
        </p:grpSp>
        <p:grpSp>
          <p:nvGrpSpPr>
            <p:cNvPr id="278" name="Google Shape;278;p21"/>
            <p:cNvGrpSpPr/>
            <p:nvPr/>
          </p:nvGrpSpPr>
          <p:grpSpPr>
            <a:xfrm>
              <a:off x="-639284" y="2077662"/>
              <a:ext cx="438750" cy="651934"/>
              <a:chOff x="-639284" y="2056412"/>
              <a:chExt cx="438750" cy="651934"/>
            </a:xfrm>
          </p:grpSpPr>
          <p:sp>
            <p:nvSpPr>
              <p:cNvPr id="279" name="Google Shape;279;p21"/>
              <p:cNvSpPr/>
              <p:nvPr/>
            </p:nvSpPr>
            <p:spPr>
              <a:xfrm>
                <a:off x="-639283" y="2056412"/>
                <a:ext cx="438749" cy="324000"/>
              </a:xfrm>
              <a:prstGeom prst="rect">
                <a:avLst/>
              </a:prstGeom>
              <a:solidFill>
                <a:srgbClr val="00AEE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239</a:t>
                </a:r>
                <a:endParaRPr b="0" i="0" sz="1400" u="none" cap="none" strike="noStrike">
                  <a:solidFill>
                    <a:srgbClr val="000000"/>
                  </a:solidFill>
                  <a:latin typeface="Arial"/>
                  <a:ea typeface="Arial"/>
                  <a:cs typeface="Arial"/>
                  <a:sym typeface="Arial"/>
                </a:endParaRPr>
              </a:p>
            </p:txBody>
          </p:sp>
          <p:sp>
            <p:nvSpPr>
              <p:cNvPr id="280" name="Google Shape;280;p21"/>
              <p:cNvSpPr/>
              <p:nvPr/>
            </p:nvSpPr>
            <p:spPr>
              <a:xfrm>
                <a:off x="-639284" y="2384346"/>
                <a:ext cx="438749" cy="324000"/>
              </a:xfrm>
              <a:prstGeom prst="rect">
                <a:avLst/>
              </a:prstGeom>
              <a:solidFill>
                <a:srgbClr val="96D6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nvGrpSpPr>
            <p:cNvPr id="281" name="Google Shape;281;p21"/>
            <p:cNvGrpSpPr/>
            <p:nvPr/>
          </p:nvGrpSpPr>
          <p:grpSpPr>
            <a:xfrm>
              <a:off x="-639285" y="3117928"/>
              <a:ext cx="438750" cy="648287"/>
              <a:chOff x="-639285" y="3094327"/>
              <a:chExt cx="438750" cy="648287"/>
            </a:xfrm>
          </p:grpSpPr>
          <p:sp>
            <p:nvSpPr>
              <p:cNvPr id="282" name="Google Shape;282;p21"/>
              <p:cNvSpPr/>
              <p:nvPr/>
            </p:nvSpPr>
            <p:spPr>
              <a:xfrm>
                <a:off x="-639284" y="3094327"/>
                <a:ext cx="438749" cy="324000"/>
              </a:xfrm>
              <a:prstGeom prst="rect">
                <a:avLst/>
              </a:prstGeom>
              <a:solidFill>
                <a:srgbClr val="99B221"/>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33</a:t>
                </a:r>
                <a:endParaRPr b="0" i="0" sz="1400" u="none" cap="none" strike="noStrike">
                  <a:solidFill>
                    <a:srgbClr val="000000"/>
                  </a:solidFill>
                  <a:latin typeface="Arial"/>
                  <a:ea typeface="Arial"/>
                  <a:cs typeface="Arial"/>
                  <a:sym typeface="Arial"/>
                </a:endParaRPr>
              </a:p>
            </p:txBody>
          </p:sp>
          <p:sp>
            <p:nvSpPr>
              <p:cNvPr id="283" name="Google Shape;283;p21"/>
              <p:cNvSpPr/>
              <p:nvPr/>
            </p:nvSpPr>
            <p:spPr>
              <a:xfrm>
                <a:off x="-639285" y="3418614"/>
                <a:ext cx="438749" cy="324000"/>
              </a:xfrm>
              <a:prstGeom prst="rect">
                <a:avLst/>
              </a:prstGeom>
              <a:solidFill>
                <a:srgbClr val="CCD89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144</a:t>
                </a:r>
                <a:endParaRPr b="0" i="0" sz="1400" u="none" cap="none" strike="noStrike">
                  <a:solidFill>
                    <a:srgbClr val="000000"/>
                  </a:solidFill>
                  <a:latin typeface="Arial"/>
                  <a:ea typeface="Arial"/>
                  <a:cs typeface="Arial"/>
                  <a:sym typeface="Arial"/>
                </a:endParaRPr>
              </a:p>
            </p:txBody>
          </p:sp>
        </p:grpSp>
        <p:grpSp>
          <p:nvGrpSpPr>
            <p:cNvPr id="284" name="Google Shape;284;p21"/>
            <p:cNvGrpSpPr/>
            <p:nvPr/>
          </p:nvGrpSpPr>
          <p:grpSpPr>
            <a:xfrm>
              <a:off x="-639286" y="4154547"/>
              <a:ext cx="438750" cy="643770"/>
              <a:chOff x="-639286" y="4119542"/>
              <a:chExt cx="438750" cy="643770"/>
            </a:xfrm>
          </p:grpSpPr>
          <p:sp>
            <p:nvSpPr>
              <p:cNvPr id="285" name="Google Shape;285;p21"/>
              <p:cNvSpPr/>
              <p:nvPr/>
            </p:nvSpPr>
            <p:spPr>
              <a:xfrm>
                <a:off x="-639285" y="4119542"/>
                <a:ext cx="438749" cy="324000"/>
              </a:xfrm>
              <a:prstGeom prst="rect">
                <a:avLst/>
              </a:prstGeom>
              <a:solidFill>
                <a:srgbClr val="58595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89</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91</a:t>
                </a:r>
                <a:endParaRPr b="0" i="0" sz="1400" u="none" cap="none" strike="noStrike">
                  <a:solidFill>
                    <a:srgbClr val="000000"/>
                  </a:solidFill>
                  <a:latin typeface="Arial"/>
                  <a:ea typeface="Arial"/>
                  <a:cs typeface="Arial"/>
                  <a:sym typeface="Arial"/>
                </a:endParaRPr>
              </a:p>
            </p:txBody>
          </p:sp>
          <p:sp>
            <p:nvSpPr>
              <p:cNvPr id="286" name="Google Shape;286;p21"/>
              <p:cNvSpPr/>
              <p:nvPr/>
            </p:nvSpPr>
            <p:spPr>
              <a:xfrm>
                <a:off x="-639286" y="4439312"/>
                <a:ext cx="438749" cy="324000"/>
              </a:xfrm>
              <a:prstGeom prst="rect">
                <a:avLst/>
              </a:prstGeom>
              <a:solidFill>
                <a:srgbClr val="ACACA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173</a:t>
                </a:r>
                <a:endParaRPr b="0" i="0" sz="1400" u="none" cap="none" strike="noStrike">
                  <a:solidFill>
                    <a:srgbClr val="000000"/>
                  </a:solidFill>
                  <a:latin typeface="Arial"/>
                  <a:ea typeface="Arial"/>
                  <a:cs typeface="Arial"/>
                  <a:sym typeface="Arial"/>
                </a:endParaRPr>
              </a:p>
            </p:txBody>
          </p:sp>
        </p:grpSp>
        <p:grpSp>
          <p:nvGrpSpPr>
            <p:cNvPr id="287" name="Google Shape;287;p21"/>
            <p:cNvGrpSpPr/>
            <p:nvPr/>
          </p:nvGrpSpPr>
          <p:grpSpPr>
            <a:xfrm>
              <a:off x="-639287" y="5186649"/>
              <a:ext cx="438750" cy="642881"/>
              <a:chOff x="-639287" y="5157457"/>
              <a:chExt cx="438750" cy="642881"/>
            </a:xfrm>
          </p:grpSpPr>
          <p:sp>
            <p:nvSpPr>
              <p:cNvPr id="288" name="Google Shape;288;p21"/>
              <p:cNvSpPr/>
              <p:nvPr/>
            </p:nvSpPr>
            <p:spPr>
              <a:xfrm>
                <a:off x="-639286" y="5157457"/>
                <a:ext cx="438749" cy="324000"/>
              </a:xfrm>
              <a:prstGeom prst="rect">
                <a:avLst/>
              </a:prstGeom>
              <a:solidFill>
                <a:srgbClr val="FEBE1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sp>
            <p:nvSpPr>
              <p:cNvPr id="289" name="Google Shape;289;p21"/>
              <p:cNvSpPr/>
              <p:nvPr/>
            </p:nvSpPr>
            <p:spPr>
              <a:xfrm>
                <a:off x="-639287" y="5476338"/>
                <a:ext cx="438749" cy="324000"/>
              </a:xfrm>
              <a:prstGeom prst="rect">
                <a:avLst/>
              </a:prstGeom>
              <a:solidFill>
                <a:srgbClr val="FEDF87"/>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223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135</a:t>
                </a:r>
                <a:endParaRPr b="0" i="0" sz="1400" u="none" cap="none" strike="noStrike">
                  <a:solidFill>
                    <a:srgbClr val="000000"/>
                  </a:solidFill>
                  <a:latin typeface="Arial"/>
                  <a:ea typeface="Arial"/>
                  <a:cs typeface="Arial"/>
                  <a:sym typeface="Arial"/>
                </a:endParaRPr>
              </a:p>
            </p:txBody>
          </p:sp>
        </p:grpSp>
        <p:grpSp>
          <p:nvGrpSpPr>
            <p:cNvPr id="290" name="Google Shape;290;p21"/>
            <p:cNvGrpSpPr/>
            <p:nvPr/>
          </p:nvGrpSpPr>
          <p:grpSpPr>
            <a:xfrm>
              <a:off x="-639288" y="6217859"/>
              <a:ext cx="438750" cy="648287"/>
              <a:chOff x="-639288" y="6195374"/>
              <a:chExt cx="438750" cy="648287"/>
            </a:xfrm>
          </p:grpSpPr>
          <p:sp>
            <p:nvSpPr>
              <p:cNvPr id="291" name="Google Shape;291;p21"/>
              <p:cNvSpPr/>
              <p:nvPr/>
            </p:nvSpPr>
            <p:spPr>
              <a:xfrm>
                <a:off x="-639287" y="6195374"/>
                <a:ext cx="438749" cy="324000"/>
              </a:xfrm>
              <a:prstGeom prst="rect">
                <a:avLst/>
              </a:prstGeom>
              <a:solidFill>
                <a:srgbClr val="9D063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59</a:t>
                </a:r>
                <a:endParaRPr b="0" i="0" sz="1400" u="none" cap="none" strike="noStrike">
                  <a:solidFill>
                    <a:srgbClr val="000000"/>
                  </a:solidFill>
                  <a:latin typeface="Arial"/>
                  <a:ea typeface="Arial"/>
                  <a:cs typeface="Arial"/>
                  <a:sym typeface="Arial"/>
                </a:endParaRPr>
              </a:p>
            </p:txBody>
          </p:sp>
          <p:sp>
            <p:nvSpPr>
              <p:cNvPr id="292" name="Google Shape;292;p21"/>
              <p:cNvSpPr/>
              <p:nvPr/>
            </p:nvSpPr>
            <p:spPr>
              <a:xfrm>
                <a:off x="-639288" y="6519661"/>
                <a:ext cx="438749" cy="324000"/>
              </a:xfrm>
              <a:prstGeom prst="rect">
                <a:avLst/>
              </a:prstGeom>
              <a:solidFill>
                <a:srgbClr val="CE829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p:txBody>
          </p:sp>
        </p:grpSp>
        <p:grpSp>
          <p:nvGrpSpPr>
            <p:cNvPr id="293" name="Google Shape;293;p21"/>
            <p:cNvGrpSpPr/>
            <p:nvPr/>
          </p:nvGrpSpPr>
          <p:grpSpPr>
            <a:xfrm>
              <a:off x="-639289" y="777"/>
              <a:ext cx="438750" cy="651934"/>
              <a:chOff x="-639289" y="-6718"/>
              <a:chExt cx="438750" cy="651934"/>
            </a:xfrm>
          </p:grpSpPr>
          <p:sp>
            <p:nvSpPr>
              <p:cNvPr id="294" name="Google Shape;294;p21"/>
              <p:cNvSpPr/>
              <p:nvPr/>
            </p:nvSpPr>
            <p:spPr>
              <a:xfrm>
                <a:off x="-639288" y="-6718"/>
                <a:ext cx="438749" cy="324000"/>
              </a:xfrm>
              <a:prstGeom prst="rect">
                <a:avLst/>
              </a:prstGeom>
              <a:solidFill>
                <a:srgbClr val="1C3466"/>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103</a:t>
                </a:r>
                <a:endParaRPr b="0" i="0" sz="1400" u="none" cap="none" strike="noStrike">
                  <a:solidFill>
                    <a:srgbClr val="000000"/>
                  </a:solidFill>
                  <a:latin typeface="Arial"/>
                  <a:ea typeface="Arial"/>
                  <a:cs typeface="Arial"/>
                  <a:sym typeface="Arial"/>
                </a:endParaRPr>
              </a:p>
            </p:txBody>
          </p:sp>
          <p:sp>
            <p:nvSpPr>
              <p:cNvPr id="295" name="Google Shape;295;p21"/>
              <p:cNvSpPr/>
              <p:nvPr/>
            </p:nvSpPr>
            <p:spPr>
              <a:xfrm>
                <a:off x="-639289" y="321216"/>
                <a:ext cx="438749" cy="324000"/>
              </a:xfrm>
              <a:prstGeom prst="rect">
                <a:avLst/>
              </a:prstGeom>
              <a:solidFill>
                <a:srgbClr val="7CBE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sp>
        <p:nvSpPr>
          <p:cNvPr id="296" name="Google Shape;296;p21"/>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Boxes">
  <p:cSld name="4-Boxes">
    <p:spTree>
      <p:nvGrpSpPr>
        <p:cNvPr id="70" name="Shape 70"/>
        <p:cNvGrpSpPr/>
        <p:nvPr/>
      </p:nvGrpSpPr>
      <p:grpSpPr>
        <a:xfrm>
          <a:off x="0" y="0"/>
          <a:ext cx="0" cy="0"/>
          <a:chOff x="0" y="0"/>
          <a:chExt cx="0" cy="0"/>
        </a:xfrm>
      </p:grpSpPr>
      <p:sp>
        <p:nvSpPr>
          <p:cNvPr id="71" name="Google Shape;71;p3"/>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72" name="Google Shape;72;p3"/>
          <p:cNvSpPr txBox="1"/>
          <p:nvPr>
            <p:ph idx="1"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73" name="Google Shape;73;p3"/>
          <p:cNvSpPr txBox="1"/>
          <p:nvPr>
            <p:ph idx="12" type="sldNum"/>
          </p:nvPr>
        </p:nvSpPr>
        <p:spPr>
          <a:xfrm>
            <a:off x="9269849" y="6333134"/>
            <a:ext cx="594300" cy="525000"/>
          </a:xfrm>
          <a:prstGeom prst="rect">
            <a:avLst/>
          </a:prstGeom>
        </p:spPr>
        <p:txBody>
          <a:bodyPr anchorCtr="0" anchor="t" bIns="91425" lIns="91425" spcFirstLastPara="1" rIns="91425" wrap="square" tIns="91425">
            <a:noAutofit/>
          </a:bodyPr>
          <a:lstStyle>
            <a:lvl1pPr lvl="0">
              <a:buNone/>
              <a:defRPr>
                <a:solidFill>
                  <a:srgbClr val="7F7F7F"/>
                </a:solidFill>
              </a:defRPr>
            </a:lvl1pPr>
            <a:lvl2pPr lvl="1">
              <a:buNone/>
              <a:defRPr>
                <a:solidFill>
                  <a:srgbClr val="7F7F7F"/>
                </a:solidFill>
              </a:defRPr>
            </a:lvl2pPr>
            <a:lvl3pPr lvl="2">
              <a:buNone/>
              <a:defRPr>
                <a:solidFill>
                  <a:srgbClr val="7F7F7F"/>
                </a:solidFill>
              </a:defRPr>
            </a:lvl3pPr>
            <a:lvl4pPr lvl="3">
              <a:buNone/>
              <a:defRPr>
                <a:solidFill>
                  <a:srgbClr val="7F7F7F"/>
                </a:solidFill>
              </a:defRPr>
            </a:lvl4pPr>
            <a:lvl5pPr lvl="4">
              <a:buNone/>
              <a:defRPr>
                <a:solidFill>
                  <a:srgbClr val="7F7F7F"/>
                </a:solidFill>
              </a:defRPr>
            </a:lvl5pPr>
            <a:lvl6pPr lvl="5">
              <a:buNone/>
              <a:defRPr>
                <a:solidFill>
                  <a:srgbClr val="7F7F7F"/>
                </a:solidFill>
              </a:defRPr>
            </a:lvl6pPr>
            <a:lvl7pPr lvl="6">
              <a:buNone/>
              <a:defRPr>
                <a:solidFill>
                  <a:srgbClr val="7F7F7F"/>
                </a:solidFill>
              </a:defRPr>
            </a:lvl7pPr>
            <a:lvl8pPr lvl="7">
              <a:buNone/>
              <a:defRPr>
                <a:solidFill>
                  <a:srgbClr val="7F7F7F"/>
                </a:solidFill>
              </a:defRPr>
            </a:lvl8pPr>
            <a:lvl9pPr lvl="8">
              <a:buNone/>
              <a:defRPr>
                <a:solidFill>
                  <a:srgbClr val="7F7F7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nal Slide 2 Column Text">
  <p:cSld name="Internal Slide 2 Column Text">
    <p:spTree>
      <p:nvGrpSpPr>
        <p:cNvPr id="74" name="Shape 74"/>
        <p:cNvGrpSpPr/>
        <p:nvPr/>
      </p:nvGrpSpPr>
      <p:grpSpPr>
        <a:xfrm>
          <a:off x="0" y="0"/>
          <a:ext cx="0" cy="0"/>
          <a:chOff x="0" y="0"/>
          <a:chExt cx="0" cy="0"/>
        </a:xfrm>
      </p:grpSpPr>
      <p:sp>
        <p:nvSpPr>
          <p:cNvPr id="75" name="Google Shape;75;p4"/>
          <p:cNvSpPr txBox="1"/>
          <p:nvPr>
            <p:ph type="title"/>
          </p:nvPr>
        </p:nvSpPr>
        <p:spPr>
          <a:xfrm>
            <a:off x="292498" y="0"/>
            <a:ext cx="9415726" cy="10080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1398"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76" name="Google Shape;76;p4"/>
          <p:cNvSpPr txBox="1"/>
          <p:nvPr>
            <p:ph idx="1" type="body"/>
          </p:nvPr>
        </p:nvSpPr>
        <p:spPr>
          <a:xfrm>
            <a:off x="292500" y="1260000"/>
            <a:ext cx="4485000" cy="4680000"/>
          </a:xfrm>
          <a:prstGeom prst="rect">
            <a:avLst/>
          </a:prstGeom>
          <a:noFill/>
          <a:ln>
            <a:noFill/>
          </a:ln>
        </p:spPr>
        <p:txBody>
          <a:bodyPr anchorCtr="0" anchor="t" bIns="45700" lIns="0" spcFirstLastPara="1" rIns="18275" wrap="square" tIns="45700">
            <a:normAutofit/>
          </a:bodyPr>
          <a:lstStyle>
            <a:lvl1pPr indent="-295656" lvl="0" marL="457200" algn="l">
              <a:lnSpc>
                <a:spcPct val="110000"/>
              </a:lnSpc>
              <a:spcBef>
                <a:spcPts val="587"/>
              </a:spcBef>
              <a:spcAft>
                <a:spcPts val="0"/>
              </a:spcAft>
              <a:buSzPts val="1056"/>
              <a:buChar char="⚫"/>
              <a:defRPr sz="1056"/>
            </a:lvl1pPr>
            <a:lvl2pPr indent="-285622" lvl="1" marL="914400" algn="l">
              <a:lnSpc>
                <a:spcPct val="110000"/>
              </a:lnSpc>
              <a:spcBef>
                <a:spcPts val="195"/>
              </a:spcBef>
              <a:spcAft>
                <a:spcPts val="0"/>
              </a:spcAft>
              <a:buSzPts val="898"/>
              <a:buChar char="◼"/>
              <a:defRPr sz="1056"/>
            </a:lvl2pPr>
            <a:lvl3pPr indent="-295656" lvl="2" marL="1371600" algn="l">
              <a:lnSpc>
                <a:spcPct val="110000"/>
              </a:lnSpc>
              <a:spcBef>
                <a:spcPts val="195"/>
              </a:spcBef>
              <a:spcAft>
                <a:spcPts val="0"/>
              </a:spcAft>
              <a:buSzPts val="1056"/>
              <a:buChar char="⬥"/>
              <a:defRPr sz="1056"/>
            </a:lvl3pPr>
            <a:lvl4pPr indent="-282257" lvl="3" marL="1828800" algn="l">
              <a:lnSpc>
                <a:spcPct val="110000"/>
              </a:lnSpc>
              <a:spcBef>
                <a:spcPts val="195"/>
              </a:spcBef>
              <a:spcAft>
                <a:spcPts val="0"/>
              </a:spcAft>
              <a:buSzPts val="845"/>
              <a:buChar char="▶"/>
              <a:defRPr sz="1056"/>
            </a:lvl4pPr>
            <a:lvl5pPr indent="-295656" lvl="4" marL="2286000" algn="l">
              <a:lnSpc>
                <a:spcPct val="110000"/>
              </a:lnSpc>
              <a:spcBef>
                <a:spcPts val="195"/>
              </a:spcBef>
              <a:spcAft>
                <a:spcPts val="0"/>
              </a:spcAft>
              <a:buSzPts val="1056"/>
              <a:buChar char="⚫"/>
              <a:defRPr sz="1056"/>
            </a:lvl5pPr>
            <a:lvl6pPr indent="-285623" lvl="5" marL="2743200" algn="l">
              <a:lnSpc>
                <a:spcPct val="110000"/>
              </a:lnSpc>
              <a:spcBef>
                <a:spcPts val="195"/>
              </a:spcBef>
              <a:spcAft>
                <a:spcPts val="0"/>
              </a:spcAft>
              <a:buSzPts val="898"/>
              <a:buChar char="◼"/>
              <a:defRPr sz="1056"/>
            </a:lvl6pPr>
            <a:lvl7pPr indent="-295656" lvl="6" marL="3200400" algn="l">
              <a:lnSpc>
                <a:spcPct val="110000"/>
              </a:lnSpc>
              <a:spcBef>
                <a:spcPts val="195"/>
              </a:spcBef>
              <a:spcAft>
                <a:spcPts val="0"/>
              </a:spcAft>
              <a:buSzPts val="1056"/>
              <a:buChar char="⬥"/>
              <a:defRPr sz="1056"/>
            </a:lvl7pPr>
            <a:lvl8pPr indent="-282257" lvl="7" marL="3657600" algn="l">
              <a:lnSpc>
                <a:spcPct val="110000"/>
              </a:lnSpc>
              <a:spcBef>
                <a:spcPts val="195"/>
              </a:spcBef>
              <a:spcAft>
                <a:spcPts val="0"/>
              </a:spcAft>
              <a:buSzPts val="845"/>
              <a:buChar char="▶"/>
              <a:defRPr sz="1056"/>
            </a:lvl8pPr>
            <a:lvl9pPr indent="-295656" lvl="8" marL="4114800" algn="l">
              <a:lnSpc>
                <a:spcPct val="110000"/>
              </a:lnSpc>
              <a:spcBef>
                <a:spcPts val="195"/>
              </a:spcBef>
              <a:spcAft>
                <a:spcPts val="0"/>
              </a:spcAft>
              <a:buSzPts val="1056"/>
              <a:buChar char="⚫"/>
              <a:defRPr sz="1056"/>
            </a:lvl9pPr>
          </a:lstStyle>
          <a:p/>
        </p:txBody>
      </p:sp>
      <p:sp>
        <p:nvSpPr>
          <p:cNvPr id="77" name="Google Shape;77;p4"/>
          <p:cNvSpPr txBox="1"/>
          <p:nvPr>
            <p:ph idx="2" type="body"/>
          </p:nvPr>
        </p:nvSpPr>
        <p:spPr>
          <a:xfrm>
            <a:off x="5223225" y="1260000"/>
            <a:ext cx="4485000" cy="4680000"/>
          </a:xfrm>
          <a:prstGeom prst="rect">
            <a:avLst/>
          </a:prstGeom>
          <a:noFill/>
          <a:ln>
            <a:noFill/>
          </a:ln>
        </p:spPr>
        <p:txBody>
          <a:bodyPr anchorCtr="0" anchor="t" bIns="45700" lIns="0" spcFirstLastPara="1" rIns="18275" wrap="square" tIns="45700">
            <a:normAutofit/>
          </a:bodyPr>
          <a:lstStyle>
            <a:lvl1pPr indent="-295656" lvl="0" marL="457200" algn="l">
              <a:lnSpc>
                <a:spcPct val="110000"/>
              </a:lnSpc>
              <a:spcBef>
                <a:spcPts val="587"/>
              </a:spcBef>
              <a:spcAft>
                <a:spcPts val="0"/>
              </a:spcAft>
              <a:buSzPts val="1056"/>
              <a:buChar char="⚫"/>
              <a:defRPr sz="1056"/>
            </a:lvl1pPr>
            <a:lvl2pPr indent="-285622" lvl="1" marL="914400" algn="l">
              <a:lnSpc>
                <a:spcPct val="110000"/>
              </a:lnSpc>
              <a:spcBef>
                <a:spcPts val="195"/>
              </a:spcBef>
              <a:spcAft>
                <a:spcPts val="0"/>
              </a:spcAft>
              <a:buSzPts val="898"/>
              <a:buChar char="◼"/>
              <a:defRPr sz="1056"/>
            </a:lvl2pPr>
            <a:lvl3pPr indent="-295656" lvl="2" marL="1371600" algn="l">
              <a:lnSpc>
                <a:spcPct val="110000"/>
              </a:lnSpc>
              <a:spcBef>
                <a:spcPts val="195"/>
              </a:spcBef>
              <a:spcAft>
                <a:spcPts val="0"/>
              </a:spcAft>
              <a:buSzPts val="1056"/>
              <a:buChar char="⬥"/>
              <a:defRPr sz="1056"/>
            </a:lvl3pPr>
            <a:lvl4pPr indent="-282257" lvl="3" marL="1828800" algn="l">
              <a:lnSpc>
                <a:spcPct val="110000"/>
              </a:lnSpc>
              <a:spcBef>
                <a:spcPts val="195"/>
              </a:spcBef>
              <a:spcAft>
                <a:spcPts val="0"/>
              </a:spcAft>
              <a:buSzPts val="845"/>
              <a:buChar char="▶"/>
              <a:defRPr sz="1056"/>
            </a:lvl4pPr>
            <a:lvl5pPr indent="-295656" lvl="4" marL="2286000" algn="l">
              <a:lnSpc>
                <a:spcPct val="110000"/>
              </a:lnSpc>
              <a:spcBef>
                <a:spcPts val="195"/>
              </a:spcBef>
              <a:spcAft>
                <a:spcPts val="0"/>
              </a:spcAft>
              <a:buSzPts val="1056"/>
              <a:buChar char="⚫"/>
              <a:defRPr sz="1056"/>
            </a:lvl5pPr>
            <a:lvl6pPr indent="-285623" lvl="5" marL="2743200" algn="l">
              <a:lnSpc>
                <a:spcPct val="110000"/>
              </a:lnSpc>
              <a:spcBef>
                <a:spcPts val="195"/>
              </a:spcBef>
              <a:spcAft>
                <a:spcPts val="0"/>
              </a:spcAft>
              <a:buSzPts val="898"/>
              <a:buChar char="◼"/>
              <a:defRPr sz="1056"/>
            </a:lvl6pPr>
            <a:lvl7pPr indent="-295656" lvl="6" marL="3200400" algn="l">
              <a:lnSpc>
                <a:spcPct val="110000"/>
              </a:lnSpc>
              <a:spcBef>
                <a:spcPts val="195"/>
              </a:spcBef>
              <a:spcAft>
                <a:spcPts val="0"/>
              </a:spcAft>
              <a:buSzPts val="1056"/>
              <a:buChar char="⬥"/>
              <a:defRPr sz="1056"/>
            </a:lvl7pPr>
            <a:lvl8pPr indent="-282257" lvl="7" marL="3657600" algn="l">
              <a:lnSpc>
                <a:spcPct val="110000"/>
              </a:lnSpc>
              <a:spcBef>
                <a:spcPts val="195"/>
              </a:spcBef>
              <a:spcAft>
                <a:spcPts val="0"/>
              </a:spcAft>
              <a:buSzPts val="845"/>
              <a:buChar char="▶"/>
              <a:defRPr sz="1056"/>
            </a:lvl8pPr>
            <a:lvl9pPr indent="-295656" lvl="8" marL="4114800" algn="l">
              <a:lnSpc>
                <a:spcPct val="110000"/>
              </a:lnSpc>
              <a:spcBef>
                <a:spcPts val="195"/>
              </a:spcBef>
              <a:spcAft>
                <a:spcPts val="0"/>
              </a:spcAft>
              <a:buSzPts val="1056"/>
              <a:buChar char="⚫"/>
              <a:defRPr sz="1056"/>
            </a:lvl9pPr>
          </a:lstStyle>
          <a:p/>
        </p:txBody>
      </p:sp>
      <p:sp>
        <p:nvSpPr>
          <p:cNvPr id="78" name="Google Shape;78;p4"/>
          <p:cNvSpPr txBox="1"/>
          <p:nvPr>
            <p:ph idx="3" type="body"/>
          </p:nvPr>
        </p:nvSpPr>
        <p:spPr>
          <a:xfrm>
            <a:off x="669980" y="6253000"/>
            <a:ext cx="8438039" cy="360000"/>
          </a:xfrm>
          <a:prstGeom prst="rect">
            <a:avLst/>
          </a:prstGeom>
          <a:noFill/>
          <a:ln>
            <a:noFill/>
          </a:ln>
        </p:spPr>
        <p:txBody>
          <a:bodyPr anchorCtr="0" anchor="t" bIns="45700" lIns="0" spcFirstLastPara="1" rIns="18275" wrap="square" tIns="45700">
            <a:noAutofit/>
          </a:bodyPr>
          <a:lstStyle>
            <a:lvl1pPr indent="-228600" lvl="0" marL="457200" algn="just">
              <a:lnSpc>
                <a:spcPct val="100000"/>
              </a:lnSpc>
              <a:spcBef>
                <a:spcPts val="0"/>
              </a:spcBef>
              <a:spcAft>
                <a:spcPts val="0"/>
              </a:spcAft>
              <a:buSzPts val="528"/>
              <a:buFont typeface="Arial"/>
              <a:buNone/>
              <a:defRPr sz="528"/>
            </a:lvl1pPr>
            <a:lvl2pPr indent="-228600" lvl="1" marL="914400" algn="l">
              <a:lnSpc>
                <a:spcPct val="110000"/>
              </a:lnSpc>
              <a:spcBef>
                <a:spcPts val="195"/>
              </a:spcBef>
              <a:spcAft>
                <a:spcPts val="0"/>
              </a:spcAft>
              <a:buSzPts val="594"/>
              <a:buFont typeface="Arial"/>
              <a:buNone/>
              <a:defRPr/>
            </a:lvl2pPr>
            <a:lvl3pPr indent="-228600" lvl="2" marL="1371600" algn="l">
              <a:lnSpc>
                <a:spcPct val="110000"/>
              </a:lnSpc>
              <a:spcBef>
                <a:spcPts val="195"/>
              </a:spcBef>
              <a:spcAft>
                <a:spcPts val="0"/>
              </a:spcAft>
              <a:buSzPts val="699"/>
              <a:buFont typeface="Arial"/>
              <a:buNone/>
              <a:defRPr/>
            </a:lvl3pPr>
            <a:lvl4pPr indent="-228600" lvl="3" marL="1828800" algn="l">
              <a:lnSpc>
                <a:spcPct val="110000"/>
              </a:lnSpc>
              <a:spcBef>
                <a:spcPts val="195"/>
              </a:spcBef>
              <a:spcAft>
                <a:spcPts val="0"/>
              </a:spcAft>
              <a:buSzPts val="559"/>
              <a:buFont typeface="Arial"/>
              <a:buNone/>
              <a:defRPr/>
            </a:lvl4pPr>
            <a:lvl5pPr indent="-228600" lvl="4" marL="2286000" algn="l">
              <a:lnSpc>
                <a:spcPct val="110000"/>
              </a:lnSpc>
              <a:spcBef>
                <a:spcPts val="195"/>
              </a:spcBef>
              <a:spcAft>
                <a:spcPts val="0"/>
              </a:spcAft>
              <a:buSzPts val="699"/>
              <a:buFont typeface="Arial"/>
              <a:buNone/>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79" name="Google Shape;79;p4"/>
          <p:cNvSpPr txBox="1"/>
          <p:nvPr>
            <p:ph idx="4" type="body"/>
          </p:nvPr>
        </p:nvSpPr>
        <p:spPr>
          <a:xfrm>
            <a:off x="4252898" y="6651736"/>
            <a:ext cx="1427507" cy="195566"/>
          </a:xfrm>
          <a:prstGeom prst="rect">
            <a:avLst/>
          </a:prstGeom>
          <a:noFill/>
          <a:ln>
            <a:noFill/>
          </a:ln>
        </p:spPr>
        <p:txBody>
          <a:bodyPr anchorCtr="0" anchor="t" bIns="45700" lIns="0" spcFirstLastPara="1" rIns="18275" wrap="square" tIns="45700">
            <a:spAutoFit/>
          </a:bodyPr>
          <a:lstStyle>
            <a:lvl1pPr indent="-228600" lvl="0" marL="457200" algn="ctr">
              <a:lnSpc>
                <a:spcPct val="110000"/>
              </a:lnSpc>
              <a:spcBef>
                <a:spcPts val="0"/>
              </a:spcBef>
              <a:spcAft>
                <a:spcPts val="0"/>
              </a:spcAft>
              <a:buSzPts val="661"/>
              <a:buFont typeface="Arial"/>
              <a:buNone/>
              <a:defRPr sz="661"/>
            </a:lvl1pPr>
            <a:lvl2pPr indent="-228600" lvl="1" marL="914400" algn="ctr">
              <a:lnSpc>
                <a:spcPct val="110000"/>
              </a:lnSpc>
              <a:spcBef>
                <a:spcPts val="195"/>
              </a:spcBef>
              <a:spcAft>
                <a:spcPts val="0"/>
              </a:spcAft>
              <a:buSzPts val="562"/>
              <a:buFont typeface="Arial"/>
              <a:buNone/>
              <a:defRPr sz="661"/>
            </a:lvl2pPr>
            <a:lvl3pPr indent="-228600" lvl="2" marL="1371600" algn="ctr">
              <a:lnSpc>
                <a:spcPct val="110000"/>
              </a:lnSpc>
              <a:spcBef>
                <a:spcPts val="195"/>
              </a:spcBef>
              <a:spcAft>
                <a:spcPts val="0"/>
              </a:spcAft>
              <a:buSzPts val="661"/>
              <a:buFont typeface="Arial"/>
              <a:buNone/>
              <a:defRPr sz="661"/>
            </a:lvl3pPr>
            <a:lvl4pPr indent="-228600" lvl="3" marL="1828800" algn="ctr">
              <a:lnSpc>
                <a:spcPct val="110000"/>
              </a:lnSpc>
              <a:spcBef>
                <a:spcPts val="195"/>
              </a:spcBef>
              <a:spcAft>
                <a:spcPts val="0"/>
              </a:spcAft>
              <a:buSzPts val="529"/>
              <a:buFont typeface="Arial"/>
              <a:buNone/>
              <a:defRPr sz="661"/>
            </a:lvl4pPr>
            <a:lvl5pPr indent="-228600" lvl="4" marL="2286000" algn="ctr">
              <a:lnSpc>
                <a:spcPct val="110000"/>
              </a:lnSpc>
              <a:spcBef>
                <a:spcPts val="195"/>
              </a:spcBef>
              <a:spcAft>
                <a:spcPts val="0"/>
              </a:spcAft>
              <a:buSzPts val="661"/>
              <a:buFont typeface="Arial"/>
              <a:buNone/>
              <a:defRPr sz="661"/>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80" name="Google Shape;80;p4"/>
          <p:cNvSpPr txBox="1"/>
          <p:nvPr>
            <p:ph idx="12" type="sldNum"/>
          </p:nvPr>
        </p:nvSpPr>
        <p:spPr>
          <a:xfrm>
            <a:off x="9269849" y="6333134"/>
            <a:ext cx="5943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Box" showMasterSp="0">
  <p:cSld name="Highlight Box">
    <p:spTree>
      <p:nvGrpSpPr>
        <p:cNvPr id="81" name="Shape 81"/>
        <p:cNvGrpSpPr/>
        <p:nvPr/>
      </p:nvGrpSpPr>
      <p:grpSpPr>
        <a:xfrm>
          <a:off x="0" y="0"/>
          <a:ext cx="0" cy="0"/>
          <a:chOff x="0" y="0"/>
          <a:chExt cx="0" cy="0"/>
        </a:xfrm>
      </p:grpSpPr>
      <p:grpSp>
        <p:nvGrpSpPr>
          <p:cNvPr id="82" name="Google Shape;82;p5"/>
          <p:cNvGrpSpPr/>
          <p:nvPr/>
        </p:nvGrpSpPr>
        <p:grpSpPr>
          <a:xfrm>
            <a:off x="608710" y="1414232"/>
            <a:ext cx="2211865" cy="4738671"/>
            <a:chOff x="465221" y="1540042"/>
            <a:chExt cx="2245894" cy="4636169"/>
          </a:xfrm>
        </p:grpSpPr>
        <p:sp>
          <p:nvSpPr>
            <p:cNvPr id="83" name="Google Shape;83;p5"/>
            <p:cNvSpPr/>
            <p:nvPr/>
          </p:nvSpPr>
          <p:spPr>
            <a:xfrm>
              <a:off x="770020" y="1540042"/>
              <a:ext cx="1941095" cy="4636169"/>
            </a:xfrm>
            <a:prstGeom prst="rect">
              <a:avLst/>
            </a:prstGeom>
            <a:solidFill>
              <a:srgbClr val="99A8D4">
                <a:alpha val="31764"/>
              </a:srgbClr>
            </a:solidFill>
            <a:ln cap="flat" cmpd="sng" w="127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15"/>
                <a:buFont typeface="Arial"/>
                <a:buNone/>
              </a:pPr>
              <a:r>
                <a:t/>
              </a:r>
              <a:endParaRPr b="0" i="0" sz="814" u="none" cap="none" strike="noStrike">
                <a:solidFill>
                  <a:schemeClr val="lt1"/>
                </a:solidFill>
                <a:latin typeface="Arial"/>
                <a:ea typeface="Arial"/>
                <a:cs typeface="Arial"/>
                <a:sym typeface="Arial"/>
              </a:endParaRPr>
            </a:p>
          </p:txBody>
        </p:sp>
        <p:sp>
          <p:nvSpPr>
            <p:cNvPr id="84" name="Google Shape;84;p5"/>
            <p:cNvSpPr/>
            <p:nvPr/>
          </p:nvSpPr>
          <p:spPr>
            <a:xfrm>
              <a:off x="465221" y="1540042"/>
              <a:ext cx="304799" cy="4636169"/>
            </a:xfrm>
            <a:prstGeom prst="rect">
              <a:avLst/>
            </a:prstGeom>
            <a:solidFill>
              <a:srgbClr val="1F4B9D">
                <a:alpha val="98431"/>
              </a:srgbClr>
            </a:solidFill>
            <a:ln cap="flat" cmpd="sng" w="127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15"/>
                <a:buFont typeface="Arial"/>
                <a:buNone/>
              </a:pPr>
              <a:r>
                <a:t/>
              </a:r>
              <a:endParaRPr b="0" i="0" sz="814" u="none" cap="none" strike="noStrike">
                <a:solidFill>
                  <a:schemeClr val="lt1"/>
                </a:solidFill>
                <a:latin typeface="Arial"/>
                <a:ea typeface="Arial"/>
                <a:cs typeface="Arial"/>
                <a:sym typeface="Arial"/>
              </a:endParaRPr>
            </a:p>
          </p:txBody>
        </p:sp>
      </p:grpSp>
      <p:sp>
        <p:nvSpPr>
          <p:cNvPr id="85" name="Google Shape;85;p5"/>
          <p:cNvSpPr txBox="1"/>
          <p:nvPr/>
        </p:nvSpPr>
        <p:spPr>
          <a:xfrm>
            <a:off x="576066" y="6370760"/>
            <a:ext cx="2238487" cy="213479"/>
          </a:xfrm>
          <a:prstGeom prst="rect">
            <a:avLst/>
          </a:prstGeom>
          <a:noFill/>
          <a:ln>
            <a:noFill/>
          </a:ln>
        </p:spPr>
        <p:txBody>
          <a:bodyPr anchorCtr="0" anchor="t" bIns="30025" lIns="0" spcFirstLastPara="1" rIns="0" wrap="square" tIns="30025">
            <a:noAutofit/>
          </a:bodyPr>
          <a:lstStyle/>
          <a:p>
            <a:pPr indent="0" lvl="0" marL="0" marR="0" rtl="0" algn="l">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Equity Research</a:t>
            </a:r>
            <a:endParaRPr b="1" i="0" sz="583" u="none" cap="none" strike="noStrike">
              <a:solidFill>
                <a:srgbClr val="002060"/>
              </a:solidFill>
              <a:latin typeface="Source Sans Pro"/>
              <a:ea typeface="Source Sans Pro"/>
              <a:cs typeface="Source Sans Pro"/>
              <a:sym typeface="Source Sans Pro"/>
            </a:endParaRPr>
          </a:p>
        </p:txBody>
      </p:sp>
      <p:sp>
        <p:nvSpPr>
          <p:cNvPr id="86" name="Google Shape;86;p5"/>
          <p:cNvSpPr/>
          <p:nvPr/>
        </p:nvSpPr>
        <p:spPr>
          <a:xfrm>
            <a:off x="3797612" y="6356541"/>
            <a:ext cx="2447268" cy="227697"/>
          </a:xfrm>
          <a:prstGeom prst="rect">
            <a:avLst/>
          </a:prstGeom>
          <a:noFill/>
          <a:ln>
            <a:noFill/>
          </a:ln>
        </p:spPr>
        <p:txBody>
          <a:bodyPr anchorCtr="0" anchor="t" bIns="30025" lIns="60075" spcFirstLastPara="1" rIns="60075" wrap="square" tIns="30025">
            <a:noAutofit/>
          </a:bodyPr>
          <a:lstStyle/>
          <a:p>
            <a:pPr indent="0" lvl="0" marL="0" marR="0" rtl="0" algn="r">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a:t>
            </a:r>
            <a:fld id="{00000000-1234-1234-1234-123412341234}" type="slidenum">
              <a:rPr b="1" i="0" lang="en-US" sz="583" u="none" cap="none" strike="noStrike">
                <a:solidFill>
                  <a:srgbClr val="002060"/>
                </a:solidFill>
                <a:latin typeface="Source Sans Pro"/>
                <a:ea typeface="Source Sans Pro"/>
                <a:cs typeface="Source Sans Pro"/>
                <a:sym typeface="Source Sans Pro"/>
              </a:rPr>
              <a:t>‹#›</a:t>
            </a:fld>
            <a:r>
              <a:rPr b="1" i="0" lang="en-US" sz="583" u="none" cap="none" strike="noStrike">
                <a:solidFill>
                  <a:srgbClr val="002060"/>
                </a:solidFill>
                <a:latin typeface="Source Sans Pro"/>
                <a:ea typeface="Source Sans Pro"/>
                <a:cs typeface="Source Sans Pro"/>
                <a:sym typeface="Source Sans Pro"/>
              </a:rPr>
              <a:t> - | Valid until [Date]</a:t>
            </a:r>
            <a:endParaRPr b="0" i="0" sz="1400" u="none" cap="none" strike="noStrike">
              <a:solidFill>
                <a:srgbClr val="000000"/>
              </a:solidFill>
              <a:latin typeface="Arial"/>
              <a:ea typeface="Arial"/>
              <a:cs typeface="Arial"/>
              <a:sym typeface="Arial"/>
            </a:endParaRPr>
          </a:p>
        </p:txBody>
      </p:sp>
      <p:sp>
        <p:nvSpPr>
          <p:cNvPr id="87" name="Google Shape;87;p5"/>
          <p:cNvSpPr txBox="1"/>
          <p:nvPr/>
        </p:nvSpPr>
        <p:spPr>
          <a:xfrm>
            <a:off x="7036211" y="6370759"/>
            <a:ext cx="2238487" cy="213479"/>
          </a:xfrm>
          <a:prstGeom prst="rect">
            <a:avLst/>
          </a:prstGeom>
          <a:noFill/>
          <a:ln>
            <a:noFill/>
          </a:ln>
        </p:spPr>
        <p:txBody>
          <a:bodyPr anchorCtr="0" anchor="t" bIns="30025" lIns="0" spcFirstLastPara="1" rIns="0" wrap="square" tIns="30025">
            <a:noAutofit/>
          </a:bodyPr>
          <a:lstStyle/>
          <a:p>
            <a:pPr indent="0" lvl="0" marL="0" marR="0" rtl="0" algn="r">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WUTIS</a:t>
            </a:r>
            <a:endParaRPr b="0" i="0" sz="1400" u="none" cap="none" strike="noStrike">
              <a:solidFill>
                <a:srgbClr val="000000"/>
              </a:solidFill>
              <a:latin typeface="Arial"/>
              <a:ea typeface="Arial"/>
              <a:cs typeface="Arial"/>
              <a:sym typeface="Arial"/>
            </a:endParaRPr>
          </a:p>
        </p:txBody>
      </p:sp>
      <p:sp>
        <p:nvSpPr>
          <p:cNvPr id="88" name="Google Shape;88;p5"/>
          <p:cNvSpPr txBox="1"/>
          <p:nvPr>
            <p:ph idx="1" type="body"/>
          </p:nvPr>
        </p:nvSpPr>
        <p:spPr>
          <a:xfrm>
            <a:off x="981649" y="1433478"/>
            <a:ext cx="1832901" cy="4719424"/>
          </a:xfrm>
          <a:prstGeom prst="rect">
            <a:avLst/>
          </a:prstGeom>
          <a:noFill/>
          <a:ln>
            <a:noFill/>
          </a:ln>
        </p:spPr>
        <p:txBody>
          <a:bodyPr anchorCtr="0" anchor="t" bIns="45700" lIns="0" spcFirstLastPara="1" rIns="18275" wrap="square" tIns="45700">
            <a:noAutofit/>
          </a:bodyPr>
          <a:lstStyle>
            <a:lvl1pPr indent="-280352" lvl="0" marL="457200" algn="l">
              <a:lnSpc>
                <a:spcPct val="110000"/>
              </a:lnSpc>
              <a:spcBef>
                <a:spcPts val="587"/>
              </a:spcBef>
              <a:spcAft>
                <a:spcPts val="0"/>
              </a:spcAft>
              <a:buSzPts val="815"/>
              <a:buChar char="⚫"/>
              <a:defRPr sz="814">
                <a:solidFill>
                  <a:srgbClr val="002060"/>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89" name="Google Shape;89;p5"/>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90" name="Google Shape;90;p5"/>
          <p:cNvSpPr txBox="1"/>
          <p:nvPr>
            <p:ph idx="2"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pic>
        <p:nvPicPr>
          <p:cNvPr id="91" name="Google Shape;91;p5"/>
          <p:cNvPicPr preferRelativeResize="0"/>
          <p:nvPr/>
        </p:nvPicPr>
        <p:blipFill rotWithShape="1">
          <a:blip r:embed="rId2">
            <a:alphaModFix/>
          </a:blip>
          <a:srcRect b="0" l="0" r="0" t="0"/>
          <a:stretch/>
        </p:blipFill>
        <p:spPr>
          <a:xfrm>
            <a:off x="7125232" y="-178679"/>
            <a:ext cx="2861450" cy="1550280"/>
          </a:xfrm>
          <a:prstGeom prst="rect">
            <a:avLst/>
          </a:prstGeom>
          <a:noFill/>
          <a:ln>
            <a:noFill/>
          </a:ln>
        </p:spPr>
      </p:pic>
      <p:cxnSp>
        <p:nvCxnSpPr>
          <p:cNvPr id="92" name="Google Shape;92;p5"/>
          <p:cNvCxnSpPr/>
          <p:nvPr/>
        </p:nvCxnSpPr>
        <p:spPr>
          <a:xfrm>
            <a:off x="416861" y="1075765"/>
            <a:ext cx="9063317" cy="0"/>
          </a:xfrm>
          <a:prstGeom prst="straightConnector1">
            <a:avLst/>
          </a:prstGeom>
          <a:noFill/>
          <a:ln cap="flat" cmpd="sng" w="19050">
            <a:solidFill>
              <a:schemeClr val="dk1"/>
            </a:solidFill>
            <a:prstDash val="solid"/>
            <a:round/>
            <a:headEnd len="sm" w="sm" type="none"/>
            <a:tailEnd len="sm" w="sm" type="none"/>
          </a:ln>
        </p:spPr>
      </p:cxnSp>
      <p:cxnSp>
        <p:nvCxnSpPr>
          <p:cNvPr id="93" name="Google Shape;93;p5"/>
          <p:cNvCxnSpPr/>
          <p:nvPr/>
        </p:nvCxnSpPr>
        <p:spPr>
          <a:xfrm>
            <a:off x="416858" y="6329643"/>
            <a:ext cx="9063317" cy="0"/>
          </a:xfrm>
          <a:prstGeom prst="straightConnector1">
            <a:avLst/>
          </a:prstGeom>
          <a:noFill/>
          <a:ln cap="flat" cmpd="sng" w="19050">
            <a:solidFill>
              <a:schemeClr val="dk1"/>
            </a:solidFill>
            <a:prstDash val="solid"/>
            <a:round/>
            <a:headEnd len="sm" w="sm" type="none"/>
            <a:tailEnd len="sm" w="sm" type="none"/>
          </a:ln>
        </p:spPr>
      </p:cxnSp>
      <p:sp>
        <p:nvSpPr>
          <p:cNvPr id="94" name="Google Shape;94;p5"/>
          <p:cNvSpPr txBox="1"/>
          <p:nvPr>
            <p:ph idx="12" type="sldNum"/>
          </p:nvPr>
        </p:nvSpPr>
        <p:spPr>
          <a:xfrm>
            <a:off x="9269849" y="6333134"/>
            <a:ext cx="594300" cy="525000"/>
          </a:xfrm>
          <a:prstGeom prst="rect">
            <a:avLst/>
          </a:prstGeom>
        </p:spPr>
        <p:txBody>
          <a:bodyPr anchorCtr="0" anchor="t" bIns="91425" lIns="91425" spcFirstLastPara="1" rIns="91425" wrap="square" tIns="91425">
            <a:noAutofit/>
          </a:bodyPr>
          <a:lstStyle>
            <a:lvl1pPr lvl="0">
              <a:buNone/>
              <a:defRPr>
                <a:solidFill>
                  <a:srgbClr val="002060"/>
                </a:solidFill>
              </a:defRPr>
            </a:lvl1pPr>
            <a:lvl2pPr lvl="1">
              <a:buNone/>
              <a:defRPr>
                <a:solidFill>
                  <a:srgbClr val="002060"/>
                </a:solidFill>
              </a:defRPr>
            </a:lvl2pPr>
            <a:lvl3pPr lvl="2">
              <a:buNone/>
              <a:defRPr>
                <a:solidFill>
                  <a:srgbClr val="002060"/>
                </a:solidFill>
              </a:defRPr>
            </a:lvl3pPr>
            <a:lvl4pPr lvl="3">
              <a:buNone/>
              <a:defRPr>
                <a:solidFill>
                  <a:srgbClr val="002060"/>
                </a:solidFill>
              </a:defRPr>
            </a:lvl4pPr>
            <a:lvl5pPr lvl="4">
              <a:buNone/>
              <a:defRPr>
                <a:solidFill>
                  <a:srgbClr val="002060"/>
                </a:solidFill>
              </a:defRPr>
            </a:lvl5pPr>
            <a:lvl6pPr lvl="5">
              <a:buNone/>
              <a:defRPr>
                <a:solidFill>
                  <a:srgbClr val="002060"/>
                </a:solidFill>
              </a:defRPr>
            </a:lvl6pPr>
            <a:lvl7pPr lvl="6">
              <a:buNone/>
              <a:defRPr>
                <a:solidFill>
                  <a:srgbClr val="002060"/>
                </a:solidFill>
              </a:defRPr>
            </a:lvl7pPr>
            <a:lvl8pPr lvl="7">
              <a:buNone/>
              <a:defRPr>
                <a:solidFill>
                  <a:srgbClr val="002060"/>
                </a:solidFill>
              </a:defRPr>
            </a:lvl8pPr>
            <a:lvl9pPr lvl="8">
              <a:buNone/>
              <a:defRPr>
                <a:solidFill>
                  <a:srgbClr val="00206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95" name="Shape 95"/>
        <p:cNvGrpSpPr/>
        <p:nvPr/>
      </p:nvGrpSpPr>
      <p:grpSpPr>
        <a:xfrm>
          <a:off x="0" y="0"/>
          <a:ext cx="0" cy="0"/>
          <a:chOff x="0" y="0"/>
          <a:chExt cx="0" cy="0"/>
        </a:xfrm>
      </p:grpSpPr>
      <p:sp>
        <p:nvSpPr>
          <p:cNvPr id="96" name="Google Shape;96;p6"/>
          <p:cNvSpPr txBox="1"/>
          <p:nvPr>
            <p:ph idx="1" type="body"/>
          </p:nvPr>
        </p:nvSpPr>
        <p:spPr>
          <a:xfrm>
            <a:off x="675411" y="1479179"/>
            <a:ext cx="8555182" cy="4437529"/>
          </a:xfrm>
          <a:prstGeom prst="rect">
            <a:avLst/>
          </a:prstGeom>
          <a:noFill/>
          <a:ln>
            <a:noFill/>
          </a:ln>
        </p:spPr>
        <p:txBody>
          <a:bodyPr anchorCtr="0" anchor="t" bIns="45700" lIns="0" spcFirstLastPara="1" rIns="18275" wrap="square" tIns="45700">
            <a:noAutofit/>
          </a:bodyPr>
          <a:lstStyle>
            <a:lvl1pPr indent="-342900" lvl="0" marL="457200" algn="l">
              <a:lnSpc>
                <a:spcPct val="110000"/>
              </a:lnSpc>
              <a:spcBef>
                <a:spcPts val="587"/>
              </a:spcBef>
              <a:spcAft>
                <a:spcPts val="0"/>
              </a:spcAft>
              <a:buSzPts val="1800"/>
              <a:buChar char="⚫"/>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97" name="Google Shape;97;p6"/>
          <p:cNvSpPr txBox="1"/>
          <p:nvPr>
            <p:ph idx="2" type="body"/>
          </p:nvPr>
        </p:nvSpPr>
        <p:spPr>
          <a:xfrm>
            <a:off x="675411" y="6063304"/>
            <a:ext cx="8555182" cy="244811"/>
          </a:xfrm>
          <a:prstGeom prst="rect">
            <a:avLst/>
          </a:prstGeom>
          <a:noFill/>
          <a:ln>
            <a:noFill/>
          </a:ln>
        </p:spPr>
        <p:txBody>
          <a:bodyPr anchorCtr="0" anchor="b" bIns="18275" lIns="0" spcFirstLastPara="1" rIns="18275" wrap="square" tIns="18275">
            <a:spAutoFit/>
          </a:bodyPr>
          <a:lstStyle>
            <a:lvl1pPr indent="-228600" lvl="0" marL="457200" algn="l">
              <a:lnSpc>
                <a:spcPct val="100000"/>
              </a:lnSpc>
              <a:spcBef>
                <a:spcPts val="0"/>
              </a:spcBef>
              <a:spcAft>
                <a:spcPts val="0"/>
              </a:spcAft>
              <a:buSzPts val="466"/>
              <a:buNone/>
              <a:defRPr i="1" sz="466">
                <a:solidFill>
                  <a:schemeClr val="dk1"/>
                </a:solidFill>
              </a:defRPr>
            </a:lvl1pPr>
            <a:lvl2pPr indent="-258191" lvl="1" marL="914400" algn="l">
              <a:lnSpc>
                <a:spcPct val="100000"/>
              </a:lnSpc>
              <a:spcBef>
                <a:spcPts val="0"/>
              </a:spcBef>
              <a:spcAft>
                <a:spcPts val="0"/>
              </a:spcAft>
              <a:buClr>
                <a:schemeClr val="dk1"/>
              </a:buClr>
              <a:buSzPts val="466"/>
              <a:buFont typeface="Arial"/>
              <a:buAutoNum type="arabicPeriod"/>
              <a:defRPr i="1" sz="466">
                <a:solidFill>
                  <a:schemeClr val="dk1"/>
                </a:solidFill>
              </a:defRPr>
            </a:lvl2pPr>
            <a:lvl3pPr indent="-258191" lvl="2" marL="1371600" algn="l">
              <a:lnSpc>
                <a:spcPct val="100000"/>
              </a:lnSpc>
              <a:spcBef>
                <a:spcPts val="0"/>
              </a:spcBef>
              <a:spcAft>
                <a:spcPts val="0"/>
              </a:spcAft>
              <a:buClr>
                <a:schemeClr val="dk1"/>
              </a:buClr>
              <a:buSzPts val="466"/>
              <a:buFont typeface="Arial"/>
              <a:buAutoNum type="alphaLcParenR"/>
              <a:defRPr i="1" sz="466"/>
            </a:lvl3pPr>
            <a:lvl4pPr indent="-228600" lvl="3" marL="1828800" algn="l">
              <a:lnSpc>
                <a:spcPct val="90000"/>
              </a:lnSpc>
              <a:spcBef>
                <a:spcPts val="0"/>
              </a:spcBef>
              <a:spcAft>
                <a:spcPts val="0"/>
              </a:spcAft>
              <a:buSzPts val="373"/>
              <a:buNone/>
              <a:defRPr i="1" sz="466" u="none" strike="noStrike">
                <a:latin typeface="Arial"/>
                <a:ea typeface="Arial"/>
                <a:cs typeface="Arial"/>
                <a:sym typeface="Arial"/>
              </a:defRPr>
            </a:lvl4pPr>
            <a:lvl5pPr indent="-258191" lvl="4" marL="2286000" algn="l">
              <a:lnSpc>
                <a:spcPct val="110000"/>
              </a:lnSpc>
              <a:spcBef>
                <a:spcPts val="195"/>
              </a:spcBef>
              <a:spcAft>
                <a:spcPts val="0"/>
              </a:spcAft>
              <a:buSzPts val="466"/>
              <a:buChar char="⚫"/>
              <a:defRPr i="1" sz="466"/>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98" name="Google Shape;98;p6"/>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99" name="Google Shape;99;p6"/>
          <p:cNvSpPr txBox="1"/>
          <p:nvPr>
            <p:ph idx="3"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100" name="Google Shape;100;p6"/>
          <p:cNvSpPr txBox="1"/>
          <p:nvPr>
            <p:ph idx="12" type="sldNum"/>
          </p:nvPr>
        </p:nvSpPr>
        <p:spPr>
          <a:xfrm>
            <a:off x="9269849" y="6333134"/>
            <a:ext cx="5943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101" name="Shape 101"/>
        <p:cNvGrpSpPr/>
        <p:nvPr/>
      </p:nvGrpSpPr>
      <p:grpSpPr>
        <a:xfrm>
          <a:off x="0" y="0"/>
          <a:ext cx="0" cy="0"/>
          <a:chOff x="0" y="0"/>
          <a:chExt cx="0" cy="0"/>
        </a:xfrm>
      </p:grpSpPr>
      <p:sp>
        <p:nvSpPr>
          <p:cNvPr id="102" name="Google Shape;102;p7"/>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103" name="Google Shape;103;p7"/>
          <p:cNvSpPr txBox="1"/>
          <p:nvPr>
            <p:ph idx="1"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104" name="Google Shape;104;p7"/>
          <p:cNvSpPr txBox="1"/>
          <p:nvPr>
            <p:ph idx="12" type="sldNum"/>
          </p:nvPr>
        </p:nvSpPr>
        <p:spPr>
          <a:xfrm>
            <a:off x="9269849" y="6333134"/>
            <a:ext cx="594300" cy="525000"/>
          </a:xfrm>
          <a:prstGeom prst="rect">
            <a:avLst/>
          </a:prstGeom>
        </p:spPr>
        <p:txBody>
          <a:bodyPr anchorCtr="0" anchor="t" bIns="91425" lIns="91425" spcFirstLastPara="1" rIns="91425" wrap="square" tIns="91425">
            <a:noAutofit/>
          </a:bodyPr>
          <a:lstStyle>
            <a:lvl1pPr lvl="0">
              <a:buNone/>
              <a:defRPr>
                <a:solidFill>
                  <a:srgbClr val="7F7F7F"/>
                </a:solidFill>
              </a:defRPr>
            </a:lvl1pPr>
            <a:lvl2pPr lvl="1">
              <a:buNone/>
              <a:defRPr>
                <a:solidFill>
                  <a:srgbClr val="7F7F7F"/>
                </a:solidFill>
              </a:defRPr>
            </a:lvl2pPr>
            <a:lvl3pPr lvl="2">
              <a:buNone/>
              <a:defRPr>
                <a:solidFill>
                  <a:srgbClr val="7F7F7F"/>
                </a:solidFill>
              </a:defRPr>
            </a:lvl3pPr>
            <a:lvl4pPr lvl="3">
              <a:buNone/>
              <a:defRPr>
                <a:solidFill>
                  <a:srgbClr val="7F7F7F"/>
                </a:solidFill>
              </a:defRPr>
            </a:lvl4pPr>
            <a:lvl5pPr lvl="4">
              <a:buNone/>
              <a:defRPr>
                <a:solidFill>
                  <a:srgbClr val="7F7F7F"/>
                </a:solidFill>
              </a:defRPr>
            </a:lvl5pPr>
            <a:lvl6pPr lvl="5">
              <a:buNone/>
              <a:defRPr>
                <a:solidFill>
                  <a:srgbClr val="7F7F7F"/>
                </a:solidFill>
              </a:defRPr>
            </a:lvl6pPr>
            <a:lvl7pPr lvl="6">
              <a:buNone/>
              <a:defRPr>
                <a:solidFill>
                  <a:srgbClr val="7F7F7F"/>
                </a:solidFill>
              </a:defRPr>
            </a:lvl7pPr>
            <a:lvl8pPr lvl="7">
              <a:buNone/>
              <a:defRPr>
                <a:solidFill>
                  <a:srgbClr val="7F7F7F"/>
                </a:solidFill>
              </a:defRPr>
            </a:lvl8pPr>
            <a:lvl9pPr lvl="8">
              <a:buNone/>
              <a:defRPr>
                <a:solidFill>
                  <a:srgbClr val="7F7F7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 Slide 1">
    <p:spTree>
      <p:nvGrpSpPr>
        <p:cNvPr id="135" name="Shape 135"/>
        <p:cNvGrpSpPr/>
        <p:nvPr/>
      </p:nvGrpSpPr>
      <p:grpSpPr>
        <a:xfrm>
          <a:off x="0" y="0"/>
          <a:ext cx="0" cy="0"/>
          <a:chOff x="0" y="0"/>
          <a:chExt cx="0" cy="0"/>
        </a:xfrm>
      </p:grpSpPr>
      <p:grpSp>
        <p:nvGrpSpPr>
          <p:cNvPr id="136" name="Google Shape;136;p9"/>
          <p:cNvGrpSpPr/>
          <p:nvPr/>
        </p:nvGrpSpPr>
        <p:grpSpPr>
          <a:xfrm>
            <a:off x="2" y="-127467"/>
            <a:ext cx="9771861" cy="6985467"/>
            <a:chOff x="0" y="-144463"/>
            <a:chExt cx="9922197" cy="7916863"/>
          </a:xfrm>
        </p:grpSpPr>
        <p:pic>
          <p:nvPicPr>
            <p:cNvPr id="137" name="Google Shape;137;p9"/>
            <p:cNvPicPr preferRelativeResize="0"/>
            <p:nvPr/>
          </p:nvPicPr>
          <p:blipFill rotWithShape="1">
            <a:blip r:embed="rId2">
              <a:alphaModFix/>
            </a:blip>
            <a:srcRect b="85218" l="0" r="0" t="0"/>
            <a:stretch/>
          </p:blipFill>
          <p:spPr>
            <a:xfrm>
              <a:off x="0" y="-13209"/>
              <a:ext cx="9906000" cy="7785609"/>
            </a:xfrm>
            <a:prstGeom prst="rect">
              <a:avLst/>
            </a:prstGeom>
            <a:noFill/>
            <a:ln>
              <a:noFill/>
            </a:ln>
          </p:spPr>
        </p:pic>
        <p:sp>
          <p:nvSpPr>
            <p:cNvPr id="138" name="Google Shape;138;p9"/>
            <p:cNvSpPr/>
            <p:nvPr/>
          </p:nvSpPr>
          <p:spPr>
            <a:xfrm>
              <a:off x="4493017" y="2158008"/>
              <a:ext cx="1945845" cy="32403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15"/>
                <a:buFont typeface="Arial"/>
                <a:buNone/>
              </a:pPr>
              <a:r>
                <a:t/>
              </a:r>
              <a:endParaRPr b="0" i="0" sz="814" u="none" cap="none" strike="noStrike">
                <a:solidFill>
                  <a:schemeClr val="lt1"/>
                </a:solidFill>
                <a:latin typeface="Arial"/>
                <a:ea typeface="Arial"/>
                <a:cs typeface="Arial"/>
                <a:sym typeface="Arial"/>
              </a:endParaRPr>
            </a:p>
          </p:txBody>
        </p:sp>
        <p:pic>
          <p:nvPicPr>
            <p:cNvPr id="139" name="Google Shape;139;p9"/>
            <p:cNvPicPr preferRelativeResize="0"/>
            <p:nvPr/>
          </p:nvPicPr>
          <p:blipFill rotWithShape="1">
            <a:blip r:embed="rId3">
              <a:alphaModFix/>
            </a:blip>
            <a:srcRect b="0" l="0" r="0" t="0"/>
            <a:stretch/>
          </p:blipFill>
          <p:spPr>
            <a:xfrm>
              <a:off x="0" y="2532680"/>
              <a:ext cx="4445046" cy="2687989"/>
            </a:xfrm>
            <a:prstGeom prst="rect">
              <a:avLst/>
            </a:prstGeom>
            <a:noFill/>
            <a:ln>
              <a:noFill/>
            </a:ln>
          </p:spPr>
        </p:pic>
        <p:sp>
          <p:nvSpPr>
            <p:cNvPr id="140" name="Google Shape;140;p9"/>
            <p:cNvSpPr/>
            <p:nvPr/>
          </p:nvSpPr>
          <p:spPr>
            <a:xfrm>
              <a:off x="6438862" y="-19050"/>
              <a:ext cx="3483335" cy="779145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105422" lvl="0" marL="0" marR="0" rtl="0" algn="l">
                <a:lnSpc>
                  <a:spcPct val="100000"/>
                </a:lnSpc>
                <a:spcBef>
                  <a:spcPts val="0"/>
                </a:spcBef>
                <a:spcAft>
                  <a:spcPts val="0"/>
                </a:spcAft>
                <a:buClr>
                  <a:srgbClr val="000000"/>
                </a:buClr>
                <a:buSzPts val="1748"/>
                <a:buFont typeface="Arial"/>
                <a:buNone/>
              </a:pPr>
              <a:r>
                <a:t/>
              </a:r>
              <a:endParaRPr b="1" i="0" sz="1748" u="none" cap="none" strike="noStrike">
                <a:solidFill>
                  <a:srgbClr val="000000"/>
                </a:solidFill>
                <a:latin typeface="Arial"/>
                <a:ea typeface="Arial"/>
                <a:cs typeface="Arial"/>
                <a:sym typeface="Arial"/>
              </a:endParaRPr>
            </a:p>
          </p:txBody>
        </p:sp>
        <p:sp>
          <p:nvSpPr>
            <p:cNvPr descr="https://www.whu.edu/fileadmin/templates_whu.edu/global_gfx/Logo_WHU.rgb.svg" id="141" name="Google Shape;141;p9">
              <a:hlinkClick r:id="rId4"/>
            </p:cNvPr>
            <p:cNvSpPr/>
            <p:nvPr/>
          </p:nvSpPr>
          <p:spPr>
            <a:xfrm>
              <a:off x="127000"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15"/>
                <a:buFont typeface="Arial"/>
                <a:buNone/>
              </a:pPr>
              <a:r>
                <a:t/>
              </a:r>
              <a:endParaRPr b="0" i="0" sz="814" u="none" cap="none" strike="noStrike">
                <a:solidFill>
                  <a:srgbClr val="000000"/>
                </a:solidFill>
                <a:latin typeface="Arial"/>
                <a:ea typeface="Arial"/>
                <a:cs typeface="Arial"/>
                <a:sym typeface="Arial"/>
              </a:endParaRPr>
            </a:p>
          </p:txBody>
        </p:sp>
        <p:sp>
          <p:nvSpPr>
            <p:cNvPr descr="https://www.whu.edu/fileadmin/templates_whu.edu/global_gfx/Logo_WHU.rgb.svg" id="142" name="Google Shape;142;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15"/>
                <a:buFont typeface="Arial"/>
                <a:buNone/>
              </a:pPr>
              <a:r>
                <a:t/>
              </a:r>
              <a:endParaRPr b="0" i="0" sz="814" u="none" cap="none" strike="noStrike">
                <a:solidFill>
                  <a:srgbClr val="000000"/>
                </a:solidFill>
                <a:latin typeface="Arial"/>
                <a:ea typeface="Arial"/>
                <a:cs typeface="Arial"/>
                <a:sym typeface="Arial"/>
              </a:endParaRPr>
            </a:p>
          </p:txBody>
        </p:sp>
      </p:grpSp>
      <p:grpSp>
        <p:nvGrpSpPr>
          <p:cNvPr id="143" name="Google Shape;143;p9"/>
          <p:cNvGrpSpPr/>
          <p:nvPr/>
        </p:nvGrpSpPr>
        <p:grpSpPr>
          <a:xfrm>
            <a:off x="-639289" y="777"/>
            <a:ext cx="438755" cy="6865369"/>
            <a:chOff x="-639289" y="777"/>
            <a:chExt cx="438755" cy="6865369"/>
          </a:xfrm>
        </p:grpSpPr>
        <p:grpSp>
          <p:nvGrpSpPr>
            <p:cNvPr id="144" name="Google Shape;144;p9"/>
            <p:cNvGrpSpPr/>
            <p:nvPr/>
          </p:nvGrpSpPr>
          <p:grpSpPr>
            <a:xfrm>
              <a:off x="-639284" y="1041043"/>
              <a:ext cx="438750" cy="648287"/>
              <a:chOff x="-639284" y="1031197"/>
              <a:chExt cx="438750" cy="648287"/>
            </a:xfrm>
          </p:grpSpPr>
          <p:sp>
            <p:nvSpPr>
              <p:cNvPr id="145" name="Google Shape;145;p9"/>
              <p:cNvSpPr/>
              <p:nvPr/>
            </p:nvSpPr>
            <p:spPr>
              <a:xfrm>
                <a:off x="-639283" y="1031197"/>
                <a:ext cx="438749" cy="3240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p:txBody>
          </p:sp>
          <p:sp>
            <p:nvSpPr>
              <p:cNvPr id="146" name="Google Shape;146;p9"/>
              <p:cNvSpPr/>
              <p:nvPr/>
            </p:nvSpPr>
            <p:spPr>
              <a:xfrm>
                <a:off x="-639284" y="1355484"/>
                <a:ext cx="438749" cy="324000"/>
              </a:xfrm>
              <a:prstGeom prst="rect">
                <a:avLst/>
              </a:prstGeom>
              <a:solidFill>
                <a:srgbClr val="80B4C8"/>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180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200</a:t>
                </a:r>
                <a:endParaRPr b="0" i="0" sz="1400" u="none" cap="none" strike="noStrike">
                  <a:solidFill>
                    <a:srgbClr val="000000"/>
                  </a:solidFill>
                  <a:latin typeface="Arial"/>
                  <a:ea typeface="Arial"/>
                  <a:cs typeface="Arial"/>
                  <a:sym typeface="Arial"/>
                </a:endParaRPr>
              </a:p>
            </p:txBody>
          </p:sp>
        </p:grpSp>
        <p:grpSp>
          <p:nvGrpSpPr>
            <p:cNvPr id="147" name="Google Shape;147;p9"/>
            <p:cNvGrpSpPr/>
            <p:nvPr/>
          </p:nvGrpSpPr>
          <p:grpSpPr>
            <a:xfrm>
              <a:off x="-639284" y="2077662"/>
              <a:ext cx="438750" cy="651934"/>
              <a:chOff x="-639284" y="2056412"/>
              <a:chExt cx="438750" cy="651934"/>
            </a:xfrm>
          </p:grpSpPr>
          <p:sp>
            <p:nvSpPr>
              <p:cNvPr id="148" name="Google Shape;148;p9"/>
              <p:cNvSpPr/>
              <p:nvPr/>
            </p:nvSpPr>
            <p:spPr>
              <a:xfrm>
                <a:off x="-639283" y="2056412"/>
                <a:ext cx="438749" cy="324000"/>
              </a:xfrm>
              <a:prstGeom prst="rect">
                <a:avLst/>
              </a:prstGeom>
              <a:solidFill>
                <a:srgbClr val="00AEE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239</a:t>
                </a:r>
                <a:endParaRPr b="0" i="0" sz="1400" u="none" cap="none" strike="noStrike">
                  <a:solidFill>
                    <a:srgbClr val="000000"/>
                  </a:solidFill>
                  <a:latin typeface="Arial"/>
                  <a:ea typeface="Arial"/>
                  <a:cs typeface="Arial"/>
                  <a:sym typeface="Arial"/>
                </a:endParaRPr>
              </a:p>
            </p:txBody>
          </p:sp>
          <p:sp>
            <p:nvSpPr>
              <p:cNvPr id="149" name="Google Shape;149;p9"/>
              <p:cNvSpPr/>
              <p:nvPr/>
            </p:nvSpPr>
            <p:spPr>
              <a:xfrm>
                <a:off x="-639284" y="2384346"/>
                <a:ext cx="438749" cy="324000"/>
              </a:xfrm>
              <a:prstGeom prst="rect">
                <a:avLst/>
              </a:prstGeom>
              <a:solidFill>
                <a:srgbClr val="96D6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nvGrpSpPr>
            <p:cNvPr id="150" name="Google Shape;150;p9"/>
            <p:cNvGrpSpPr/>
            <p:nvPr/>
          </p:nvGrpSpPr>
          <p:grpSpPr>
            <a:xfrm>
              <a:off x="-639285" y="3117928"/>
              <a:ext cx="438750" cy="648287"/>
              <a:chOff x="-639285" y="3094327"/>
              <a:chExt cx="438750" cy="648287"/>
            </a:xfrm>
          </p:grpSpPr>
          <p:sp>
            <p:nvSpPr>
              <p:cNvPr id="151" name="Google Shape;151;p9"/>
              <p:cNvSpPr/>
              <p:nvPr/>
            </p:nvSpPr>
            <p:spPr>
              <a:xfrm>
                <a:off x="-639284" y="3094327"/>
                <a:ext cx="438749" cy="324000"/>
              </a:xfrm>
              <a:prstGeom prst="rect">
                <a:avLst/>
              </a:prstGeom>
              <a:solidFill>
                <a:srgbClr val="99B221"/>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33</a:t>
                </a:r>
                <a:endParaRPr b="0" i="0" sz="1400" u="none" cap="none" strike="noStrike">
                  <a:solidFill>
                    <a:srgbClr val="000000"/>
                  </a:solidFill>
                  <a:latin typeface="Arial"/>
                  <a:ea typeface="Arial"/>
                  <a:cs typeface="Arial"/>
                  <a:sym typeface="Arial"/>
                </a:endParaRPr>
              </a:p>
            </p:txBody>
          </p:sp>
          <p:sp>
            <p:nvSpPr>
              <p:cNvPr id="152" name="Google Shape;152;p9"/>
              <p:cNvSpPr/>
              <p:nvPr/>
            </p:nvSpPr>
            <p:spPr>
              <a:xfrm>
                <a:off x="-639285" y="3418614"/>
                <a:ext cx="438749" cy="324000"/>
              </a:xfrm>
              <a:prstGeom prst="rect">
                <a:avLst/>
              </a:prstGeom>
              <a:solidFill>
                <a:srgbClr val="CCD89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144</a:t>
                </a:r>
                <a:endParaRPr b="0" i="0" sz="1400" u="none" cap="none" strike="noStrike">
                  <a:solidFill>
                    <a:srgbClr val="000000"/>
                  </a:solidFill>
                  <a:latin typeface="Arial"/>
                  <a:ea typeface="Arial"/>
                  <a:cs typeface="Arial"/>
                  <a:sym typeface="Arial"/>
                </a:endParaRPr>
              </a:p>
            </p:txBody>
          </p:sp>
        </p:grpSp>
        <p:grpSp>
          <p:nvGrpSpPr>
            <p:cNvPr id="153" name="Google Shape;153;p9"/>
            <p:cNvGrpSpPr/>
            <p:nvPr/>
          </p:nvGrpSpPr>
          <p:grpSpPr>
            <a:xfrm>
              <a:off x="-639286" y="4154547"/>
              <a:ext cx="438750" cy="643770"/>
              <a:chOff x="-639286" y="4119542"/>
              <a:chExt cx="438750" cy="643770"/>
            </a:xfrm>
          </p:grpSpPr>
          <p:sp>
            <p:nvSpPr>
              <p:cNvPr id="154" name="Google Shape;154;p9"/>
              <p:cNvSpPr/>
              <p:nvPr/>
            </p:nvSpPr>
            <p:spPr>
              <a:xfrm>
                <a:off x="-639285" y="4119542"/>
                <a:ext cx="438749" cy="324000"/>
              </a:xfrm>
              <a:prstGeom prst="rect">
                <a:avLst/>
              </a:prstGeom>
              <a:solidFill>
                <a:srgbClr val="58595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89</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91</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a:off x="-639286" y="4439312"/>
                <a:ext cx="438749" cy="324000"/>
              </a:xfrm>
              <a:prstGeom prst="rect">
                <a:avLst/>
              </a:prstGeom>
              <a:solidFill>
                <a:srgbClr val="ACACA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173</a:t>
                </a:r>
                <a:endParaRPr b="0" i="0" sz="1400" u="none" cap="none" strike="noStrike">
                  <a:solidFill>
                    <a:srgbClr val="000000"/>
                  </a:solidFill>
                  <a:latin typeface="Arial"/>
                  <a:ea typeface="Arial"/>
                  <a:cs typeface="Arial"/>
                  <a:sym typeface="Arial"/>
                </a:endParaRPr>
              </a:p>
            </p:txBody>
          </p:sp>
        </p:grpSp>
        <p:grpSp>
          <p:nvGrpSpPr>
            <p:cNvPr id="156" name="Google Shape;156;p9"/>
            <p:cNvGrpSpPr/>
            <p:nvPr/>
          </p:nvGrpSpPr>
          <p:grpSpPr>
            <a:xfrm>
              <a:off x="-639287" y="5186649"/>
              <a:ext cx="438750" cy="642881"/>
              <a:chOff x="-639287" y="5157457"/>
              <a:chExt cx="438750" cy="642881"/>
            </a:xfrm>
          </p:grpSpPr>
          <p:sp>
            <p:nvSpPr>
              <p:cNvPr id="157" name="Google Shape;157;p9"/>
              <p:cNvSpPr/>
              <p:nvPr/>
            </p:nvSpPr>
            <p:spPr>
              <a:xfrm>
                <a:off x="-639286" y="5157457"/>
                <a:ext cx="438749" cy="324000"/>
              </a:xfrm>
              <a:prstGeom prst="rect">
                <a:avLst/>
              </a:prstGeom>
              <a:solidFill>
                <a:srgbClr val="FEBE1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639287" y="5476338"/>
                <a:ext cx="438749" cy="324000"/>
              </a:xfrm>
              <a:prstGeom prst="rect">
                <a:avLst/>
              </a:prstGeom>
              <a:solidFill>
                <a:srgbClr val="FEDF87"/>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223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135</a:t>
                </a:r>
                <a:endParaRPr b="0" i="0" sz="1400" u="none" cap="none" strike="noStrike">
                  <a:solidFill>
                    <a:srgbClr val="000000"/>
                  </a:solidFill>
                  <a:latin typeface="Arial"/>
                  <a:ea typeface="Arial"/>
                  <a:cs typeface="Arial"/>
                  <a:sym typeface="Arial"/>
                </a:endParaRPr>
              </a:p>
            </p:txBody>
          </p:sp>
        </p:grpSp>
        <p:grpSp>
          <p:nvGrpSpPr>
            <p:cNvPr id="159" name="Google Shape;159;p9"/>
            <p:cNvGrpSpPr/>
            <p:nvPr/>
          </p:nvGrpSpPr>
          <p:grpSpPr>
            <a:xfrm>
              <a:off x="-639288" y="6217859"/>
              <a:ext cx="438750" cy="648287"/>
              <a:chOff x="-639288" y="6195374"/>
              <a:chExt cx="438750" cy="648287"/>
            </a:xfrm>
          </p:grpSpPr>
          <p:sp>
            <p:nvSpPr>
              <p:cNvPr id="160" name="Google Shape;160;p9"/>
              <p:cNvSpPr/>
              <p:nvPr/>
            </p:nvSpPr>
            <p:spPr>
              <a:xfrm>
                <a:off x="-639287" y="6195374"/>
                <a:ext cx="438749" cy="324000"/>
              </a:xfrm>
              <a:prstGeom prst="rect">
                <a:avLst/>
              </a:prstGeom>
              <a:solidFill>
                <a:srgbClr val="9D063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59</a:t>
                </a:r>
                <a:endParaRPr b="0" i="0" sz="1400" u="none" cap="none" strike="noStrike">
                  <a:solidFill>
                    <a:srgbClr val="000000"/>
                  </a:solidFill>
                  <a:latin typeface="Arial"/>
                  <a:ea typeface="Arial"/>
                  <a:cs typeface="Arial"/>
                  <a:sym typeface="Arial"/>
                </a:endParaRPr>
              </a:p>
            </p:txBody>
          </p:sp>
          <p:sp>
            <p:nvSpPr>
              <p:cNvPr id="161" name="Google Shape;161;p9"/>
              <p:cNvSpPr/>
              <p:nvPr/>
            </p:nvSpPr>
            <p:spPr>
              <a:xfrm>
                <a:off x="-639288" y="6519661"/>
                <a:ext cx="438749" cy="324000"/>
              </a:xfrm>
              <a:prstGeom prst="rect">
                <a:avLst/>
              </a:prstGeom>
              <a:solidFill>
                <a:srgbClr val="CE829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p:txBody>
          </p:sp>
        </p:grpSp>
        <p:grpSp>
          <p:nvGrpSpPr>
            <p:cNvPr id="162" name="Google Shape;162;p9"/>
            <p:cNvGrpSpPr/>
            <p:nvPr/>
          </p:nvGrpSpPr>
          <p:grpSpPr>
            <a:xfrm>
              <a:off x="-639289" y="777"/>
              <a:ext cx="438750" cy="651934"/>
              <a:chOff x="-639289" y="-6718"/>
              <a:chExt cx="438750" cy="651934"/>
            </a:xfrm>
          </p:grpSpPr>
          <p:sp>
            <p:nvSpPr>
              <p:cNvPr id="163" name="Google Shape;163;p9"/>
              <p:cNvSpPr/>
              <p:nvPr/>
            </p:nvSpPr>
            <p:spPr>
              <a:xfrm>
                <a:off x="-639288" y="-6718"/>
                <a:ext cx="438749" cy="324000"/>
              </a:xfrm>
              <a:prstGeom prst="rect">
                <a:avLst/>
              </a:prstGeom>
              <a:solidFill>
                <a:srgbClr val="1C3466"/>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103</a:t>
                </a:r>
                <a:endParaRPr b="0" i="0" sz="1400" u="none" cap="none" strike="noStrike">
                  <a:solidFill>
                    <a:srgbClr val="000000"/>
                  </a:solidFill>
                  <a:latin typeface="Arial"/>
                  <a:ea typeface="Arial"/>
                  <a:cs typeface="Arial"/>
                  <a:sym typeface="Arial"/>
                </a:endParaRPr>
              </a:p>
            </p:txBody>
          </p:sp>
          <p:sp>
            <p:nvSpPr>
              <p:cNvPr id="164" name="Google Shape;164;p9"/>
              <p:cNvSpPr/>
              <p:nvPr/>
            </p:nvSpPr>
            <p:spPr>
              <a:xfrm>
                <a:off x="-639289" y="321216"/>
                <a:ext cx="438749" cy="324000"/>
              </a:xfrm>
              <a:prstGeom prst="rect">
                <a:avLst/>
              </a:prstGeom>
              <a:solidFill>
                <a:srgbClr val="7CBE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sp>
        <p:nvSpPr>
          <p:cNvPr id="165" name="Google Shape;165;p9"/>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Boxes">
  <p:cSld name="4-Boxes">
    <p:spTree>
      <p:nvGrpSpPr>
        <p:cNvPr id="166" name="Shape 166"/>
        <p:cNvGrpSpPr/>
        <p:nvPr/>
      </p:nvGrpSpPr>
      <p:grpSpPr>
        <a:xfrm>
          <a:off x="0" y="0"/>
          <a:ext cx="0" cy="0"/>
          <a:chOff x="0" y="0"/>
          <a:chExt cx="0" cy="0"/>
        </a:xfrm>
      </p:grpSpPr>
      <p:sp>
        <p:nvSpPr>
          <p:cNvPr id="167" name="Google Shape;167;p10"/>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168" name="Google Shape;168;p10"/>
          <p:cNvSpPr txBox="1"/>
          <p:nvPr>
            <p:ph idx="1"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169" name="Google Shape;169;p10"/>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170" name="Shape 170"/>
        <p:cNvGrpSpPr/>
        <p:nvPr/>
      </p:nvGrpSpPr>
      <p:grpSpPr>
        <a:xfrm>
          <a:off x="0" y="0"/>
          <a:ext cx="0" cy="0"/>
          <a:chOff x="0" y="0"/>
          <a:chExt cx="0" cy="0"/>
        </a:xfrm>
      </p:grpSpPr>
      <p:sp>
        <p:nvSpPr>
          <p:cNvPr id="171" name="Google Shape;171;p11"/>
          <p:cNvSpPr txBox="1"/>
          <p:nvPr>
            <p:ph type="title"/>
          </p:nvPr>
        </p:nvSpPr>
        <p:spPr>
          <a:xfrm>
            <a:off x="563349" y="365126"/>
            <a:ext cx="8543925" cy="3577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1pPr>
            <a:lvl2pPr lvl="1"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2pPr>
            <a:lvl3pPr lvl="2"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3pPr>
            <a:lvl4pPr lvl="3"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4pPr>
            <a:lvl5pPr lvl="4"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5pPr>
            <a:lvl6pPr lvl="5"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6pPr>
            <a:lvl7pPr lvl="6"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7pPr>
            <a:lvl8pPr lvl="7"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8pPr>
            <a:lvl9pPr lvl="8" marR="0" rtl="0" algn="l">
              <a:lnSpc>
                <a:spcPct val="8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9pPr>
          </a:lstStyle>
          <a:p/>
        </p:txBody>
      </p:sp>
      <p:sp>
        <p:nvSpPr>
          <p:cNvPr id="172" name="Google Shape;172;p11"/>
          <p:cNvSpPr txBox="1"/>
          <p:nvPr>
            <p:ph idx="1" type="body"/>
          </p:nvPr>
        </p:nvSpPr>
        <p:spPr>
          <a:xfrm>
            <a:off x="671985" y="731605"/>
            <a:ext cx="8543925" cy="309196"/>
          </a:xfrm>
          <a:prstGeom prst="rect">
            <a:avLst/>
          </a:prstGeom>
          <a:noFill/>
          <a:ln>
            <a:noFill/>
          </a:ln>
        </p:spPr>
        <p:txBody>
          <a:bodyPr anchorCtr="0" anchor="t" bIns="45700" lIns="0" spcFirstLastPara="1" rIns="18275" wrap="square" tIns="45700">
            <a:noAutofit/>
          </a:bodyPr>
          <a:lstStyle>
            <a:lvl1pPr indent="-228600" lvl="0" marL="457200" algn="l">
              <a:lnSpc>
                <a:spcPct val="110000"/>
              </a:lnSpc>
              <a:spcBef>
                <a:spcPts val="587"/>
              </a:spcBef>
              <a:spcAft>
                <a:spcPts val="0"/>
              </a:spcAft>
              <a:buSzPts val="1600"/>
              <a:buNone/>
              <a:defRPr sz="1600">
                <a:solidFill>
                  <a:srgbClr val="7F7F7F"/>
                </a:solidFill>
              </a:defRPr>
            </a:lvl1pPr>
            <a:lvl2pPr indent="-325755" lvl="1" marL="914400" algn="l">
              <a:lnSpc>
                <a:spcPct val="110000"/>
              </a:lnSpc>
              <a:spcBef>
                <a:spcPts val="195"/>
              </a:spcBef>
              <a:spcAft>
                <a:spcPts val="0"/>
              </a:spcAft>
              <a:buSzPts val="1530"/>
              <a:buChar char="◼"/>
              <a:defRPr/>
            </a:lvl2pPr>
            <a:lvl3pPr indent="-342900" lvl="2" marL="1371600" algn="l">
              <a:lnSpc>
                <a:spcPct val="110000"/>
              </a:lnSpc>
              <a:spcBef>
                <a:spcPts val="195"/>
              </a:spcBef>
              <a:spcAft>
                <a:spcPts val="0"/>
              </a:spcAft>
              <a:buSzPts val="1800"/>
              <a:buChar char="⬥"/>
              <a:defRPr/>
            </a:lvl3pPr>
            <a:lvl4pPr indent="-320039" lvl="3" marL="1828800" algn="l">
              <a:lnSpc>
                <a:spcPct val="110000"/>
              </a:lnSpc>
              <a:spcBef>
                <a:spcPts val="195"/>
              </a:spcBef>
              <a:spcAft>
                <a:spcPts val="0"/>
              </a:spcAft>
              <a:buSzPts val="1440"/>
              <a:buChar char="▶"/>
              <a:defRPr/>
            </a:lvl4pPr>
            <a:lvl5pPr indent="-342900" lvl="4" marL="2286000" algn="l">
              <a:lnSpc>
                <a:spcPct val="110000"/>
              </a:lnSpc>
              <a:spcBef>
                <a:spcPts val="195"/>
              </a:spcBef>
              <a:spcAft>
                <a:spcPts val="0"/>
              </a:spcAft>
              <a:buSzPts val="1800"/>
              <a:buChar char="⚫"/>
              <a:defRPr/>
            </a:lvl5pPr>
            <a:lvl6pPr indent="-325754" lvl="5" marL="2743200" algn="l">
              <a:lnSpc>
                <a:spcPct val="110000"/>
              </a:lnSpc>
              <a:spcBef>
                <a:spcPts val="195"/>
              </a:spcBef>
              <a:spcAft>
                <a:spcPts val="0"/>
              </a:spcAft>
              <a:buSzPts val="1530"/>
              <a:buChar char="◼"/>
              <a:defRPr/>
            </a:lvl6pPr>
            <a:lvl7pPr indent="-342900" lvl="6" marL="3200400" algn="l">
              <a:lnSpc>
                <a:spcPct val="110000"/>
              </a:lnSpc>
              <a:spcBef>
                <a:spcPts val="195"/>
              </a:spcBef>
              <a:spcAft>
                <a:spcPts val="0"/>
              </a:spcAft>
              <a:buSzPts val="1800"/>
              <a:buChar char="⬥"/>
              <a:defRPr/>
            </a:lvl7pPr>
            <a:lvl8pPr indent="-320040" lvl="7" marL="3657600" algn="l">
              <a:lnSpc>
                <a:spcPct val="110000"/>
              </a:lnSpc>
              <a:spcBef>
                <a:spcPts val="195"/>
              </a:spcBef>
              <a:spcAft>
                <a:spcPts val="0"/>
              </a:spcAft>
              <a:buSzPts val="1440"/>
              <a:buChar char="▶"/>
              <a:defRPr/>
            </a:lvl8pPr>
            <a:lvl9pPr indent="-342900" lvl="8" marL="4114800" algn="l">
              <a:lnSpc>
                <a:spcPct val="110000"/>
              </a:lnSpc>
              <a:spcBef>
                <a:spcPts val="195"/>
              </a:spcBef>
              <a:spcAft>
                <a:spcPts val="0"/>
              </a:spcAft>
              <a:buSzPts val="1800"/>
              <a:buChar char="⚫"/>
              <a:defRPr/>
            </a:lvl9pPr>
          </a:lstStyle>
          <a:p/>
        </p:txBody>
      </p:sp>
      <p:sp>
        <p:nvSpPr>
          <p:cNvPr id="173" name="Google Shape;173;p11"/>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675411" y="1479179"/>
            <a:ext cx="8555182" cy="4437529"/>
          </a:xfrm>
          <a:prstGeom prst="rect">
            <a:avLst/>
          </a:prstGeom>
          <a:noFill/>
          <a:ln>
            <a:noFill/>
          </a:ln>
        </p:spPr>
        <p:txBody>
          <a:bodyPr anchorCtr="0" anchor="t" bIns="45700" lIns="0" spcFirstLastPara="1" rIns="18275" wrap="square" tIns="45700">
            <a:noAutofit/>
          </a:bodyPr>
          <a:lstStyle>
            <a:lvl1pPr indent="-272986" lvl="0" marL="457200" marR="0" rtl="0" algn="l">
              <a:lnSpc>
                <a:spcPct val="110000"/>
              </a:lnSpc>
              <a:spcBef>
                <a:spcPts val="587"/>
              </a:spcBef>
              <a:spcAft>
                <a:spcPts val="0"/>
              </a:spcAft>
              <a:buClr>
                <a:schemeClr val="dk2"/>
              </a:buClr>
              <a:buSzPts val="699"/>
              <a:buFont typeface="Noto Sans Symbols"/>
              <a:buChar char="⚫"/>
              <a:defRPr b="0" i="0" sz="699" u="none" cap="none" strike="noStrike">
                <a:solidFill>
                  <a:schemeClr val="dk1"/>
                </a:solidFill>
                <a:latin typeface="Arial"/>
                <a:ea typeface="Arial"/>
                <a:cs typeface="Arial"/>
                <a:sym typeface="Arial"/>
              </a:defRPr>
            </a:lvl1pPr>
            <a:lvl2pPr indent="-266319" lvl="1" marL="914400" marR="0" rtl="0" algn="l">
              <a:lnSpc>
                <a:spcPct val="110000"/>
              </a:lnSpc>
              <a:spcBef>
                <a:spcPts val="195"/>
              </a:spcBef>
              <a:spcAft>
                <a:spcPts val="0"/>
              </a:spcAft>
              <a:buClr>
                <a:schemeClr val="dk2"/>
              </a:buClr>
              <a:buSzPts val="594"/>
              <a:buFont typeface="Noto Sans Symbols"/>
              <a:buChar char="◼"/>
              <a:defRPr b="0" i="0" sz="699" u="none" cap="none" strike="noStrike">
                <a:solidFill>
                  <a:schemeClr val="dk1"/>
                </a:solidFill>
                <a:latin typeface="Arial"/>
                <a:ea typeface="Arial"/>
                <a:cs typeface="Arial"/>
                <a:sym typeface="Arial"/>
              </a:defRPr>
            </a:lvl2pPr>
            <a:lvl3pPr indent="-272986" lvl="2" marL="1371600" marR="0" rtl="0" algn="l">
              <a:lnSpc>
                <a:spcPct val="110000"/>
              </a:lnSpc>
              <a:spcBef>
                <a:spcPts val="195"/>
              </a:spcBef>
              <a:spcAft>
                <a:spcPts val="0"/>
              </a:spcAft>
              <a:buClr>
                <a:schemeClr val="dk2"/>
              </a:buClr>
              <a:buSzPts val="699"/>
              <a:buFont typeface="Noto Sans Symbols"/>
              <a:buChar char="⬥"/>
              <a:defRPr b="0" i="0" sz="699" u="none" cap="none" strike="noStrike">
                <a:solidFill>
                  <a:schemeClr val="dk1"/>
                </a:solidFill>
                <a:latin typeface="Arial"/>
                <a:ea typeface="Arial"/>
                <a:cs typeface="Arial"/>
                <a:sym typeface="Arial"/>
              </a:defRPr>
            </a:lvl3pPr>
            <a:lvl4pPr indent="-264096" lvl="3" marL="1828800" marR="0" rtl="0" algn="l">
              <a:lnSpc>
                <a:spcPct val="110000"/>
              </a:lnSpc>
              <a:spcBef>
                <a:spcPts val="195"/>
              </a:spcBef>
              <a:spcAft>
                <a:spcPts val="0"/>
              </a:spcAft>
              <a:buClr>
                <a:schemeClr val="dk2"/>
              </a:buClr>
              <a:buSzPts val="559"/>
              <a:buFont typeface="Noto Sans Symbols"/>
              <a:buChar char="▶"/>
              <a:defRPr b="0" i="0" sz="699" u="none" cap="none" strike="noStrike">
                <a:solidFill>
                  <a:schemeClr val="dk1"/>
                </a:solidFill>
                <a:latin typeface="Arial"/>
                <a:ea typeface="Arial"/>
                <a:cs typeface="Arial"/>
                <a:sym typeface="Arial"/>
              </a:defRPr>
            </a:lvl4pPr>
            <a:lvl5pPr indent="-272986" lvl="4" marL="2286000" marR="0" rtl="0" algn="l">
              <a:lnSpc>
                <a:spcPct val="110000"/>
              </a:lnSpc>
              <a:spcBef>
                <a:spcPts val="195"/>
              </a:spcBef>
              <a:spcAft>
                <a:spcPts val="0"/>
              </a:spcAft>
              <a:buClr>
                <a:schemeClr val="dk2"/>
              </a:buClr>
              <a:buSzPts val="699"/>
              <a:buFont typeface="Noto Sans Symbols"/>
              <a:buChar char="⚫"/>
              <a:defRPr b="0" i="0" sz="699" u="none" cap="none" strike="noStrike">
                <a:solidFill>
                  <a:schemeClr val="dk1"/>
                </a:solidFill>
                <a:latin typeface="Arial"/>
                <a:ea typeface="Arial"/>
                <a:cs typeface="Arial"/>
                <a:sym typeface="Arial"/>
              </a:defRPr>
            </a:lvl5pPr>
            <a:lvl6pPr indent="-272605" lvl="5" marL="2743200" marR="0" rtl="0" algn="l">
              <a:lnSpc>
                <a:spcPct val="110000"/>
              </a:lnSpc>
              <a:spcBef>
                <a:spcPts val="195"/>
              </a:spcBef>
              <a:spcAft>
                <a:spcPts val="0"/>
              </a:spcAft>
              <a:buClr>
                <a:schemeClr val="dk2"/>
              </a:buClr>
              <a:buSzPts val="693"/>
              <a:buFont typeface="Noto Sans Symbols"/>
              <a:buChar char="◼"/>
              <a:defRPr b="0" i="0" sz="814" u="none" cap="none" strike="noStrike">
                <a:solidFill>
                  <a:schemeClr val="dk1"/>
                </a:solidFill>
                <a:latin typeface="Arial"/>
                <a:ea typeface="Arial"/>
                <a:cs typeface="Arial"/>
                <a:sym typeface="Arial"/>
              </a:defRPr>
            </a:lvl6pPr>
            <a:lvl7pPr indent="-280352" lvl="6" marL="3200400" marR="0" rtl="0" algn="l">
              <a:lnSpc>
                <a:spcPct val="110000"/>
              </a:lnSpc>
              <a:spcBef>
                <a:spcPts val="195"/>
              </a:spcBef>
              <a:spcAft>
                <a:spcPts val="0"/>
              </a:spcAft>
              <a:buClr>
                <a:schemeClr val="dk2"/>
              </a:buClr>
              <a:buSzPts val="815"/>
              <a:buFont typeface="Noto Sans Symbols"/>
              <a:buChar char="⬥"/>
              <a:defRPr b="0" i="0" sz="814" u="none" cap="none" strike="noStrike">
                <a:solidFill>
                  <a:schemeClr val="dk1"/>
                </a:solidFill>
                <a:latin typeface="Arial"/>
                <a:ea typeface="Arial"/>
                <a:cs typeface="Arial"/>
                <a:sym typeface="Arial"/>
              </a:defRPr>
            </a:lvl7pPr>
            <a:lvl8pPr indent="-270002" lvl="7" marL="3657600" marR="0" rtl="0" algn="l">
              <a:lnSpc>
                <a:spcPct val="110000"/>
              </a:lnSpc>
              <a:spcBef>
                <a:spcPts val="195"/>
              </a:spcBef>
              <a:spcAft>
                <a:spcPts val="0"/>
              </a:spcAft>
              <a:buClr>
                <a:schemeClr val="dk2"/>
              </a:buClr>
              <a:buSzPts val="652"/>
              <a:buFont typeface="Noto Sans Symbols"/>
              <a:buChar char="▶"/>
              <a:defRPr b="0" i="0" sz="814" u="none" cap="none" strike="noStrike">
                <a:solidFill>
                  <a:schemeClr val="dk1"/>
                </a:solidFill>
                <a:latin typeface="Arial"/>
                <a:ea typeface="Arial"/>
                <a:cs typeface="Arial"/>
                <a:sym typeface="Arial"/>
              </a:defRPr>
            </a:lvl8pPr>
            <a:lvl9pPr indent="-280352" lvl="8" marL="4114800" marR="0" rtl="0" algn="l">
              <a:lnSpc>
                <a:spcPct val="110000"/>
              </a:lnSpc>
              <a:spcBef>
                <a:spcPts val="195"/>
              </a:spcBef>
              <a:spcAft>
                <a:spcPts val="0"/>
              </a:spcAft>
              <a:buClr>
                <a:schemeClr val="dk2"/>
              </a:buClr>
              <a:buSzPts val="815"/>
              <a:buFont typeface="Noto Sans Symbols"/>
              <a:buChar char="⚫"/>
              <a:defRPr b="0" i="0" sz="814" u="none" cap="none" strike="noStrike">
                <a:solidFill>
                  <a:schemeClr val="dk1"/>
                </a:solidFill>
                <a:latin typeface="Arial"/>
                <a:ea typeface="Arial"/>
                <a:cs typeface="Arial"/>
                <a:sym typeface="Arial"/>
              </a:defRPr>
            </a:lvl9pPr>
          </a:lstStyle>
          <a:p/>
        </p:txBody>
      </p:sp>
      <p:sp>
        <p:nvSpPr>
          <p:cNvPr id="11" name="Google Shape;11;p1"/>
          <p:cNvSpPr/>
          <p:nvPr/>
        </p:nvSpPr>
        <p:spPr>
          <a:xfrm>
            <a:off x="3729366" y="6356541"/>
            <a:ext cx="2447268" cy="227697"/>
          </a:xfrm>
          <a:prstGeom prst="rect">
            <a:avLst/>
          </a:prstGeom>
          <a:noFill/>
          <a:ln>
            <a:noFill/>
          </a:ln>
        </p:spPr>
        <p:txBody>
          <a:bodyPr anchorCtr="0" anchor="t" bIns="30025" lIns="60075" spcFirstLastPara="1" rIns="60075" wrap="square" tIns="30025">
            <a:noAutofit/>
          </a:bodyPr>
          <a:lstStyle/>
          <a:p>
            <a:pPr indent="0" lvl="0" marL="0" marR="0" rtl="0" algn="ctr">
              <a:lnSpc>
                <a:spcPct val="100000"/>
              </a:lnSpc>
              <a:spcBef>
                <a:spcPts val="0"/>
              </a:spcBef>
              <a:spcAft>
                <a:spcPts val="0"/>
              </a:spcAft>
              <a:buClr>
                <a:srgbClr val="002060"/>
              </a:buClr>
              <a:buSzPts val="116"/>
              <a:buFont typeface="Arial"/>
              <a:buNone/>
            </a:pPr>
            <a:r>
              <a:rPr b="1" i="0" lang="en-US" sz="462" u="none" cap="none" strike="noStrike">
                <a:solidFill>
                  <a:srgbClr val="002060"/>
                </a:solidFill>
                <a:latin typeface="Arial"/>
                <a:ea typeface="Arial"/>
                <a:cs typeface="Arial"/>
                <a:sym typeface="Arial"/>
              </a:rPr>
              <a:t>- </a:t>
            </a:r>
            <a:fld id="{00000000-1234-1234-1234-123412341234}" type="slidenum">
              <a:rPr b="1" i="0" lang="en-US" sz="462" u="none" cap="none" strike="noStrike">
                <a:solidFill>
                  <a:srgbClr val="002060"/>
                </a:solidFill>
                <a:latin typeface="Arial"/>
                <a:ea typeface="Arial"/>
                <a:cs typeface="Arial"/>
                <a:sym typeface="Arial"/>
              </a:rPr>
              <a:t>‹#›</a:t>
            </a:fld>
            <a:r>
              <a:rPr b="1" i="0" lang="en-US" sz="462" u="none" cap="none" strike="noStrike">
                <a:solidFill>
                  <a:srgbClr val="002060"/>
                </a:solidFill>
                <a:latin typeface="Arial"/>
                <a:ea typeface="Arial"/>
                <a:cs typeface="Arial"/>
                <a:sym typeface="Arial"/>
              </a:rPr>
              <a:t> - </a:t>
            </a:r>
            <a:endParaRPr b="0" i="0" sz="1400" u="none" cap="none" strike="noStrike">
              <a:solidFill>
                <a:srgbClr val="000000"/>
              </a:solidFill>
              <a:latin typeface="Arial"/>
              <a:ea typeface="Arial"/>
              <a:cs typeface="Arial"/>
              <a:sym typeface="Arial"/>
            </a:endParaRPr>
          </a:p>
        </p:txBody>
      </p:sp>
      <p:cxnSp>
        <p:nvCxnSpPr>
          <p:cNvPr id="12" name="Google Shape;12;p1"/>
          <p:cNvCxnSpPr/>
          <p:nvPr/>
        </p:nvCxnSpPr>
        <p:spPr>
          <a:xfrm>
            <a:off x="416861" y="1075765"/>
            <a:ext cx="9063317" cy="0"/>
          </a:xfrm>
          <a:prstGeom prst="straightConnector1">
            <a:avLst/>
          </a:prstGeom>
          <a:noFill/>
          <a:ln cap="flat" cmpd="sng" w="19050">
            <a:solidFill>
              <a:schemeClr val="dk1"/>
            </a:solidFill>
            <a:prstDash val="solid"/>
            <a:round/>
            <a:headEnd len="sm" w="sm" type="none"/>
            <a:tailEnd len="sm" w="sm" type="none"/>
          </a:ln>
        </p:spPr>
      </p:cxnSp>
      <p:cxnSp>
        <p:nvCxnSpPr>
          <p:cNvPr id="13" name="Google Shape;13;p1"/>
          <p:cNvCxnSpPr/>
          <p:nvPr/>
        </p:nvCxnSpPr>
        <p:spPr>
          <a:xfrm>
            <a:off x="416858" y="6329643"/>
            <a:ext cx="9063317" cy="0"/>
          </a:xfrm>
          <a:prstGeom prst="straightConnector1">
            <a:avLst/>
          </a:prstGeom>
          <a:noFill/>
          <a:ln cap="flat" cmpd="sng" w="19050">
            <a:solidFill>
              <a:schemeClr val="dk1"/>
            </a:solidFill>
            <a:prstDash val="solid"/>
            <a:round/>
            <a:headEnd len="sm" w="sm" type="none"/>
            <a:tailEnd len="sm" w="sm" type="none"/>
          </a:ln>
        </p:spPr>
      </p:cxnSp>
      <p:pic>
        <p:nvPicPr>
          <p:cNvPr id="14" name="Google Shape;14;p1"/>
          <p:cNvPicPr preferRelativeResize="0"/>
          <p:nvPr/>
        </p:nvPicPr>
        <p:blipFill rotWithShape="1">
          <a:blip r:embed="rId1">
            <a:alphaModFix/>
          </a:blip>
          <a:srcRect b="0" l="0" r="0" t="0"/>
          <a:stretch/>
        </p:blipFill>
        <p:spPr>
          <a:xfrm>
            <a:off x="7867650" y="65946"/>
            <a:ext cx="1930446" cy="1167371"/>
          </a:xfrm>
          <a:prstGeom prst="rect">
            <a:avLst/>
          </a:prstGeom>
          <a:noFill/>
          <a:ln>
            <a:noFill/>
          </a:ln>
        </p:spPr>
      </p:pic>
      <p:grpSp>
        <p:nvGrpSpPr>
          <p:cNvPr id="15" name="Google Shape;15;p1"/>
          <p:cNvGrpSpPr/>
          <p:nvPr/>
        </p:nvGrpSpPr>
        <p:grpSpPr>
          <a:xfrm>
            <a:off x="-639289" y="777"/>
            <a:ext cx="439205" cy="6858770"/>
            <a:chOff x="-639289" y="777"/>
            <a:chExt cx="439205" cy="6858770"/>
          </a:xfrm>
        </p:grpSpPr>
        <p:grpSp>
          <p:nvGrpSpPr>
            <p:cNvPr id="16" name="Google Shape;16;p1"/>
            <p:cNvGrpSpPr/>
            <p:nvPr/>
          </p:nvGrpSpPr>
          <p:grpSpPr>
            <a:xfrm>
              <a:off x="-639284" y="1003349"/>
              <a:ext cx="439200" cy="792000"/>
              <a:chOff x="-639284" y="1031197"/>
              <a:chExt cx="438750" cy="648287"/>
            </a:xfrm>
          </p:grpSpPr>
          <p:sp>
            <p:nvSpPr>
              <p:cNvPr id="17" name="Google Shape;17;p1"/>
              <p:cNvSpPr/>
              <p:nvPr/>
            </p:nvSpPr>
            <p:spPr>
              <a:xfrm>
                <a:off x="-639283" y="1031197"/>
                <a:ext cx="438749" cy="3240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p:txBody>
          </p:sp>
          <p:sp>
            <p:nvSpPr>
              <p:cNvPr id="18" name="Google Shape;18;p1"/>
              <p:cNvSpPr/>
              <p:nvPr/>
            </p:nvSpPr>
            <p:spPr>
              <a:xfrm>
                <a:off x="-639284" y="1355484"/>
                <a:ext cx="438749" cy="324000"/>
              </a:xfrm>
              <a:prstGeom prst="rect">
                <a:avLst/>
              </a:prstGeom>
              <a:solidFill>
                <a:srgbClr val="80B4C8"/>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180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200</a:t>
                </a:r>
                <a:endParaRPr b="0" i="0" sz="1400" u="none" cap="none" strike="noStrike">
                  <a:solidFill>
                    <a:srgbClr val="000000"/>
                  </a:solidFill>
                  <a:latin typeface="Arial"/>
                  <a:ea typeface="Arial"/>
                  <a:cs typeface="Arial"/>
                  <a:sym typeface="Arial"/>
                </a:endParaRPr>
              </a:p>
            </p:txBody>
          </p:sp>
        </p:grpSp>
        <p:grpSp>
          <p:nvGrpSpPr>
            <p:cNvPr id="19" name="Google Shape;19;p1"/>
            <p:cNvGrpSpPr/>
            <p:nvPr/>
          </p:nvGrpSpPr>
          <p:grpSpPr>
            <a:xfrm>
              <a:off x="-639284" y="2018447"/>
              <a:ext cx="439200" cy="780711"/>
              <a:chOff x="-639284" y="2014683"/>
              <a:chExt cx="439200" cy="780711"/>
            </a:xfrm>
          </p:grpSpPr>
          <p:sp>
            <p:nvSpPr>
              <p:cNvPr id="20" name="Google Shape;20;p1"/>
              <p:cNvSpPr/>
              <p:nvPr/>
            </p:nvSpPr>
            <p:spPr>
              <a:xfrm>
                <a:off x="-639283" y="2014683"/>
                <a:ext cx="439199" cy="393610"/>
              </a:xfrm>
              <a:prstGeom prst="rect">
                <a:avLst/>
              </a:prstGeom>
              <a:solidFill>
                <a:srgbClr val="00AEE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239</a:t>
                </a:r>
                <a:endParaRPr b="0" i="0" sz="1400" u="none" cap="none" strike="noStrike">
                  <a:solidFill>
                    <a:srgbClr val="000000"/>
                  </a:solidFill>
                  <a:latin typeface="Arial"/>
                  <a:ea typeface="Arial"/>
                  <a:cs typeface="Arial"/>
                  <a:sym typeface="Arial"/>
                </a:endParaRPr>
              </a:p>
            </p:txBody>
          </p:sp>
          <p:sp>
            <p:nvSpPr>
              <p:cNvPr id="21" name="Google Shape;21;p1"/>
              <p:cNvSpPr/>
              <p:nvPr/>
            </p:nvSpPr>
            <p:spPr>
              <a:xfrm>
                <a:off x="-639284" y="2401784"/>
                <a:ext cx="439199" cy="393610"/>
              </a:xfrm>
              <a:prstGeom prst="rect">
                <a:avLst/>
              </a:prstGeom>
              <a:solidFill>
                <a:srgbClr val="96D6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nvGrpSpPr>
            <p:cNvPr id="22" name="Google Shape;22;p1"/>
            <p:cNvGrpSpPr/>
            <p:nvPr/>
          </p:nvGrpSpPr>
          <p:grpSpPr>
            <a:xfrm>
              <a:off x="-639285" y="3022255"/>
              <a:ext cx="439200" cy="792000"/>
              <a:chOff x="-639285" y="3094327"/>
              <a:chExt cx="438750" cy="648287"/>
            </a:xfrm>
          </p:grpSpPr>
          <p:sp>
            <p:nvSpPr>
              <p:cNvPr id="23" name="Google Shape;23;p1"/>
              <p:cNvSpPr/>
              <p:nvPr/>
            </p:nvSpPr>
            <p:spPr>
              <a:xfrm>
                <a:off x="-639284" y="3094327"/>
                <a:ext cx="438749" cy="324000"/>
              </a:xfrm>
              <a:prstGeom prst="rect">
                <a:avLst/>
              </a:prstGeom>
              <a:solidFill>
                <a:srgbClr val="99B221"/>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33</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39285" y="3418614"/>
                <a:ext cx="438749" cy="324000"/>
              </a:xfrm>
              <a:prstGeom prst="rect">
                <a:avLst/>
              </a:prstGeom>
              <a:solidFill>
                <a:srgbClr val="CCD89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144</a:t>
                </a:r>
                <a:endParaRPr b="0" i="0" sz="1400" u="none" cap="none" strike="noStrike">
                  <a:solidFill>
                    <a:srgbClr val="000000"/>
                  </a:solidFill>
                  <a:latin typeface="Arial"/>
                  <a:ea typeface="Arial"/>
                  <a:cs typeface="Arial"/>
                  <a:sym typeface="Arial"/>
                </a:endParaRPr>
              </a:p>
            </p:txBody>
          </p:sp>
        </p:grpSp>
        <p:grpSp>
          <p:nvGrpSpPr>
            <p:cNvPr id="25" name="Google Shape;25;p1"/>
            <p:cNvGrpSpPr/>
            <p:nvPr/>
          </p:nvGrpSpPr>
          <p:grpSpPr>
            <a:xfrm>
              <a:off x="-639286" y="4037352"/>
              <a:ext cx="439200" cy="792000"/>
              <a:chOff x="-639286" y="4119542"/>
              <a:chExt cx="438750" cy="643770"/>
            </a:xfrm>
          </p:grpSpPr>
          <p:sp>
            <p:nvSpPr>
              <p:cNvPr id="26" name="Google Shape;26;p1"/>
              <p:cNvSpPr/>
              <p:nvPr/>
            </p:nvSpPr>
            <p:spPr>
              <a:xfrm>
                <a:off x="-639285" y="4119542"/>
                <a:ext cx="438749" cy="324000"/>
              </a:xfrm>
              <a:prstGeom prst="rect">
                <a:avLst/>
              </a:prstGeom>
              <a:solidFill>
                <a:srgbClr val="58595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89</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91</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639286" y="4439312"/>
                <a:ext cx="438749" cy="324000"/>
              </a:xfrm>
              <a:prstGeom prst="rect">
                <a:avLst/>
              </a:prstGeom>
              <a:solidFill>
                <a:srgbClr val="ACACA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173</a:t>
                </a:r>
                <a:endParaRPr b="0" i="0" sz="1400" u="none" cap="none" strike="noStrike">
                  <a:solidFill>
                    <a:srgbClr val="000000"/>
                  </a:solidFill>
                  <a:latin typeface="Arial"/>
                  <a:ea typeface="Arial"/>
                  <a:cs typeface="Arial"/>
                  <a:sym typeface="Arial"/>
                </a:endParaRPr>
              </a:p>
            </p:txBody>
          </p:sp>
        </p:grpSp>
        <p:grpSp>
          <p:nvGrpSpPr>
            <p:cNvPr id="28" name="Google Shape;28;p1"/>
            <p:cNvGrpSpPr/>
            <p:nvPr/>
          </p:nvGrpSpPr>
          <p:grpSpPr>
            <a:xfrm>
              <a:off x="-639287" y="5052449"/>
              <a:ext cx="439200" cy="792000"/>
              <a:chOff x="-639287" y="5157457"/>
              <a:chExt cx="438750" cy="642881"/>
            </a:xfrm>
          </p:grpSpPr>
          <p:sp>
            <p:nvSpPr>
              <p:cNvPr id="29" name="Google Shape;29;p1"/>
              <p:cNvSpPr/>
              <p:nvPr/>
            </p:nvSpPr>
            <p:spPr>
              <a:xfrm>
                <a:off x="-639286" y="5157457"/>
                <a:ext cx="438749" cy="324000"/>
              </a:xfrm>
              <a:prstGeom prst="rect">
                <a:avLst/>
              </a:prstGeom>
              <a:solidFill>
                <a:srgbClr val="FEBE1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639287" y="5476338"/>
                <a:ext cx="438749" cy="324000"/>
              </a:xfrm>
              <a:prstGeom prst="rect">
                <a:avLst/>
              </a:prstGeom>
              <a:solidFill>
                <a:srgbClr val="FEDF87"/>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223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135</a:t>
                </a:r>
                <a:endParaRPr b="0" i="0" sz="1400" u="none" cap="none" strike="noStrike">
                  <a:solidFill>
                    <a:srgbClr val="000000"/>
                  </a:solidFill>
                  <a:latin typeface="Arial"/>
                  <a:ea typeface="Arial"/>
                  <a:cs typeface="Arial"/>
                  <a:sym typeface="Arial"/>
                </a:endParaRPr>
              </a:p>
            </p:txBody>
          </p:sp>
        </p:grpSp>
        <p:grpSp>
          <p:nvGrpSpPr>
            <p:cNvPr id="31" name="Google Shape;31;p1"/>
            <p:cNvGrpSpPr/>
            <p:nvPr/>
          </p:nvGrpSpPr>
          <p:grpSpPr>
            <a:xfrm>
              <a:off x="-639288" y="6067547"/>
              <a:ext cx="439200" cy="792000"/>
              <a:chOff x="-639288" y="6195374"/>
              <a:chExt cx="438750" cy="648287"/>
            </a:xfrm>
          </p:grpSpPr>
          <p:sp>
            <p:nvSpPr>
              <p:cNvPr id="32" name="Google Shape;32;p1"/>
              <p:cNvSpPr/>
              <p:nvPr/>
            </p:nvSpPr>
            <p:spPr>
              <a:xfrm>
                <a:off x="-639287" y="6195374"/>
                <a:ext cx="438749" cy="324000"/>
              </a:xfrm>
              <a:prstGeom prst="rect">
                <a:avLst/>
              </a:prstGeom>
              <a:solidFill>
                <a:srgbClr val="9D063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59</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639288" y="6519661"/>
                <a:ext cx="438749" cy="324000"/>
              </a:xfrm>
              <a:prstGeom prst="rect">
                <a:avLst/>
              </a:prstGeom>
              <a:solidFill>
                <a:srgbClr val="CE829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p:txBody>
          </p:sp>
        </p:grpSp>
        <p:grpSp>
          <p:nvGrpSpPr>
            <p:cNvPr id="34" name="Google Shape;34;p1"/>
            <p:cNvGrpSpPr/>
            <p:nvPr/>
          </p:nvGrpSpPr>
          <p:grpSpPr>
            <a:xfrm>
              <a:off x="-639289" y="777"/>
              <a:ext cx="439200" cy="779474"/>
              <a:chOff x="-639289" y="777"/>
              <a:chExt cx="439200" cy="779474"/>
            </a:xfrm>
          </p:grpSpPr>
          <p:sp>
            <p:nvSpPr>
              <p:cNvPr id="35" name="Google Shape;35;p1"/>
              <p:cNvSpPr/>
              <p:nvPr/>
            </p:nvSpPr>
            <p:spPr>
              <a:xfrm>
                <a:off x="-639288" y="777"/>
                <a:ext cx="439199" cy="393610"/>
              </a:xfrm>
              <a:prstGeom prst="rect">
                <a:avLst/>
              </a:prstGeom>
              <a:solidFill>
                <a:srgbClr val="1C3466"/>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103</a:t>
                </a:r>
                <a:endParaRPr b="0" i="0" sz="1400" u="none" cap="none" strike="noStrike">
                  <a:solidFill>
                    <a:srgbClr val="000000"/>
                  </a:solidFill>
                  <a:latin typeface="Arial"/>
                  <a:ea typeface="Arial"/>
                  <a:cs typeface="Arial"/>
                  <a:sym typeface="Arial"/>
                </a:endParaRPr>
              </a:p>
            </p:txBody>
          </p:sp>
          <p:sp>
            <p:nvSpPr>
              <p:cNvPr id="36" name="Google Shape;36;p1"/>
              <p:cNvSpPr/>
              <p:nvPr/>
            </p:nvSpPr>
            <p:spPr>
              <a:xfrm>
                <a:off x="-639289" y="386641"/>
                <a:ext cx="439199" cy="393610"/>
              </a:xfrm>
              <a:prstGeom prst="rect">
                <a:avLst/>
              </a:prstGeom>
              <a:solidFill>
                <a:srgbClr val="7CBF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sp>
        <p:nvSpPr>
          <p:cNvPr id="37" name="Google Shape;37;p1"/>
          <p:cNvSpPr txBox="1"/>
          <p:nvPr/>
        </p:nvSpPr>
        <p:spPr>
          <a:xfrm>
            <a:off x="7036211" y="6370759"/>
            <a:ext cx="2238487" cy="213479"/>
          </a:xfrm>
          <a:prstGeom prst="rect">
            <a:avLst/>
          </a:prstGeom>
          <a:noFill/>
          <a:ln>
            <a:noFill/>
          </a:ln>
        </p:spPr>
        <p:txBody>
          <a:bodyPr anchorCtr="0" anchor="t" bIns="30025" lIns="0" spcFirstLastPara="1" rIns="0" wrap="square" tIns="30025">
            <a:noAutofit/>
          </a:bodyPr>
          <a:lstStyle/>
          <a:p>
            <a:pPr indent="0" lvl="0" marL="0" marR="0" rtl="0" algn="r">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WUTIS</a:t>
            </a:r>
            <a:endParaRPr b="0" i="0" sz="1400" u="none" cap="none" strike="noStrike">
              <a:solidFill>
                <a:srgbClr val="000000"/>
              </a:solidFill>
              <a:latin typeface="Arial"/>
              <a:ea typeface="Arial"/>
              <a:cs typeface="Arial"/>
              <a:sym typeface="Arial"/>
            </a:endParaRPr>
          </a:p>
        </p:txBody>
      </p:sp>
      <p:sp>
        <p:nvSpPr>
          <p:cNvPr id="38" name="Google Shape;38;p1"/>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8"/>
          <p:cNvSpPr txBox="1"/>
          <p:nvPr>
            <p:ph idx="1" type="body"/>
          </p:nvPr>
        </p:nvSpPr>
        <p:spPr>
          <a:xfrm>
            <a:off x="675411" y="1479179"/>
            <a:ext cx="8555182" cy="4437529"/>
          </a:xfrm>
          <a:prstGeom prst="rect">
            <a:avLst/>
          </a:prstGeom>
          <a:noFill/>
          <a:ln>
            <a:noFill/>
          </a:ln>
        </p:spPr>
        <p:txBody>
          <a:bodyPr anchorCtr="0" anchor="t" bIns="45700" lIns="0" spcFirstLastPara="1" rIns="18275" wrap="square" tIns="45700">
            <a:noAutofit/>
          </a:bodyPr>
          <a:lstStyle>
            <a:lvl1pPr indent="-272986" lvl="0" marL="457200" marR="0" rtl="0" algn="l">
              <a:lnSpc>
                <a:spcPct val="110000"/>
              </a:lnSpc>
              <a:spcBef>
                <a:spcPts val="587"/>
              </a:spcBef>
              <a:spcAft>
                <a:spcPts val="0"/>
              </a:spcAft>
              <a:buClr>
                <a:schemeClr val="dk2"/>
              </a:buClr>
              <a:buSzPts val="699"/>
              <a:buFont typeface="Noto Sans Symbols"/>
              <a:buChar char="⚫"/>
              <a:defRPr b="0" i="0" sz="699" u="none" cap="none" strike="noStrike">
                <a:solidFill>
                  <a:schemeClr val="dk1"/>
                </a:solidFill>
                <a:latin typeface="Arial"/>
                <a:ea typeface="Arial"/>
                <a:cs typeface="Arial"/>
                <a:sym typeface="Arial"/>
              </a:defRPr>
            </a:lvl1pPr>
            <a:lvl2pPr indent="-266319" lvl="1" marL="914400" marR="0" rtl="0" algn="l">
              <a:lnSpc>
                <a:spcPct val="110000"/>
              </a:lnSpc>
              <a:spcBef>
                <a:spcPts val="195"/>
              </a:spcBef>
              <a:spcAft>
                <a:spcPts val="0"/>
              </a:spcAft>
              <a:buClr>
                <a:schemeClr val="dk2"/>
              </a:buClr>
              <a:buSzPts val="594"/>
              <a:buFont typeface="Noto Sans Symbols"/>
              <a:buChar char="◼"/>
              <a:defRPr b="0" i="0" sz="699" u="none" cap="none" strike="noStrike">
                <a:solidFill>
                  <a:schemeClr val="dk1"/>
                </a:solidFill>
                <a:latin typeface="Arial"/>
                <a:ea typeface="Arial"/>
                <a:cs typeface="Arial"/>
                <a:sym typeface="Arial"/>
              </a:defRPr>
            </a:lvl2pPr>
            <a:lvl3pPr indent="-272986" lvl="2" marL="1371600" marR="0" rtl="0" algn="l">
              <a:lnSpc>
                <a:spcPct val="110000"/>
              </a:lnSpc>
              <a:spcBef>
                <a:spcPts val="195"/>
              </a:spcBef>
              <a:spcAft>
                <a:spcPts val="0"/>
              </a:spcAft>
              <a:buClr>
                <a:schemeClr val="dk2"/>
              </a:buClr>
              <a:buSzPts val="699"/>
              <a:buFont typeface="Noto Sans Symbols"/>
              <a:buChar char="⬥"/>
              <a:defRPr b="0" i="0" sz="699" u="none" cap="none" strike="noStrike">
                <a:solidFill>
                  <a:schemeClr val="dk1"/>
                </a:solidFill>
                <a:latin typeface="Arial"/>
                <a:ea typeface="Arial"/>
                <a:cs typeface="Arial"/>
                <a:sym typeface="Arial"/>
              </a:defRPr>
            </a:lvl3pPr>
            <a:lvl4pPr indent="-264096" lvl="3" marL="1828800" marR="0" rtl="0" algn="l">
              <a:lnSpc>
                <a:spcPct val="110000"/>
              </a:lnSpc>
              <a:spcBef>
                <a:spcPts val="195"/>
              </a:spcBef>
              <a:spcAft>
                <a:spcPts val="0"/>
              </a:spcAft>
              <a:buClr>
                <a:schemeClr val="dk2"/>
              </a:buClr>
              <a:buSzPts val="559"/>
              <a:buFont typeface="Noto Sans Symbols"/>
              <a:buChar char="▶"/>
              <a:defRPr b="0" i="0" sz="699" u="none" cap="none" strike="noStrike">
                <a:solidFill>
                  <a:schemeClr val="dk1"/>
                </a:solidFill>
                <a:latin typeface="Arial"/>
                <a:ea typeface="Arial"/>
                <a:cs typeface="Arial"/>
                <a:sym typeface="Arial"/>
              </a:defRPr>
            </a:lvl4pPr>
            <a:lvl5pPr indent="-272986" lvl="4" marL="2286000" marR="0" rtl="0" algn="l">
              <a:lnSpc>
                <a:spcPct val="110000"/>
              </a:lnSpc>
              <a:spcBef>
                <a:spcPts val="195"/>
              </a:spcBef>
              <a:spcAft>
                <a:spcPts val="0"/>
              </a:spcAft>
              <a:buClr>
                <a:schemeClr val="dk2"/>
              </a:buClr>
              <a:buSzPts val="699"/>
              <a:buFont typeface="Noto Sans Symbols"/>
              <a:buChar char="⚫"/>
              <a:defRPr b="0" i="0" sz="699" u="none" cap="none" strike="noStrike">
                <a:solidFill>
                  <a:schemeClr val="dk1"/>
                </a:solidFill>
                <a:latin typeface="Arial"/>
                <a:ea typeface="Arial"/>
                <a:cs typeface="Arial"/>
                <a:sym typeface="Arial"/>
              </a:defRPr>
            </a:lvl5pPr>
            <a:lvl6pPr indent="-272605" lvl="5" marL="2743200" marR="0" rtl="0" algn="l">
              <a:lnSpc>
                <a:spcPct val="110000"/>
              </a:lnSpc>
              <a:spcBef>
                <a:spcPts val="195"/>
              </a:spcBef>
              <a:spcAft>
                <a:spcPts val="0"/>
              </a:spcAft>
              <a:buClr>
                <a:schemeClr val="dk2"/>
              </a:buClr>
              <a:buSzPts val="693"/>
              <a:buFont typeface="Noto Sans Symbols"/>
              <a:buChar char="◼"/>
              <a:defRPr b="0" i="0" sz="814" u="none" cap="none" strike="noStrike">
                <a:solidFill>
                  <a:schemeClr val="dk1"/>
                </a:solidFill>
                <a:latin typeface="Arial"/>
                <a:ea typeface="Arial"/>
                <a:cs typeface="Arial"/>
                <a:sym typeface="Arial"/>
              </a:defRPr>
            </a:lvl6pPr>
            <a:lvl7pPr indent="-280352" lvl="6" marL="3200400" marR="0" rtl="0" algn="l">
              <a:lnSpc>
                <a:spcPct val="110000"/>
              </a:lnSpc>
              <a:spcBef>
                <a:spcPts val="195"/>
              </a:spcBef>
              <a:spcAft>
                <a:spcPts val="0"/>
              </a:spcAft>
              <a:buClr>
                <a:schemeClr val="dk2"/>
              </a:buClr>
              <a:buSzPts val="815"/>
              <a:buFont typeface="Noto Sans Symbols"/>
              <a:buChar char="⬥"/>
              <a:defRPr b="0" i="0" sz="814" u="none" cap="none" strike="noStrike">
                <a:solidFill>
                  <a:schemeClr val="dk1"/>
                </a:solidFill>
                <a:latin typeface="Arial"/>
                <a:ea typeface="Arial"/>
                <a:cs typeface="Arial"/>
                <a:sym typeface="Arial"/>
              </a:defRPr>
            </a:lvl7pPr>
            <a:lvl8pPr indent="-270002" lvl="7" marL="3657600" marR="0" rtl="0" algn="l">
              <a:lnSpc>
                <a:spcPct val="110000"/>
              </a:lnSpc>
              <a:spcBef>
                <a:spcPts val="195"/>
              </a:spcBef>
              <a:spcAft>
                <a:spcPts val="0"/>
              </a:spcAft>
              <a:buClr>
                <a:schemeClr val="dk2"/>
              </a:buClr>
              <a:buSzPts val="652"/>
              <a:buFont typeface="Noto Sans Symbols"/>
              <a:buChar char="▶"/>
              <a:defRPr b="0" i="0" sz="814" u="none" cap="none" strike="noStrike">
                <a:solidFill>
                  <a:schemeClr val="dk1"/>
                </a:solidFill>
                <a:latin typeface="Arial"/>
                <a:ea typeface="Arial"/>
                <a:cs typeface="Arial"/>
                <a:sym typeface="Arial"/>
              </a:defRPr>
            </a:lvl8pPr>
            <a:lvl9pPr indent="-280352" lvl="8" marL="4114800" marR="0" rtl="0" algn="l">
              <a:lnSpc>
                <a:spcPct val="110000"/>
              </a:lnSpc>
              <a:spcBef>
                <a:spcPts val="195"/>
              </a:spcBef>
              <a:spcAft>
                <a:spcPts val="0"/>
              </a:spcAft>
              <a:buClr>
                <a:schemeClr val="dk2"/>
              </a:buClr>
              <a:buSzPts val="815"/>
              <a:buFont typeface="Noto Sans Symbols"/>
              <a:buChar char="⚫"/>
              <a:defRPr b="0" i="0" sz="814" u="none" cap="none" strike="noStrike">
                <a:solidFill>
                  <a:schemeClr val="dk1"/>
                </a:solidFill>
                <a:latin typeface="Arial"/>
                <a:ea typeface="Arial"/>
                <a:cs typeface="Arial"/>
                <a:sym typeface="Arial"/>
              </a:defRPr>
            </a:lvl9pPr>
          </a:lstStyle>
          <a:p/>
        </p:txBody>
      </p:sp>
      <p:sp>
        <p:nvSpPr>
          <p:cNvPr id="107" name="Google Shape;107;p8"/>
          <p:cNvSpPr/>
          <p:nvPr/>
        </p:nvSpPr>
        <p:spPr>
          <a:xfrm>
            <a:off x="3729366" y="6356541"/>
            <a:ext cx="2447268" cy="227697"/>
          </a:xfrm>
          <a:prstGeom prst="rect">
            <a:avLst/>
          </a:prstGeom>
          <a:noFill/>
          <a:ln>
            <a:noFill/>
          </a:ln>
        </p:spPr>
        <p:txBody>
          <a:bodyPr anchorCtr="0" anchor="t" bIns="30025" lIns="60075" spcFirstLastPara="1" rIns="60075" wrap="square" tIns="30025">
            <a:noAutofit/>
          </a:bodyPr>
          <a:lstStyle/>
          <a:p>
            <a:pPr indent="0" lvl="0" marL="0" marR="0" rtl="0" algn="ctr">
              <a:lnSpc>
                <a:spcPct val="100000"/>
              </a:lnSpc>
              <a:spcBef>
                <a:spcPts val="0"/>
              </a:spcBef>
              <a:spcAft>
                <a:spcPts val="0"/>
              </a:spcAft>
              <a:buClr>
                <a:srgbClr val="002060"/>
              </a:buClr>
              <a:buSzPts val="116"/>
              <a:buFont typeface="Arial"/>
              <a:buNone/>
            </a:pPr>
            <a:r>
              <a:rPr b="1" i="0" lang="en-US" sz="462" u="none" cap="none" strike="noStrike">
                <a:solidFill>
                  <a:srgbClr val="002060"/>
                </a:solidFill>
                <a:latin typeface="Arial"/>
                <a:ea typeface="Arial"/>
                <a:cs typeface="Arial"/>
                <a:sym typeface="Arial"/>
              </a:rPr>
              <a:t>- </a:t>
            </a:r>
            <a:fld id="{00000000-1234-1234-1234-123412341234}" type="slidenum">
              <a:rPr b="1" i="0" lang="en-US" sz="462" u="none" cap="none" strike="noStrike">
                <a:solidFill>
                  <a:srgbClr val="002060"/>
                </a:solidFill>
                <a:latin typeface="Arial"/>
                <a:ea typeface="Arial"/>
                <a:cs typeface="Arial"/>
                <a:sym typeface="Arial"/>
              </a:rPr>
              <a:t>‹#›</a:t>
            </a:fld>
            <a:r>
              <a:rPr b="1" i="0" lang="en-US" sz="462" u="none" cap="none" strike="noStrike">
                <a:solidFill>
                  <a:srgbClr val="002060"/>
                </a:solidFill>
                <a:latin typeface="Arial"/>
                <a:ea typeface="Arial"/>
                <a:cs typeface="Arial"/>
                <a:sym typeface="Arial"/>
              </a:rPr>
              <a:t> - </a:t>
            </a:r>
            <a:endParaRPr b="0" i="0" sz="1400" u="none" cap="none" strike="noStrike">
              <a:solidFill>
                <a:srgbClr val="000000"/>
              </a:solidFill>
              <a:latin typeface="Arial"/>
              <a:ea typeface="Arial"/>
              <a:cs typeface="Arial"/>
              <a:sym typeface="Arial"/>
            </a:endParaRPr>
          </a:p>
        </p:txBody>
      </p:sp>
      <p:cxnSp>
        <p:nvCxnSpPr>
          <p:cNvPr id="108" name="Google Shape;108;p8"/>
          <p:cNvCxnSpPr/>
          <p:nvPr/>
        </p:nvCxnSpPr>
        <p:spPr>
          <a:xfrm>
            <a:off x="416861" y="1075765"/>
            <a:ext cx="9063317" cy="0"/>
          </a:xfrm>
          <a:prstGeom prst="straightConnector1">
            <a:avLst/>
          </a:prstGeom>
          <a:noFill/>
          <a:ln cap="flat" cmpd="sng" w="19050">
            <a:solidFill>
              <a:schemeClr val="dk1"/>
            </a:solidFill>
            <a:prstDash val="solid"/>
            <a:round/>
            <a:headEnd len="sm" w="sm" type="none"/>
            <a:tailEnd len="sm" w="sm" type="none"/>
          </a:ln>
        </p:spPr>
      </p:cxnSp>
      <p:cxnSp>
        <p:nvCxnSpPr>
          <p:cNvPr id="109" name="Google Shape;109;p8"/>
          <p:cNvCxnSpPr/>
          <p:nvPr/>
        </p:nvCxnSpPr>
        <p:spPr>
          <a:xfrm>
            <a:off x="416858" y="6329643"/>
            <a:ext cx="9063317" cy="0"/>
          </a:xfrm>
          <a:prstGeom prst="straightConnector1">
            <a:avLst/>
          </a:prstGeom>
          <a:noFill/>
          <a:ln cap="flat" cmpd="sng" w="19050">
            <a:solidFill>
              <a:schemeClr val="dk1"/>
            </a:solidFill>
            <a:prstDash val="solid"/>
            <a:round/>
            <a:headEnd len="sm" w="sm" type="none"/>
            <a:tailEnd len="sm" w="sm" type="none"/>
          </a:ln>
        </p:spPr>
      </p:cxnSp>
      <p:pic>
        <p:nvPicPr>
          <p:cNvPr id="110" name="Google Shape;110;p8"/>
          <p:cNvPicPr preferRelativeResize="0"/>
          <p:nvPr/>
        </p:nvPicPr>
        <p:blipFill rotWithShape="1">
          <a:blip r:embed="rId1">
            <a:alphaModFix/>
          </a:blip>
          <a:srcRect b="0" l="0" r="0" t="0"/>
          <a:stretch/>
        </p:blipFill>
        <p:spPr>
          <a:xfrm>
            <a:off x="7867650" y="65946"/>
            <a:ext cx="1930446" cy="1167371"/>
          </a:xfrm>
          <a:prstGeom prst="rect">
            <a:avLst/>
          </a:prstGeom>
          <a:noFill/>
          <a:ln>
            <a:noFill/>
          </a:ln>
        </p:spPr>
      </p:pic>
      <p:grpSp>
        <p:nvGrpSpPr>
          <p:cNvPr id="111" name="Google Shape;111;p8"/>
          <p:cNvGrpSpPr/>
          <p:nvPr/>
        </p:nvGrpSpPr>
        <p:grpSpPr>
          <a:xfrm>
            <a:off x="-639289" y="777"/>
            <a:ext cx="439205" cy="6858770"/>
            <a:chOff x="-639289" y="777"/>
            <a:chExt cx="439205" cy="6858770"/>
          </a:xfrm>
        </p:grpSpPr>
        <p:grpSp>
          <p:nvGrpSpPr>
            <p:cNvPr id="112" name="Google Shape;112;p8"/>
            <p:cNvGrpSpPr/>
            <p:nvPr/>
          </p:nvGrpSpPr>
          <p:grpSpPr>
            <a:xfrm>
              <a:off x="-639284" y="1003349"/>
              <a:ext cx="439200" cy="792000"/>
              <a:chOff x="-639284" y="1031197"/>
              <a:chExt cx="438750" cy="648287"/>
            </a:xfrm>
          </p:grpSpPr>
          <p:sp>
            <p:nvSpPr>
              <p:cNvPr id="113" name="Google Shape;113;p8"/>
              <p:cNvSpPr/>
              <p:nvPr/>
            </p:nvSpPr>
            <p:spPr>
              <a:xfrm>
                <a:off x="-639283" y="1031197"/>
                <a:ext cx="438749" cy="3240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p:txBody>
          </p:sp>
          <p:sp>
            <p:nvSpPr>
              <p:cNvPr id="114" name="Google Shape;114;p8"/>
              <p:cNvSpPr/>
              <p:nvPr/>
            </p:nvSpPr>
            <p:spPr>
              <a:xfrm>
                <a:off x="-639284" y="1355484"/>
                <a:ext cx="438749" cy="324000"/>
              </a:xfrm>
              <a:prstGeom prst="rect">
                <a:avLst/>
              </a:prstGeom>
              <a:solidFill>
                <a:srgbClr val="80B4C8"/>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180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200</a:t>
                </a:r>
                <a:endParaRPr b="0" i="0" sz="1400" u="none" cap="none" strike="noStrike">
                  <a:solidFill>
                    <a:srgbClr val="000000"/>
                  </a:solidFill>
                  <a:latin typeface="Arial"/>
                  <a:ea typeface="Arial"/>
                  <a:cs typeface="Arial"/>
                  <a:sym typeface="Arial"/>
                </a:endParaRPr>
              </a:p>
            </p:txBody>
          </p:sp>
        </p:grpSp>
        <p:grpSp>
          <p:nvGrpSpPr>
            <p:cNvPr id="115" name="Google Shape;115;p8"/>
            <p:cNvGrpSpPr/>
            <p:nvPr/>
          </p:nvGrpSpPr>
          <p:grpSpPr>
            <a:xfrm>
              <a:off x="-639284" y="2018447"/>
              <a:ext cx="439200" cy="780711"/>
              <a:chOff x="-639284" y="2014683"/>
              <a:chExt cx="439200" cy="780711"/>
            </a:xfrm>
          </p:grpSpPr>
          <p:sp>
            <p:nvSpPr>
              <p:cNvPr id="116" name="Google Shape;116;p8"/>
              <p:cNvSpPr/>
              <p:nvPr/>
            </p:nvSpPr>
            <p:spPr>
              <a:xfrm>
                <a:off x="-639283" y="2014683"/>
                <a:ext cx="439199" cy="393610"/>
              </a:xfrm>
              <a:prstGeom prst="rect">
                <a:avLst/>
              </a:prstGeom>
              <a:solidFill>
                <a:srgbClr val="00AEE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239</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a:off x="-639284" y="2401784"/>
                <a:ext cx="439199" cy="393610"/>
              </a:xfrm>
              <a:prstGeom prst="rect">
                <a:avLst/>
              </a:prstGeom>
              <a:solidFill>
                <a:srgbClr val="96D6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639285" y="3022255"/>
              <a:ext cx="439200" cy="792000"/>
              <a:chOff x="-639285" y="3094327"/>
              <a:chExt cx="438750" cy="648287"/>
            </a:xfrm>
          </p:grpSpPr>
          <p:sp>
            <p:nvSpPr>
              <p:cNvPr id="119" name="Google Shape;119;p8"/>
              <p:cNvSpPr/>
              <p:nvPr/>
            </p:nvSpPr>
            <p:spPr>
              <a:xfrm>
                <a:off x="-639284" y="3094327"/>
                <a:ext cx="438749" cy="324000"/>
              </a:xfrm>
              <a:prstGeom prst="rect">
                <a:avLst/>
              </a:prstGeom>
              <a:solidFill>
                <a:srgbClr val="99B221"/>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33</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a:off x="-639285" y="3418614"/>
                <a:ext cx="438749" cy="324000"/>
              </a:xfrm>
              <a:prstGeom prst="rect">
                <a:avLst/>
              </a:prstGeom>
              <a:solidFill>
                <a:srgbClr val="CCD89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144</a:t>
                </a:r>
                <a:endParaRPr b="0" i="0" sz="1400" u="none" cap="none" strike="noStrike">
                  <a:solidFill>
                    <a:srgbClr val="000000"/>
                  </a:solidFill>
                  <a:latin typeface="Arial"/>
                  <a:ea typeface="Arial"/>
                  <a:cs typeface="Arial"/>
                  <a:sym typeface="Arial"/>
                </a:endParaRPr>
              </a:p>
            </p:txBody>
          </p:sp>
        </p:grpSp>
        <p:grpSp>
          <p:nvGrpSpPr>
            <p:cNvPr id="121" name="Google Shape;121;p8"/>
            <p:cNvGrpSpPr/>
            <p:nvPr/>
          </p:nvGrpSpPr>
          <p:grpSpPr>
            <a:xfrm>
              <a:off x="-639286" y="4037352"/>
              <a:ext cx="439200" cy="792000"/>
              <a:chOff x="-639286" y="4119542"/>
              <a:chExt cx="438750" cy="643770"/>
            </a:xfrm>
          </p:grpSpPr>
          <p:sp>
            <p:nvSpPr>
              <p:cNvPr id="122" name="Google Shape;122;p8"/>
              <p:cNvSpPr/>
              <p:nvPr/>
            </p:nvSpPr>
            <p:spPr>
              <a:xfrm>
                <a:off x="-639285" y="4119542"/>
                <a:ext cx="438749" cy="324000"/>
              </a:xfrm>
              <a:prstGeom prst="rect">
                <a:avLst/>
              </a:prstGeom>
              <a:solidFill>
                <a:srgbClr val="58595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89</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91</a:t>
                </a:r>
                <a:endParaRPr b="0" i="0" sz="1400" u="none" cap="none" strike="noStrike">
                  <a:solidFill>
                    <a:srgbClr val="000000"/>
                  </a:solidFill>
                  <a:latin typeface="Arial"/>
                  <a:ea typeface="Arial"/>
                  <a:cs typeface="Arial"/>
                  <a:sym typeface="Arial"/>
                </a:endParaRPr>
              </a:p>
            </p:txBody>
          </p:sp>
          <p:sp>
            <p:nvSpPr>
              <p:cNvPr id="123" name="Google Shape;123;p8"/>
              <p:cNvSpPr/>
              <p:nvPr/>
            </p:nvSpPr>
            <p:spPr>
              <a:xfrm>
                <a:off x="-639286" y="4439312"/>
                <a:ext cx="438749" cy="324000"/>
              </a:xfrm>
              <a:prstGeom prst="rect">
                <a:avLst/>
              </a:prstGeom>
              <a:solidFill>
                <a:srgbClr val="ACACA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173</a:t>
                </a:r>
                <a:endParaRPr b="0" i="0" sz="1400" u="none" cap="none" strike="noStrike">
                  <a:solidFill>
                    <a:srgbClr val="000000"/>
                  </a:solidFill>
                  <a:latin typeface="Arial"/>
                  <a:ea typeface="Arial"/>
                  <a:cs typeface="Arial"/>
                  <a:sym typeface="Arial"/>
                </a:endParaRPr>
              </a:p>
            </p:txBody>
          </p:sp>
        </p:grpSp>
        <p:grpSp>
          <p:nvGrpSpPr>
            <p:cNvPr id="124" name="Google Shape;124;p8"/>
            <p:cNvGrpSpPr/>
            <p:nvPr/>
          </p:nvGrpSpPr>
          <p:grpSpPr>
            <a:xfrm>
              <a:off x="-639287" y="5052449"/>
              <a:ext cx="439200" cy="792000"/>
              <a:chOff x="-639287" y="5157457"/>
              <a:chExt cx="438750" cy="642881"/>
            </a:xfrm>
          </p:grpSpPr>
          <p:sp>
            <p:nvSpPr>
              <p:cNvPr id="125" name="Google Shape;125;p8"/>
              <p:cNvSpPr/>
              <p:nvPr/>
            </p:nvSpPr>
            <p:spPr>
              <a:xfrm>
                <a:off x="-639286" y="5157457"/>
                <a:ext cx="438749" cy="324000"/>
              </a:xfrm>
              <a:prstGeom prst="rect">
                <a:avLst/>
              </a:prstGeom>
              <a:solidFill>
                <a:srgbClr val="FEBE1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sp>
            <p:nvSpPr>
              <p:cNvPr id="126" name="Google Shape;126;p8"/>
              <p:cNvSpPr/>
              <p:nvPr/>
            </p:nvSpPr>
            <p:spPr>
              <a:xfrm>
                <a:off x="-639287" y="5476338"/>
                <a:ext cx="438749" cy="324000"/>
              </a:xfrm>
              <a:prstGeom prst="rect">
                <a:avLst/>
              </a:prstGeom>
              <a:solidFill>
                <a:srgbClr val="FEDF87"/>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223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135</a:t>
                </a:r>
                <a:endParaRPr b="0" i="0" sz="1400" u="none" cap="none" strike="noStrike">
                  <a:solidFill>
                    <a:srgbClr val="000000"/>
                  </a:solidFill>
                  <a:latin typeface="Arial"/>
                  <a:ea typeface="Arial"/>
                  <a:cs typeface="Arial"/>
                  <a:sym typeface="Arial"/>
                </a:endParaRPr>
              </a:p>
            </p:txBody>
          </p:sp>
        </p:grpSp>
        <p:grpSp>
          <p:nvGrpSpPr>
            <p:cNvPr id="127" name="Google Shape;127;p8"/>
            <p:cNvGrpSpPr/>
            <p:nvPr/>
          </p:nvGrpSpPr>
          <p:grpSpPr>
            <a:xfrm>
              <a:off x="-639288" y="6067547"/>
              <a:ext cx="439200" cy="792000"/>
              <a:chOff x="-639288" y="6195374"/>
              <a:chExt cx="438750" cy="648287"/>
            </a:xfrm>
          </p:grpSpPr>
          <p:sp>
            <p:nvSpPr>
              <p:cNvPr id="128" name="Google Shape;128;p8"/>
              <p:cNvSpPr/>
              <p:nvPr/>
            </p:nvSpPr>
            <p:spPr>
              <a:xfrm>
                <a:off x="-639287" y="6195374"/>
                <a:ext cx="438749" cy="324000"/>
              </a:xfrm>
              <a:prstGeom prst="rect">
                <a:avLst/>
              </a:prstGeom>
              <a:solidFill>
                <a:srgbClr val="9D063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59</a:t>
                </a:r>
                <a:endParaRPr b="0" i="0" sz="1400" u="none" cap="none" strike="noStrike">
                  <a:solidFill>
                    <a:srgbClr val="000000"/>
                  </a:solidFill>
                  <a:latin typeface="Arial"/>
                  <a:ea typeface="Arial"/>
                  <a:cs typeface="Arial"/>
                  <a:sym typeface="Arial"/>
                </a:endParaRPr>
              </a:p>
            </p:txBody>
          </p:sp>
          <p:sp>
            <p:nvSpPr>
              <p:cNvPr id="129" name="Google Shape;129;p8"/>
              <p:cNvSpPr/>
              <p:nvPr/>
            </p:nvSpPr>
            <p:spPr>
              <a:xfrm>
                <a:off x="-639288" y="6519661"/>
                <a:ext cx="438749" cy="324000"/>
              </a:xfrm>
              <a:prstGeom prst="rect">
                <a:avLst/>
              </a:prstGeom>
              <a:solidFill>
                <a:srgbClr val="CE829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p:txBody>
          </p:sp>
        </p:grpSp>
        <p:grpSp>
          <p:nvGrpSpPr>
            <p:cNvPr id="130" name="Google Shape;130;p8"/>
            <p:cNvGrpSpPr/>
            <p:nvPr/>
          </p:nvGrpSpPr>
          <p:grpSpPr>
            <a:xfrm>
              <a:off x="-639289" y="777"/>
              <a:ext cx="439200" cy="779474"/>
              <a:chOff x="-639289" y="777"/>
              <a:chExt cx="439200" cy="779474"/>
            </a:xfrm>
          </p:grpSpPr>
          <p:sp>
            <p:nvSpPr>
              <p:cNvPr id="131" name="Google Shape;131;p8"/>
              <p:cNvSpPr/>
              <p:nvPr/>
            </p:nvSpPr>
            <p:spPr>
              <a:xfrm>
                <a:off x="-639288" y="777"/>
                <a:ext cx="439199" cy="393610"/>
              </a:xfrm>
              <a:prstGeom prst="rect">
                <a:avLst/>
              </a:prstGeom>
              <a:solidFill>
                <a:srgbClr val="1C3466"/>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103</a:t>
                </a:r>
                <a:endParaRPr b="0" i="0" sz="1400" u="none" cap="none" strike="noStrike">
                  <a:solidFill>
                    <a:srgbClr val="000000"/>
                  </a:solidFill>
                  <a:latin typeface="Arial"/>
                  <a:ea typeface="Arial"/>
                  <a:cs typeface="Arial"/>
                  <a:sym typeface="Arial"/>
                </a:endParaRPr>
              </a:p>
            </p:txBody>
          </p:sp>
          <p:sp>
            <p:nvSpPr>
              <p:cNvPr id="132" name="Google Shape;132;p8"/>
              <p:cNvSpPr/>
              <p:nvPr/>
            </p:nvSpPr>
            <p:spPr>
              <a:xfrm>
                <a:off x="-639289" y="386641"/>
                <a:ext cx="439199" cy="393610"/>
              </a:xfrm>
              <a:prstGeom prst="rect">
                <a:avLst/>
              </a:prstGeom>
              <a:solidFill>
                <a:srgbClr val="7CBF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sp>
        <p:nvSpPr>
          <p:cNvPr id="133" name="Google Shape;133;p8"/>
          <p:cNvSpPr txBox="1"/>
          <p:nvPr/>
        </p:nvSpPr>
        <p:spPr>
          <a:xfrm>
            <a:off x="7036211" y="6370759"/>
            <a:ext cx="2238487" cy="213479"/>
          </a:xfrm>
          <a:prstGeom prst="rect">
            <a:avLst/>
          </a:prstGeom>
          <a:noFill/>
          <a:ln>
            <a:noFill/>
          </a:ln>
        </p:spPr>
        <p:txBody>
          <a:bodyPr anchorCtr="0" anchor="t" bIns="30025" lIns="0" spcFirstLastPara="1" rIns="0" wrap="square" tIns="30025">
            <a:noAutofit/>
          </a:bodyPr>
          <a:lstStyle/>
          <a:p>
            <a:pPr indent="0" lvl="0" marL="0" marR="0" rtl="0" algn="r">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WUTIS</a:t>
            </a:r>
            <a:endParaRPr b="0" i="0" sz="1400" u="none" cap="none" strike="noStrike">
              <a:solidFill>
                <a:srgbClr val="000000"/>
              </a:solidFill>
              <a:latin typeface="Arial"/>
              <a:ea typeface="Arial"/>
              <a:cs typeface="Arial"/>
              <a:sym typeface="Arial"/>
            </a:endParaRPr>
          </a:p>
        </p:txBody>
      </p:sp>
      <p:sp>
        <p:nvSpPr>
          <p:cNvPr id="134" name="Google Shape;134;p8"/>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15"/>
          <p:cNvSpPr txBox="1"/>
          <p:nvPr>
            <p:ph idx="1" type="body"/>
          </p:nvPr>
        </p:nvSpPr>
        <p:spPr>
          <a:xfrm>
            <a:off x="675411" y="1479179"/>
            <a:ext cx="8555182" cy="4437529"/>
          </a:xfrm>
          <a:prstGeom prst="rect">
            <a:avLst/>
          </a:prstGeom>
          <a:noFill/>
          <a:ln>
            <a:noFill/>
          </a:ln>
        </p:spPr>
        <p:txBody>
          <a:bodyPr anchorCtr="0" anchor="t" bIns="45700" lIns="0" spcFirstLastPara="1" rIns="18275" wrap="square" tIns="45700">
            <a:noAutofit/>
          </a:bodyPr>
          <a:lstStyle>
            <a:lvl1pPr indent="-272986" lvl="0" marL="457200" marR="0" rtl="0" algn="l">
              <a:lnSpc>
                <a:spcPct val="110000"/>
              </a:lnSpc>
              <a:spcBef>
                <a:spcPts val="587"/>
              </a:spcBef>
              <a:spcAft>
                <a:spcPts val="0"/>
              </a:spcAft>
              <a:buClr>
                <a:schemeClr val="dk2"/>
              </a:buClr>
              <a:buSzPts val="699"/>
              <a:buFont typeface="Noto Sans Symbols"/>
              <a:buChar char="⚫"/>
              <a:defRPr b="0" i="0" sz="699" u="none" cap="none" strike="noStrike">
                <a:solidFill>
                  <a:schemeClr val="dk1"/>
                </a:solidFill>
                <a:latin typeface="Arial"/>
                <a:ea typeface="Arial"/>
                <a:cs typeface="Arial"/>
                <a:sym typeface="Arial"/>
              </a:defRPr>
            </a:lvl1pPr>
            <a:lvl2pPr indent="-266319" lvl="1" marL="914400" marR="0" rtl="0" algn="l">
              <a:lnSpc>
                <a:spcPct val="110000"/>
              </a:lnSpc>
              <a:spcBef>
                <a:spcPts val="195"/>
              </a:spcBef>
              <a:spcAft>
                <a:spcPts val="0"/>
              </a:spcAft>
              <a:buClr>
                <a:schemeClr val="dk2"/>
              </a:buClr>
              <a:buSzPts val="594"/>
              <a:buFont typeface="Noto Sans Symbols"/>
              <a:buChar char="◼"/>
              <a:defRPr b="0" i="0" sz="699" u="none" cap="none" strike="noStrike">
                <a:solidFill>
                  <a:schemeClr val="dk1"/>
                </a:solidFill>
                <a:latin typeface="Arial"/>
                <a:ea typeface="Arial"/>
                <a:cs typeface="Arial"/>
                <a:sym typeface="Arial"/>
              </a:defRPr>
            </a:lvl2pPr>
            <a:lvl3pPr indent="-272986" lvl="2" marL="1371600" marR="0" rtl="0" algn="l">
              <a:lnSpc>
                <a:spcPct val="110000"/>
              </a:lnSpc>
              <a:spcBef>
                <a:spcPts val="195"/>
              </a:spcBef>
              <a:spcAft>
                <a:spcPts val="0"/>
              </a:spcAft>
              <a:buClr>
                <a:schemeClr val="dk2"/>
              </a:buClr>
              <a:buSzPts val="699"/>
              <a:buFont typeface="Noto Sans Symbols"/>
              <a:buChar char="⬥"/>
              <a:defRPr b="0" i="0" sz="699" u="none" cap="none" strike="noStrike">
                <a:solidFill>
                  <a:schemeClr val="dk1"/>
                </a:solidFill>
                <a:latin typeface="Arial"/>
                <a:ea typeface="Arial"/>
                <a:cs typeface="Arial"/>
                <a:sym typeface="Arial"/>
              </a:defRPr>
            </a:lvl3pPr>
            <a:lvl4pPr indent="-264096" lvl="3" marL="1828800" marR="0" rtl="0" algn="l">
              <a:lnSpc>
                <a:spcPct val="110000"/>
              </a:lnSpc>
              <a:spcBef>
                <a:spcPts val="195"/>
              </a:spcBef>
              <a:spcAft>
                <a:spcPts val="0"/>
              </a:spcAft>
              <a:buClr>
                <a:schemeClr val="dk2"/>
              </a:buClr>
              <a:buSzPts val="559"/>
              <a:buFont typeface="Noto Sans Symbols"/>
              <a:buChar char="▶"/>
              <a:defRPr b="0" i="0" sz="699" u="none" cap="none" strike="noStrike">
                <a:solidFill>
                  <a:schemeClr val="dk1"/>
                </a:solidFill>
                <a:latin typeface="Arial"/>
                <a:ea typeface="Arial"/>
                <a:cs typeface="Arial"/>
                <a:sym typeface="Arial"/>
              </a:defRPr>
            </a:lvl4pPr>
            <a:lvl5pPr indent="-272986" lvl="4" marL="2286000" marR="0" rtl="0" algn="l">
              <a:lnSpc>
                <a:spcPct val="110000"/>
              </a:lnSpc>
              <a:spcBef>
                <a:spcPts val="195"/>
              </a:spcBef>
              <a:spcAft>
                <a:spcPts val="0"/>
              </a:spcAft>
              <a:buClr>
                <a:schemeClr val="dk2"/>
              </a:buClr>
              <a:buSzPts val="699"/>
              <a:buFont typeface="Noto Sans Symbols"/>
              <a:buChar char="⚫"/>
              <a:defRPr b="0" i="0" sz="699" u="none" cap="none" strike="noStrike">
                <a:solidFill>
                  <a:schemeClr val="dk1"/>
                </a:solidFill>
                <a:latin typeface="Arial"/>
                <a:ea typeface="Arial"/>
                <a:cs typeface="Arial"/>
                <a:sym typeface="Arial"/>
              </a:defRPr>
            </a:lvl5pPr>
            <a:lvl6pPr indent="-272605" lvl="5" marL="2743200" marR="0" rtl="0" algn="l">
              <a:lnSpc>
                <a:spcPct val="110000"/>
              </a:lnSpc>
              <a:spcBef>
                <a:spcPts val="195"/>
              </a:spcBef>
              <a:spcAft>
                <a:spcPts val="0"/>
              </a:spcAft>
              <a:buClr>
                <a:schemeClr val="dk2"/>
              </a:buClr>
              <a:buSzPts val="693"/>
              <a:buFont typeface="Noto Sans Symbols"/>
              <a:buChar char="◼"/>
              <a:defRPr b="0" i="0" sz="814" u="none" cap="none" strike="noStrike">
                <a:solidFill>
                  <a:schemeClr val="dk1"/>
                </a:solidFill>
                <a:latin typeface="Arial"/>
                <a:ea typeface="Arial"/>
                <a:cs typeface="Arial"/>
                <a:sym typeface="Arial"/>
              </a:defRPr>
            </a:lvl6pPr>
            <a:lvl7pPr indent="-280352" lvl="6" marL="3200400" marR="0" rtl="0" algn="l">
              <a:lnSpc>
                <a:spcPct val="110000"/>
              </a:lnSpc>
              <a:spcBef>
                <a:spcPts val="195"/>
              </a:spcBef>
              <a:spcAft>
                <a:spcPts val="0"/>
              </a:spcAft>
              <a:buClr>
                <a:schemeClr val="dk2"/>
              </a:buClr>
              <a:buSzPts val="815"/>
              <a:buFont typeface="Noto Sans Symbols"/>
              <a:buChar char="⬥"/>
              <a:defRPr b="0" i="0" sz="814" u="none" cap="none" strike="noStrike">
                <a:solidFill>
                  <a:schemeClr val="dk1"/>
                </a:solidFill>
                <a:latin typeface="Arial"/>
                <a:ea typeface="Arial"/>
                <a:cs typeface="Arial"/>
                <a:sym typeface="Arial"/>
              </a:defRPr>
            </a:lvl7pPr>
            <a:lvl8pPr indent="-270002" lvl="7" marL="3657600" marR="0" rtl="0" algn="l">
              <a:lnSpc>
                <a:spcPct val="110000"/>
              </a:lnSpc>
              <a:spcBef>
                <a:spcPts val="195"/>
              </a:spcBef>
              <a:spcAft>
                <a:spcPts val="0"/>
              </a:spcAft>
              <a:buClr>
                <a:schemeClr val="dk2"/>
              </a:buClr>
              <a:buSzPts val="652"/>
              <a:buFont typeface="Noto Sans Symbols"/>
              <a:buChar char="▶"/>
              <a:defRPr b="0" i="0" sz="814" u="none" cap="none" strike="noStrike">
                <a:solidFill>
                  <a:schemeClr val="dk1"/>
                </a:solidFill>
                <a:latin typeface="Arial"/>
                <a:ea typeface="Arial"/>
                <a:cs typeface="Arial"/>
                <a:sym typeface="Arial"/>
              </a:defRPr>
            </a:lvl8pPr>
            <a:lvl9pPr indent="-280352" lvl="8" marL="4114800" marR="0" rtl="0" algn="l">
              <a:lnSpc>
                <a:spcPct val="110000"/>
              </a:lnSpc>
              <a:spcBef>
                <a:spcPts val="195"/>
              </a:spcBef>
              <a:spcAft>
                <a:spcPts val="0"/>
              </a:spcAft>
              <a:buClr>
                <a:schemeClr val="dk2"/>
              </a:buClr>
              <a:buSzPts val="815"/>
              <a:buFont typeface="Noto Sans Symbols"/>
              <a:buChar char="⚫"/>
              <a:defRPr b="0" i="0" sz="814" u="none" cap="none" strike="noStrike">
                <a:solidFill>
                  <a:schemeClr val="dk1"/>
                </a:solidFill>
                <a:latin typeface="Arial"/>
                <a:ea typeface="Arial"/>
                <a:cs typeface="Arial"/>
                <a:sym typeface="Arial"/>
              </a:defRPr>
            </a:lvl9pPr>
          </a:lstStyle>
          <a:p/>
        </p:txBody>
      </p:sp>
      <p:sp>
        <p:nvSpPr>
          <p:cNvPr id="203" name="Google Shape;203;p15"/>
          <p:cNvSpPr/>
          <p:nvPr/>
        </p:nvSpPr>
        <p:spPr>
          <a:xfrm>
            <a:off x="3729366" y="6356541"/>
            <a:ext cx="2447268" cy="227697"/>
          </a:xfrm>
          <a:prstGeom prst="rect">
            <a:avLst/>
          </a:prstGeom>
          <a:noFill/>
          <a:ln>
            <a:noFill/>
          </a:ln>
        </p:spPr>
        <p:txBody>
          <a:bodyPr anchorCtr="0" anchor="t" bIns="30025" lIns="60075" spcFirstLastPara="1" rIns="60075" wrap="square" tIns="30025">
            <a:noAutofit/>
          </a:bodyPr>
          <a:lstStyle/>
          <a:p>
            <a:pPr indent="0" lvl="0" marL="0" marR="0" rtl="0" algn="ctr">
              <a:lnSpc>
                <a:spcPct val="100000"/>
              </a:lnSpc>
              <a:spcBef>
                <a:spcPts val="0"/>
              </a:spcBef>
              <a:spcAft>
                <a:spcPts val="0"/>
              </a:spcAft>
              <a:buClr>
                <a:srgbClr val="002060"/>
              </a:buClr>
              <a:buSzPts val="116"/>
              <a:buFont typeface="Arial"/>
              <a:buNone/>
            </a:pPr>
            <a:r>
              <a:rPr b="1" i="0" lang="en-US" sz="462" u="none" cap="none" strike="noStrike">
                <a:solidFill>
                  <a:srgbClr val="002060"/>
                </a:solidFill>
                <a:latin typeface="Arial"/>
                <a:ea typeface="Arial"/>
                <a:cs typeface="Arial"/>
                <a:sym typeface="Arial"/>
              </a:rPr>
              <a:t>- </a:t>
            </a:r>
            <a:fld id="{00000000-1234-1234-1234-123412341234}" type="slidenum">
              <a:rPr b="1" i="0" lang="en-US" sz="462" u="none" cap="none" strike="noStrike">
                <a:solidFill>
                  <a:srgbClr val="002060"/>
                </a:solidFill>
                <a:latin typeface="Arial"/>
                <a:ea typeface="Arial"/>
                <a:cs typeface="Arial"/>
                <a:sym typeface="Arial"/>
              </a:rPr>
              <a:t>‹#›</a:t>
            </a:fld>
            <a:r>
              <a:rPr b="1" i="0" lang="en-US" sz="462" u="none" cap="none" strike="noStrike">
                <a:solidFill>
                  <a:srgbClr val="002060"/>
                </a:solidFill>
                <a:latin typeface="Arial"/>
                <a:ea typeface="Arial"/>
                <a:cs typeface="Arial"/>
                <a:sym typeface="Arial"/>
              </a:rPr>
              <a:t> - </a:t>
            </a:r>
            <a:endParaRPr b="0" i="0" sz="1400" u="none" cap="none" strike="noStrike">
              <a:solidFill>
                <a:srgbClr val="000000"/>
              </a:solidFill>
              <a:latin typeface="Arial"/>
              <a:ea typeface="Arial"/>
              <a:cs typeface="Arial"/>
              <a:sym typeface="Arial"/>
            </a:endParaRPr>
          </a:p>
        </p:txBody>
      </p:sp>
      <p:cxnSp>
        <p:nvCxnSpPr>
          <p:cNvPr id="204" name="Google Shape;204;p15"/>
          <p:cNvCxnSpPr/>
          <p:nvPr/>
        </p:nvCxnSpPr>
        <p:spPr>
          <a:xfrm>
            <a:off x="416861" y="1075765"/>
            <a:ext cx="9063317" cy="0"/>
          </a:xfrm>
          <a:prstGeom prst="straightConnector1">
            <a:avLst/>
          </a:prstGeom>
          <a:noFill/>
          <a:ln cap="flat" cmpd="sng" w="19050">
            <a:solidFill>
              <a:schemeClr val="dk1"/>
            </a:solidFill>
            <a:prstDash val="solid"/>
            <a:round/>
            <a:headEnd len="sm" w="sm" type="none"/>
            <a:tailEnd len="sm" w="sm" type="none"/>
          </a:ln>
        </p:spPr>
      </p:cxnSp>
      <p:cxnSp>
        <p:nvCxnSpPr>
          <p:cNvPr id="205" name="Google Shape;205;p15"/>
          <p:cNvCxnSpPr/>
          <p:nvPr/>
        </p:nvCxnSpPr>
        <p:spPr>
          <a:xfrm>
            <a:off x="416858" y="6329643"/>
            <a:ext cx="9063317" cy="0"/>
          </a:xfrm>
          <a:prstGeom prst="straightConnector1">
            <a:avLst/>
          </a:prstGeom>
          <a:noFill/>
          <a:ln cap="flat" cmpd="sng" w="19050">
            <a:solidFill>
              <a:schemeClr val="dk1"/>
            </a:solidFill>
            <a:prstDash val="solid"/>
            <a:round/>
            <a:headEnd len="sm" w="sm" type="none"/>
            <a:tailEnd len="sm" w="sm" type="none"/>
          </a:ln>
        </p:spPr>
      </p:cxnSp>
      <p:pic>
        <p:nvPicPr>
          <p:cNvPr id="206" name="Google Shape;206;p15"/>
          <p:cNvPicPr preferRelativeResize="0"/>
          <p:nvPr/>
        </p:nvPicPr>
        <p:blipFill rotWithShape="1">
          <a:blip r:embed="rId1">
            <a:alphaModFix/>
          </a:blip>
          <a:srcRect b="0" l="0" r="0" t="0"/>
          <a:stretch/>
        </p:blipFill>
        <p:spPr>
          <a:xfrm>
            <a:off x="7867650" y="65946"/>
            <a:ext cx="1930446" cy="1167371"/>
          </a:xfrm>
          <a:prstGeom prst="rect">
            <a:avLst/>
          </a:prstGeom>
          <a:noFill/>
          <a:ln>
            <a:noFill/>
          </a:ln>
        </p:spPr>
      </p:pic>
      <p:grpSp>
        <p:nvGrpSpPr>
          <p:cNvPr id="207" name="Google Shape;207;p15"/>
          <p:cNvGrpSpPr/>
          <p:nvPr/>
        </p:nvGrpSpPr>
        <p:grpSpPr>
          <a:xfrm>
            <a:off x="-639289" y="777"/>
            <a:ext cx="439205" cy="6858770"/>
            <a:chOff x="-639289" y="777"/>
            <a:chExt cx="439205" cy="6858770"/>
          </a:xfrm>
        </p:grpSpPr>
        <p:grpSp>
          <p:nvGrpSpPr>
            <p:cNvPr id="208" name="Google Shape;208;p15"/>
            <p:cNvGrpSpPr/>
            <p:nvPr/>
          </p:nvGrpSpPr>
          <p:grpSpPr>
            <a:xfrm>
              <a:off x="-639284" y="1003349"/>
              <a:ext cx="439200" cy="792000"/>
              <a:chOff x="-639284" y="1031197"/>
              <a:chExt cx="438750" cy="648287"/>
            </a:xfrm>
          </p:grpSpPr>
          <p:sp>
            <p:nvSpPr>
              <p:cNvPr id="209" name="Google Shape;209;p15"/>
              <p:cNvSpPr/>
              <p:nvPr/>
            </p:nvSpPr>
            <p:spPr>
              <a:xfrm>
                <a:off x="-639283" y="1031197"/>
                <a:ext cx="438749" cy="324000"/>
              </a:xfrm>
              <a:prstGeom prst="rect">
                <a:avLst/>
              </a:prstGeom>
              <a:solidFill>
                <a:schemeClr val="accent3"/>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p:txBody>
          </p:sp>
          <p:sp>
            <p:nvSpPr>
              <p:cNvPr id="210" name="Google Shape;210;p15"/>
              <p:cNvSpPr/>
              <p:nvPr/>
            </p:nvSpPr>
            <p:spPr>
              <a:xfrm>
                <a:off x="-639284" y="1355484"/>
                <a:ext cx="438749" cy="324000"/>
              </a:xfrm>
              <a:prstGeom prst="rect">
                <a:avLst/>
              </a:prstGeom>
              <a:solidFill>
                <a:srgbClr val="80B4C8"/>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180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200</a:t>
                </a:r>
                <a:endParaRPr b="0" i="0" sz="1400" u="none" cap="none" strike="noStrike">
                  <a:solidFill>
                    <a:srgbClr val="000000"/>
                  </a:solidFill>
                  <a:latin typeface="Arial"/>
                  <a:ea typeface="Arial"/>
                  <a:cs typeface="Arial"/>
                  <a:sym typeface="Arial"/>
                </a:endParaRPr>
              </a:p>
            </p:txBody>
          </p:sp>
        </p:grpSp>
        <p:grpSp>
          <p:nvGrpSpPr>
            <p:cNvPr id="211" name="Google Shape;211;p15"/>
            <p:cNvGrpSpPr/>
            <p:nvPr/>
          </p:nvGrpSpPr>
          <p:grpSpPr>
            <a:xfrm>
              <a:off x="-639284" y="2018447"/>
              <a:ext cx="439200" cy="780711"/>
              <a:chOff x="-639284" y="2014683"/>
              <a:chExt cx="439200" cy="780711"/>
            </a:xfrm>
          </p:grpSpPr>
          <p:sp>
            <p:nvSpPr>
              <p:cNvPr id="212" name="Google Shape;212;p15"/>
              <p:cNvSpPr/>
              <p:nvPr/>
            </p:nvSpPr>
            <p:spPr>
              <a:xfrm>
                <a:off x="-639283" y="2014683"/>
                <a:ext cx="439199" cy="393610"/>
              </a:xfrm>
              <a:prstGeom prst="rect">
                <a:avLst/>
              </a:prstGeom>
              <a:solidFill>
                <a:srgbClr val="00AEE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239</a:t>
                </a:r>
                <a:endParaRPr b="0" i="0" sz="1400" u="none" cap="none" strike="noStrike">
                  <a:solidFill>
                    <a:srgbClr val="000000"/>
                  </a:solidFill>
                  <a:latin typeface="Arial"/>
                  <a:ea typeface="Arial"/>
                  <a:cs typeface="Arial"/>
                  <a:sym typeface="Arial"/>
                </a:endParaRPr>
              </a:p>
            </p:txBody>
          </p:sp>
          <p:sp>
            <p:nvSpPr>
              <p:cNvPr id="213" name="Google Shape;213;p15"/>
              <p:cNvSpPr/>
              <p:nvPr/>
            </p:nvSpPr>
            <p:spPr>
              <a:xfrm>
                <a:off x="-639284" y="2401784"/>
                <a:ext cx="439199" cy="393610"/>
              </a:xfrm>
              <a:prstGeom prst="rect">
                <a:avLst/>
              </a:prstGeom>
              <a:solidFill>
                <a:srgbClr val="96D6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nvGrpSpPr>
            <p:cNvPr id="214" name="Google Shape;214;p15"/>
            <p:cNvGrpSpPr/>
            <p:nvPr/>
          </p:nvGrpSpPr>
          <p:grpSpPr>
            <a:xfrm>
              <a:off x="-639285" y="3022255"/>
              <a:ext cx="439200" cy="792000"/>
              <a:chOff x="-639285" y="3094327"/>
              <a:chExt cx="438750" cy="648287"/>
            </a:xfrm>
          </p:grpSpPr>
          <p:sp>
            <p:nvSpPr>
              <p:cNvPr id="215" name="Google Shape;215;p15"/>
              <p:cNvSpPr/>
              <p:nvPr/>
            </p:nvSpPr>
            <p:spPr>
              <a:xfrm>
                <a:off x="-639284" y="3094327"/>
                <a:ext cx="438749" cy="324000"/>
              </a:xfrm>
              <a:prstGeom prst="rect">
                <a:avLst/>
              </a:prstGeom>
              <a:solidFill>
                <a:srgbClr val="99B221"/>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33</a:t>
                </a:r>
                <a:endParaRPr b="0" i="0" sz="1400" u="none" cap="none" strike="noStrike">
                  <a:solidFill>
                    <a:srgbClr val="000000"/>
                  </a:solidFill>
                  <a:latin typeface="Arial"/>
                  <a:ea typeface="Arial"/>
                  <a:cs typeface="Arial"/>
                  <a:sym typeface="Arial"/>
                </a:endParaRPr>
              </a:p>
            </p:txBody>
          </p:sp>
          <p:sp>
            <p:nvSpPr>
              <p:cNvPr id="216" name="Google Shape;216;p15"/>
              <p:cNvSpPr/>
              <p:nvPr/>
            </p:nvSpPr>
            <p:spPr>
              <a:xfrm>
                <a:off x="-639285" y="3418614"/>
                <a:ext cx="438749" cy="324000"/>
              </a:xfrm>
              <a:prstGeom prst="rect">
                <a:avLst/>
              </a:prstGeom>
              <a:solidFill>
                <a:srgbClr val="CCD89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216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144</a:t>
                </a:r>
                <a:endParaRPr b="0" i="0" sz="1400" u="none" cap="none" strike="noStrike">
                  <a:solidFill>
                    <a:srgbClr val="000000"/>
                  </a:solidFill>
                  <a:latin typeface="Arial"/>
                  <a:ea typeface="Arial"/>
                  <a:cs typeface="Arial"/>
                  <a:sym typeface="Arial"/>
                </a:endParaRPr>
              </a:p>
            </p:txBody>
          </p:sp>
        </p:grpSp>
        <p:grpSp>
          <p:nvGrpSpPr>
            <p:cNvPr id="217" name="Google Shape;217;p15"/>
            <p:cNvGrpSpPr/>
            <p:nvPr/>
          </p:nvGrpSpPr>
          <p:grpSpPr>
            <a:xfrm>
              <a:off x="-639286" y="4037352"/>
              <a:ext cx="439200" cy="792000"/>
              <a:chOff x="-639286" y="4119542"/>
              <a:chExt cx="438750" cy="643770"/>
            </a:xfrm>
          </p:grpSpPr>
          <p:sp>
            <p:nvSpPr>
              <p:cNvPr id="218" name="Google Shape;218;p15"/>
              <p:cNvSpPr/>
              <p:nvPr/>
            </p:nvSpPr>
            <p:spPr>
              <a:xfrm>
                <a:off x="-639285" y="4119542"/>
                <a:ext cx="438749" cy="324000"/>
              </a:xfrm>
              <a:prstGeom prst="rect">
                <a:avLst/>
              </a:prstGeom>
              <a:solidFill>
                <a:srgbClr val="58595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89</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91</a:t>
                </a:r>
                <a:endParaRPr b="0" i="0" sz="1400" u="none" cap="none" strike="noStrike">
                  <a:solidFill>
                    <a:srgbClr val="000000"/>
                  </a:solidFill>
                  <a:latin typeface="Arial"/>
                  <a:ea typeface="Arial"/>
                  <a:cs typeface="Arial"/>
                  <a:sym typeface="Arial"/>
                </a:endParaRPr>
              </a:p>
            </p:txBody>
          </p:sp>
          <p:sp>
            <p:nvSpPr>
              <p:cNvPr id="219" name="Google Shape;219;p15"/>
              <p:cNvSpPr/>
              <p:nvPr/>
            </p:nvSpPr>
            <p:spPr>
              <a:xfrm>
                <a:off x="-639286" y="4439312"/>
                <a:ext cx="438749" cy="324000"/>
              </a:xfrm>
              <a:prstGeom prst="rect">
                <a:avLst/>
              </a:prstGeom>
              <a:solidFill>
                <a:srgbClr val="ACACA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173</a:t>
                </a:r>
                <a:endParaRPr b="0" i="0" sz="1400" u="none" cap="none" strike="noStrike">
                  <a:solidFill>
                    <a:srgbClr val="000000"/>
                  </a:solidFill>
                  <a:latin typeface="Arial"/>
                  <a:ea typeface="Arial"/>
                  <a:cs typeface="Arial"/>
                  <a:sym typeface="Arial"/>
                </a:endParaRPr>
              </a:p>
            </p:txBody>
          </p:sp>
        </p:grpSp>
        <p:grpSp>
          <p:nvGrpSpPr>
            <p:cNvPr id="220" name="Google Shape;220;p15"/>
            <p:cNvGrpSpPr/>
            <p:nvPr/>
          </p:nvGrpSpPr>
          <p:grpSpPr>
            <a:xfrm>
              <a:off x="-639287" y="5052449"/>
              <a:ext cx="439200" cy="792000"/>
              <a:chOff x="-639287" y="5157457"/>
              <a:chExt cx="438750" cy="642881"/>
            </a:xfrm>
          </p:grpSpPr>
          <p:sp>
            <p:nvSpPr>
              <p:cNvPr id="221" name="Google Shape;221;p15"/>
              <p:cNvSpPr/>
              <p:nvPr/>
            </p:nvSpPr>
            <p:spPr>
              <a:xfrm>
                <a:off x="-639286" y="5157457"/>
                <a:ext cx="438749" cy="324000"/>
              </a:xfrm>
              <a:prstGeom prst="rect">
                <a:avLst/>
              </a:prstGeom>
              <a:solidFill>
                <a:srgbClr val="FEBE10"/>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16</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639287" y="5476338"/>
                <a:ext cx="438749" cy="324000"/>
              </a:xfrm>
              <a:prstGeom prst="rect">
                <a:avLst/>
              </a:prstGeom>
              <a:solidFill>
                <a:srgbClr val="FEDF87"/>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223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135</a:t>
                </a:r>
                <a:endParaRPr b="0" i="0" sz="1400" u="none" cap="none" strike="noStrike">
                  <a:solidFill>
                    <a:srgbClr val="000000"/>
                  </a:solidFill>
                  <a:latin typeface="Arial"/>
                  <a:ea typeface="Arial"/>
                  <a:cs typeface="Arial"/>
                  <a:sym typeface="Arial"/>
                </a:endParaRPr>
              </a:p>
            </p:txBody>
          </p:sp>
        </p:grpSp>
        <p:grpSp>
          <p:nvGrpSpPr>
            <p:cNvPr id="223" name="Google Shape;223;p15"/>
            <p:cNvGrpSpPr/>
            <p:nvPr/>
          </p:nvGrpSpPr>
          <p:grpSpPr>
            <a:xfrm>
              <a:off x="-639288" y="6067547"/>
              <a:ext cx="439200" cy="792000"/>
              <a:chOff x="-639288" y="6195374"/>
              <a:chExt cx="438750" cy="648287"/>
            </a:xfrm>
          </p:grpSpPr>
          <p:sp>
            <p:nvSpPr>
              <p:cNvPr id="224" name="Google Shape;224;p15"/>
              <p:cNvSpPr/>
              <p:nvPr/>
            </p:nvSpPr>
            <p:spPr>
              <a:xfrm>
                <a:off x="-639287" y="6195374"/>
                <a:ext cx="438749" cy="324000"/>
              </a:xfrm>
              <a:prstGeom prst="rect">
                <a:avLst/>
              </a:prstGeom>
              <a:solidFill>
                <a:srgbClr val="9D063B"/>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59</a:t>
                </a:r>
                <a:endParaRPr b="0" i="0" sz="1400" u="none" cap="none" strike="noStrike">
                  <a:solidFill>
                    <a:srgbClr val="000000"/>
                  </a:solidFill>
                  <a:latin typeface="Arial"/>
                  <a:ea typeface="Arial"/>
                  <a:cs typeface="Arial"/>
                  <a:sym typeface="Arial"/>
                </a:endParaRPr>
              </a:p>
            </p:txBody>
          </p:sp>
          <p:sp>
            <p:nvSpPr>
              <p:cNvPr id="225" name="Google Shape;225;p15"/>
              <p:cNvSpPr/>
              <p:nvPr/>
            </p:nvSpPr>
            <p:spPr>
              <a:xfrm>
                <a:off x="-639288" y="6519661"/>
                <a:ext cx="438749" cy="324000"/>
              </a:xfrm>
              <a:prstGeom prst="rect">
                <a:avLst/>
              </a:prstGeom>
              <a:solidFill>
                <a:srgbClr val="CE829D"/>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206</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130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157</a:t>
                </a:r>
                <a:endParaRPr b="0" i="0" sz="1400" u="none" cap="none" strike="noStrike">
                  <a:solidFill>
                    <a:srgbClr val="000000"/>
                  </a:solidFill>
                  <a:latin typeface="Arial"/>
                  <a:ea typeface="Arial"/>
                  <a:cs typeface="Arial"/>
                  <a:sym typeface="Arial"/>
                </a:endParaRPr>
              </a:p>
            </p:txBody>
          </p:sp>
        </p:grpSp>
        <p:grpSp>
          <p:nvGrpSpPr>
            <p:cNvPr id="226" name="Google Shape;226;p15"/>
            <p:cNvGrpSpPr/>
            <p:nvPr/>
          </p:nvGrpSpPr>
          <p:grpSpPr>
            <a:xfrm>
              <a:off x="-639289" y="777"/>
              <a:ext cx="439200" cy="779474"/>
              <a:chOff x="-639289" y="777"/>
              <a:chExt cx="439200" cy="779474"/>
            </a:xfrm>
          </p:grpSpPr>
          <p:sp>
            <p:nvSpPr>
              <p:cNvPr id="227" name="Google Shape;227;p15"/>
              <p:cNvSpPr/>
              <p:nvPr/>
            </p:nvSpPr>
            <p:spPr>
              <a:xfrm>
                <a:off x="-639288" y="777"/>
                <a:ext cx="439199" cy="393610"/>
              </a:xfrm>
              <a:prstGeom prst="rect">
                <a:avLst/>
              </a:prstGeom>
              <a:solidFill>
                <a:srgbClr val="1C3466"/>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52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103</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639289" y="386641"/>
                <a:ext cx="439199" cy="393610"/>
              </a:xfrm>
              <a:prstGeom prst="rect">
                <a:avLst/>
              </a:prstGeom>
              <a:solidFill>
                <a:srgbClr val="7CBFFF"/>
              </a:solidFill>
              <a:ln cap="flat" cmpd="sng" w="9525">
                <a:solidFill>
                  <a:schemeClr val="lt1"/>
                </a:solidFill>
                <a:prstDash val="solid"/>
                <a:round/>
                <a:headEnd len="sm" w="sm" type="none"/>
                <a:tailEnd len="sm" w="sm" type="none"/>
              </a:ln>
            </p:spPr>
            <p:txBody>
              <a:bodyPr anchorCtr="0" anchor="ctr" bIns="18275" lIns="0" spcFirstLastPara="1" rIns="18275" wrap="square" tIns="0">
                <a:noAutofit/>
              </a:bodyPr>
              <a:lstStyle/>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124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191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528"/>
                  <a:buFont typeface="Arial"/>
                  <a:buNone/>
                </a:pPr>
                <a:r>
                  <a:rPr b="0" i="0" lang="en-US" sz="528" u="none" cap="none" strike="noStrike">
                    <a:solidFill>
                      <a:schemeClr val="lt1"/>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p:txBody>
          </p:sp>
        </p:grpSp>
      </p:grpSp>
      <p:sp>
        <p:nvSpPr>
          <p:cNvPr id="229" name="Google Shape;229;p15"/>
          <p:cNvSpPr txBox="1"/>
          <p:nvPr/>
        </p:nvSpPr>
        <p:spPr>
          <a:xfrm>
            <a:off x="7036211" y="6370759"/>
            <a:ext cx="2238487" cy="213479"/>
          </a:xfrm>
          <a:prstGeom prst="rect">
            <a:avLst/>
          </a:prstGeom>
          <a:noFill/>
          <a:ln>
            <a:noFill/>
          </a:ln>
        </p:spPr>
        <p:txBody>
          <a:bodyPr anchorCtr="0" anchor="t" bIns="30025" lIns="0" spcFirstLastPara="1" rIns="0" wrap="square" tIns="30025">
            <a:noAutofit/>
          </a:bodyPr>
          <a:lstStyle/>
          <a:p>
            <a:pPr indent="0" lvl="0" marL="0" marR="0" rtl="0" algn="r">
              <a:lnSpc>
                <a:spcPct val="100000"/>
              </a:lnSpc>
              <a:spcBef>
                <a:spcPts val="0"/>
              </a:spcBef>
              <a:spcAft>
                <a:spcPts val="0"/>
              </a:spcAft>
              <a:buClr>
                <a:srgbClr val="002060"/>
              </a:buClr>
              <a:buSzPts val="146"/>
              <a:buFont typeface="Source Sans Pro"/>
              <a:buNone/>
            </a:pPr>
            <a:r>
              <a:rPr b="1" i="0" lang="en-US" sz="583" u="none" cap="none" strike="noStrike">
                <a:solidFill>
                  <a:srgbClr val="002060"/>
                </a:solidFill>
                <a:latin typeface="Source Sans Pro"/>
                <a:ea typeface="Source Sans Pro"/>
                <a:cs typeface="Source Sans Pro"/>
                <a:sym typeface="Source Sans Pro"/>
              </a:rPr>
              <a:t>© WUTIS</a:t>
            </a:r>
            <a:endParaRPr b="0" i="0" sz="1400" u="none" cap="none" strike="noStrike">
              <a:solidFill>
                <a:srgbClr val="000000"/>
              </a:solidFill>
              <a:latin typeface="Arial"/>
              <a:ea typeface="Arial"/>
              <a:cs typeface="Arial"/>
              <a:sym typeface="Arial"/>
            </a:endParaRPr>
          </a:p>
        </p:txBody>
      </p:sp>
      <p:sp>
        <p:nvSpPr>
          <p:cNvPr id="230" name="Google Shape;230;p15"/>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32.png"/><Relationship Id="rId5"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6.gif"/><Relationship Id="rId4" Type="http://schemas.openxmlformats.org/officeDocument/2006/relationships/image" Target="../media/image21.gif"/><Relationship Id="rId5" Type="http://schemas.openxmlformats.org/officeDocument/2006/relationships/image" Target="../media/image2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6.gif"/><Relationship Id="rId4" Type="http://schemas.openxmlformats.org/officeDocument/2006/relationships/image" Target="../media/image21.gif"/><Relationship Id="rId5" Type="http://schemas.openxmlformats.org/officeDocument/2006/relationships/image" Target="../media/image2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4.jpg"/><Relationship Id="rId4" Type="http://schemas.openxmlformats.org/officeDocument/2006/relationships/image" Target="../media/image12.png"/><Relationship Id="rId11" Type="http://schemas.openxmlformats.org/officeDocument/2006/relationships/image" Target="../media/image19.png"/><Relationship Id="rId10" Type="http://schemas.openxmlformats.org/officeDocument/2006/relationships/image" Target="../media/image18.png"/><Relationship Id="rId12" Type="http://schemas.openxmlformats.org/officeDocument/2006/relationships/image" Target="../media/image20.png"/><Relationship Id="rId9"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4.jp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6.gif"/><Relationship Id="rId4" Type="http://schemas.openxmlformats.org/officeDocument/2006/relationships/image" Target="../media/image16.gif"/><Relationship Id="rId5" Type="http://schemas.openxmlformats.org/officeDocument/2006/relationships/image" Target="../media/image2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2"/>
          <p:cNvSpPr/>
          <p:nvPr/>
        </p:nvSpPr>
        <p:spPr>
          <a:xfrm>
            <a:off x="5163588" y="2077334"/>
            <a:ext cx="3743171" cy="23441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US" sz="2500" u="none" cap="none" strike="noStrike">
                <a:solidFill>
                  <a:schemeClr val="dk1"/>
                </a:solidFill>
                <a:latin typeface="Arial"/>
                <a:ea typeface="Arial"/>
                <a:cs typeface="Arial"/>
                <a:sym typeface="Arial"/>
              </a:rPr>
              <a:t>Estimating Option Prices with Heston’s Stochastic Volatility</a:t>
            </a:r>
            <a:endParaRPr b="1"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2500" u="none" cap="none" strike="noStrike">
                <a:solidFill>
                  <a:schemeClr val="dk1"/>
                </a:solidFill>
                <a:latin typeface="Arial"/>
                <a:ea typeface="Arial"/>
                <a:cs typeface="Arial"/>
                <a:sym typeface="Arial"/>
              </a:rPr>
              <a:t>Model</a:t>
            </a:r>
            <a:endParaRPr b="1" i="0" sz="2500" u="none" cap="none" strike="noStrike">
              <a:solidFill>
                <a:srgbClr val="002060"/>
              </a:solidFill>
              <a:latin typeface="Arial"/>
              <a:ea typeface="Arial"/>
              <a:cs typeface="Arial"/>
              <a:sym typeface="Arial"/>
            </a:endParaRPr>
          </a:p>
        </p:txBody>
      </p:sp>
      <p:sp>
        <p:nvSpPr>
          <p:cNvPr id="303" name="Google Shape;303;p22"/>
          <p:cNvSpPr/>
          <p:nvPr/>
        </p:nvSpPr>
        <p:spPr>
          <a:xfrm>
            <a:off x="9906000" y="0"/>
            <a:ext cx="1905000" cy="411899"/>
          </a:xfrm>
          <a:prstGeom prst="foldedCorner">
            <a:avLst>
              <a:gd fmla="val 16667" name="adj"/>
            </a:avLst>
          </a:prstGeom>
          <a:solidFill>
            <a:srgbClr val="CAE17A"/>
          </a:solidFill>
          <a:ln>
            <a:noFill/>
          </a:ln>
        </p:spPr>
        <p:txBody>
          <a:bodyPr anchorCtr="0" anchor="t" bIns="63500" lIns="63500" spcFirstLastPara="1" rIns="63500" wrap="square" tIns="649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Chiara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1"/>
          <p:cNvSpPr txBox="1"/>
          <p:nvPr>
            <p:ph type="title"/>
          </p:nvPr>
        </p:nvSpPr>
        <p:spPr>
          <a:xfrm>
            <a:off x="563349" y="365126"/>
            <a:ext cx="7548264" cy="683224"/>
          </a:xfrm>
          <a:prstGeom prst="rect">
            <a:avLst/>
          </a:prstGeom>
          <a:noFill/>
          <a:ln>
            <a:noFill/>
          </a:ln>
        </p:spPr>
        <p:txBody>
          <a:bodyPr anchorCtr="0" anchor="t" bIns="45700" lIns="91425" spcFirstLastPara="1" rIns="91425" wrap="square" tIns="45700">
            <a:spAutoFit/>
          </a:bodyPr>
          <a:lstStyle/>
          <a:p>
            <a:pPr indent="0" lvl="0" marL="0" rtl="0" algn="l">
              <a:lnSpc>
                <a:spcPct val="80000"/>
              </a:lnSpc>
              <a:spcBef>
                <a:spcPts val="0"/>
              </a:spcBef>
              <a:spcAft>
                <a:spcPts val="0"/>
              </a:spcAft>
              <a:buSzPts val="1400"/>
              <a:buNone/>
            </a:pPr>
            <a:r>
              <a:rPr lang="en-US" sz="2400"/>
              <a:t>Heston model, estimated through MOM, yields the most accurate results for long-term options</a:t>
            </a:r>
            <a:endParaRPr sz="2400"/>
          </a:p>
        </p:txBody>
      </p:sp>
      <p:pic>
        <p:nvPicPr>
          <p:cNvPr id="470" name="Google Shape;470;p31"/>
          <p:cNvPicPr preferRelativeResize="0"/>
          <p:nvPr/>
        </p:nvPicPr>
        <p:blipFill rotWithShape="1">
          <a:blip r:embed="rId3">
            <a:alphaModFix/>
          </a:blip>
          <a:srcRect b="0" l="0" r="0" t="9804"/>
          <a:stretch/>
        </p:blipFill>
        <p:spPr>
          <a:xfrm>
            <a:off x="3144875" y="1332994"/>
            <a:ext cx="3509575" cy="1245500"/>
          </a:xfrm>
          <a:prstGeom prst="rect">
            <a:avLst/>
          </a:prstGeom>
          <a:noFill/>
          <a:ln>
            <a:noFill/>
          </a:ln>
        </p:spPr>
      </p:pic>
      <p:sp>
        <p:nvSpPr>
          <p:cNvPr id="471" name="Google Shape;471;p31"/>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472" name="Google Shape;472;p31"/>
          <p:cNvGraphicFramePr/>
          <p:nvPr/>
        </p:nvGraphicFramePr>
        <p:xfrm>
          <a:off x="952500" y="3054844"/>
          <a:ext cx="3000000" cy="3000000"/>
        </p:xfrm>
        <a:graphic>
          <a:graphicData uri="http://schemas.openxmlformats.org/drawingml/2006/table">
            <a:tbl>
              <a:tblPr>
                <a:noFill/>
                <a:tableStyleId>{39D4619B-0DBE-4ED6-BC48-BCBF9476BD94}</a:tableStyleId>
              </a:tblPr>
              <a:tblGrid>
                <a:gridCol w="2000250"/>
                <a:gridCol w="2000250"/>
                <a:gridCol w="2000250"/>
                <a:gridCol w="2000250"/>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24 days</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87 days</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115 days</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Black Scholes Model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1.25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400" u="none" cap="none" strike="noStrike">
                          <a:solidFill>
                            <a:schemeClr val="dk1"/>
                          </a:solidFill>
                        </a:rPr>
                        <a:t>3.29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4.32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Heston Model (MOM)</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1.71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3.80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3.31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Heston Model (MLE)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1.48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4.20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4.99</a:t>
                      </a:r>
                      <a:endParaRPr sz="1400" u="none" cap="none" strike="noStrike"/>
                    </a:p>
                  </a:txBody>
                  <a:tcPr marT="91425" marB="91425" marR="91425" marL="91425"/>
                </a:tc>
              </a:tr>
            </a:tbl>
          </a:graphicData>
        </a:graphic>
      </p:graphicFrame>
      <p:sp>
        <p:nvSpPr>
          <p:cNvPr id="473" name="Google Shape;473;p31"/>
          <p:cNvSpPr txBox="1"/>
          <p:nvPr/>
        </p:nvSpPr>
        <p:spPr>
          <a:xfrm>
            <a:off x="825500" y="2616569"/>
            <a:ext cx="3751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000000"/>
                </a:solidFill>
                <a:latin typeface="Arial"/>
                <a:ea typeface="Arial"/>
                <a:cs typeface="Arial"/>
                <a:sym typeface="Arial"/>
              </a:rPr>
              <a:t>Root - Mean - Square Error Results</a:t>
            </a:r>
            <a:endParaRPr b="1" i="0" sz="1600" u="none" cap="none" strike="noStrike">
              <a:solidFill>
                <a:srgbClr val="000000"/>
              </a:solidFill>
              <a:latin typeface="Arial"/>
              <a:ea typeface="Arial"/>
              <a:cs typeface="Arial"/>
              <a:sym typeface="Arial"/>
            </a:endParaRPr>
          </a:p>
        </p:txBody>
      </p:sp>
      <p:sp>
        <p:nvSpPr>
          <p:cNvPr id="474" name="Google Shape;474;p31"/>
          <p:cNvSpPr txBox="1"/>
          <p:nvPr/>
        </p:nvSpPr>
        <p:spPr>
          <a:xfrm>
            <a:off x="825500" y="4786357"/>
            <a:ext cx="8227500" cy="147729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Key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Black-Scholes models produces more accurate results when estimating price for options with 24 and 87 days to maturity. There is no obvious advantage of one or the other parameter estimation method for the Heston model, as both show weak performance with the exception of estimating long-term option price</a:t>
            </a:r>
            <a:endParaRPr b="1" i="0" sz="1400" u="none" cap="none" strike="noStrike">
              <a:solidFill>
                <a:srgbClr val="000000"/>
              </a:solidFill>
              <a:latin typeface="Arial"/>
              <a:ea typeface="Arial"/>
              <a:cs typeface="Arial"/>
              <a:sym typeface="Arial"/>
            </a:endParaRPr>
          </a:p>
        </p:txBody>
      </p:sp>
      <p:sp>
        <p:nvSpPr>
          <p:cNvPr id="475" name="Google Shape;475;p31"/>
          <p:cNvSpPr/>
          <p:nvPr/>
        </p:nvSpPr>
        <p:spPr>
          <a:xfrm>
            <a:off x="9906000" y="0"/>
            <a:ext cx="1905000" cy="411899"/>
          </a:xfrm>
          <a:prstGeom prst="foldedCorner">
            <a:avLst>
              <a:gd fmla="val 16667" name="adj"/>
            </a:avLst>
          </a:prstGeom>
          <a:solidFill>
            <a:srgbClr val="CAE17A"/>
          </a:solidFill>
          <a:ln>
            <a:noFill/>
          </a:ln>
        </p:spPr>
        <p:txBody>
          <a:bodyPr anchorCtr="0" anchor="t" bIns="63500" lIns="63500" spcFirstLastPara="1" rIns="63500" wrap="square" tIns="64925">
            <a:noAutofit/>
          </a:bodyPr>
          <a:lstStyle/>
          <a:p>
            <a:pPr indent="0" lvl="0" marL="0" rtl="0" algn="l">
              <a:spcBef>
                <a:spcPts val="0"/>
              </a:spcBef>
              <a:spcAft>
                <a:spcPts val="0"/>
              </a:spcAft>
              <a:buClr>
                <a:schemeClr val="dk1"/>
              </a:buClr>
              <a:buFont typeface="Arial"/>
              <a:buNone/>
            </a:pPr>
            <a:r>
              <a:rPr lang="en-US">
                <a:solidFill>
                  <a:schemeClr val="dk1"/>
                </a:solidFill>
              </a:rPr>
              <a:t>Carlos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2"/>
          <p:cNvSpPr/>
          <p:nvPr/>
        </p:nvSpPr>
        <p:spPr>
          <a:xfrm>
            <a:off x="5163588" y="2077334"/>
            <a:ext cx="3743100" cy="234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2500" u="none" cap="none" strike="noStrike">
                <a:solidFill>
                  <a:schemeClr val="dk1"/>
                </a:solidFill>
                <a:latin typeface="Arial"/>
                <a:ea typeface="Arial"/>
                <a:cs typeface="Arial"/>
                <a:sym typeface="Arial"/>
              </a:rPr>
              <a:t>Analysis Extension and Model Comparison for S&amp;P500 during 2015-21</a:t>
            </a:r>
            <a:endParaRPr b="1" i="0" sz="2500" u="none" cap="none" strike="noStrike">
              <a:solidFill>
                <a:srgbClr val="00206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3"/>
          <p:cNvSpPr txBox="1"/>
          <p:nvPr>
            <p:ph idx="4" type="body"/>
          </p:nvPr>
        </p:nvSpPr>
        <p:spPr>
          <a:xfrm>
            <a:off x="4252898" y="6651736"/>
            <a:ext cx="1427400" cy="194100"/>
          </a:xfrm>
          <a:prstGeom prst="rect">
            <a:avLst/>
          </a:prstGeom>
          <a:noFill/>
          <a:ln>
            <a:noFill/>
          </a:ln>
        </p:spPr>
        <p:txBody>
          <a:bodyPr anchorCtr="0" anchor="t" bIns="45700" lIns="0" spcFirstLastPara="1" rIns="18275" wrap="square" tIns="45700">
            <a:spAutoFit/>
          </a:bodyPr>
          <a:lstStyle/>
          <a:p>
            <a:pPr indent="0" lvl="0" marL="0" rtl="0" algn="ctr">
              <a:lnSpc>
                <a:spcPct val="110000"/>
              </a:lnSpc>
              <a:spcBef>
                <a:spcPts val="0"/>
              </a:spcBef>
              <a:spcAft>
                <a:spcPts val="0"/>
              </a:spcAft>
              <a:buSzPts val="661"/>
              <a:buNone/>
            </a:pPr>
            <a:r>
              <a:t/>
            </a:r>
            <a:endParaRPr/>
          </a:p>
        </p:txBody>
      </p:sp>
      <p:sp>
        <p:nvSpPr>
          <p:cNvPr id="488" name="Google Shape;488;p33"/>
          <p:cNvSpPr txBox="1"/>
          <p:nvPr>
            <p:ph type="title"/>
          </p:nvPr>
        </p:nvSpPr>
        <p:spPr>
          <a:xfrm>
            <a:off x="563349" y="365126"/>
            <a:ext cx="7145100" cy="357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sz="2000"/>
              <a:t>Option pricing with Heston yields more precise results compared to Black-Scholes, especially for short maturity</a:t>
            </a:r>
            <a:endParaRPr sz="2000"/>
          </a:p>
        </p:txBody>
      </p:sp>
      <p:sp>
        <p:nvSpPr>
          <p:cNvPr id="489" name="Google Shape;489;p33"/>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490" name="Google Shape;490;p33"/>
          <p:cNvGraphicFramePr/>
          <p:nvPr/>
        </p:nvGraphicFramePr>
        <p:xfrm>
          <a:off x="421559" y="1622466"/>
          <a:ext cx="3000000" cy="3000000"/>
        </p:xfrm>
        <a:graphic>
          <a:graphicData uri="http://schemas.openxmlformats.org/drawingml/2006/table">
            <a:tbl>
              <a:tblPr>
                <a:noFill/>
                <a:tableStyleId>{39D4619B-0DBE-4ED6-BC48-BCBF9476BD94}</a:tableStyleId>
              </a:tblPr>
              <a:tblGrid>
                <a:gridCol w="1021050"/>
                <a:gridCol w="830300"/>
                <a:gridCol w="830300"/>
                <a:gridCol w="830300"/>
                <a:gridCol w="830300"/>
                <a:gridCol w="830300"/>
                <a:gridCol w="830300"/>
              </a:tblGrid>
              <a:tr h="6128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Expiration</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Stock </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Strike</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Actual Call</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Heston MOM</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Heston MLE</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Black Scholes</a:t>
                      </a:r>
                      <a:endParaRPr sz="1400" u="none" cap="none" strike="noStrike">
                        <a:solidFill>
                          <a:schemeClr val="lt2"/>
                        </a:solidFill>
                      </a:endParaRPr>
                    </a:p>
                  </a:txBody>
                  <a:tcPr marT="91425" marB="91425" marR="91425" marL="91425" anchor="ctr">
                    <a:solidFill>
                      <a:srgbClr val="3C78D8"/>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4511.6</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2900</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1608.3</a:t>
                      </a:r>
                      <a:endParaRPr sz="1400" u="none" cap="none" strike="noStrike"/>
                    </a:p>
                  </a:txBody>
                  <a:tcPr marT="69850" marB="69850" marR="9525" marL="9525" anchor="b">
                    <a:solidFill>
                      <a:srgbClr val="FFFF0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1611.71</a:t>
                      </a:r>
                      <a:endParaRPr sz="1400" u="none" cap="none" strike="noStrike"/>
                    </a:p>
                  </a:txBody>
                  <a:tcPr marT="69850" marB="69850" marR="9525" marL="9525" anchor="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1606.14</a:t>
                      </a:r>
                      <a:endParaRPr sz="1400" u="none" cap="none" strike="noStrike"/>
                    </a:p>
                  </a:txBody>
                  <a:tcPr marT="69850" marB="69850" marR="9525" marL="9525" anchor="b">
                    <a:solidFill>
                      <a:srgbClr val="B6D7A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1611.74</a:t>
                      </a:r>
                      <a:endParaRPr sz="1400" u="none" cap="none" strike="noStrike"/>
                    </a:p>
                  </a:txBody>
                  <a:tcPr marT="69850" marB="69850" marR="9525" marL="9525" anchor="b">
                    <a:solidFill>
                      <a:srgbClr val="E6B8AF"/>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4511.6</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3300</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1210.5</a:t>
                      </a:r>
                      <a:endParaRPr sz="1400" u="none" cap="none" strike="noStrike"/>
                    </a:p>
                  </a:txBody>
                  <a:tcPr marT="69850" marB="69850" marR="9525" marL="9525" anchor="b">
                    <a:solidFill>
                      <a:srgbClr val="FFFF0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1211.72</a:t>
                      </a:r>
                      <a:endParaRPr sz="1400" u="none" cap="none" strike="noStrike"/>
                    </a:p>
                  </a:txBody>
                  <a:tcPr marT="69850" marB="69850" marR="9525" marL="9525" anchor="b">
                    <a:solidFill>
                      <a:srgbClr val="B6D7A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1205.39</a:t>
                      </a:r>
                      <a:endParaRPr sz="1400" u="none" cap="none" strike="noStrike"/>
                    </a:p>
                  </a:txBody>
                  <a:tcPr marT="69850" marB="69850" marR="9525" marL="9525" anchor="b">
                    <a:solidFill>
                      <a:srgbClr val="E6B8AF"/>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1211.76</a:t>
                      </a:r>
                      <a:endParaRPr sz="1400" u="none" cap="none" strike="noStrike"/>
                    </a:p>
                  </a:txBody>
                  <a:tcPr marT="69850" marB="69850" marR="9525" marL="9525" anchor="b">
                    <a:solidFill>
                      <a:srgbClr val="FFE599"/>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22</a:t>
                      </a:r>
                      <a:endParaRPr sz="14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4511.6</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3700</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812</a:t>
                      </a:r>
                      <a:endParaRPr sz="1400" u="none" cap="none" strike="noStrike"/>
                    </a:p>
                  </a:txBody>
                  <a:tcPr marT="69850" marB="69850" marR="9525" marL="9525" anchor="b">
                    <a:solidFill>
                      <a:srgbClr val="FFFF0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811.737</a:t>
                      </a:r>
                      <a:endParaRPr sz="1400" u="none" cap="none" strike="noStrike"/>
                    </a:p>
                  </a:txBody>
                  <a:tcPr marT="69850" marB="69850" marR="9525" marL="9525" anchor="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804.636</a:t>
                      </a:r>
                      <a:endParaRPr sz="1400" u="none" cap="none" strike="noStrike"/>
                    </a:p>
                  </a:txBody>
                  <a:tcPr marT="69850" marB="69850" marR="9525" marL="9525" anchor="b">
                    <a:solidFill>
                      <a:srgbClr val="E6B8AF"/>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811.781</a:t>
                      </a:r>
                      <a:endParaRPr sz="1400" u="none" cap="none" strike="noStrike"/>
                    </a:p>
                  </a:txBody>
                  <a:tcPr marT="69850" marB="69850" marR="9525" marL="9525" anchor="b">
                    <a:solidFill>
                      <a:srgbClr val="B6D7A8"/>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89</a:t>
                      </a:r>
                      <a:endParaRPr sz="14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4511.6</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2900</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1619.3</a:t>
                      </a:r>
                      <a:endParaRPr sz="1400" u="none" cap="none" strike="noStrike"/>
                    </a:p>
                  </a:txBody>
                  <a:tcPr marT="69850" marB="69850" marR="9525" marL="9525" anchor="b">
                    <a:solidFill>
                      <a:srgbClr val="FFFF0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1612.03</a:t>
                      </a:r>
                      <a:endParaRPr sz="1400" u="none" cap="none" strike="noStrike"/>
                    </a:p>
                  </a:txBody>
                  <a:tcPr marT="69850" marB="69850" marR="9525" marL="9525" anchor="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1589.45</a:t>
                      </a:r>
                      <a:endParaRPr sz="1400" u="none" cap="none" strike="noStrike"/>
                    </a:p>
                  </a:txBody>
                  <a:tcPr marT="69850" marB="69850" marR="9525" marL="9525" anchor="b">
                    <a:solidFill>
                      <a:srgbClr val="E6B8AF"/>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1612.17</a:t>
                      </a:r>
                      <a:endParaRPr sz="1400" u="none" cap="none" strike="noStrike"/>
                    </a:p>
                  </a:txBody>
                  <a:tcPr marT="69850" marB="69850" marR="9525" marL="9525" anchor="b">
                    <a:solidFill>
                      <a:srgbClr val="B6D7A8"/>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89</a:t>
                      </a:r>
                      <a:endParaRPr sz="14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4511.6</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3300</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1229.4</a:t>
                      </a:r>
                      <a:endParaRPr sz="1400" u="none" cap="none" strike="noStrike"/>
                    </a:p>
                  </a:txBody>
                  <a:tcPr marT="69850" marB="69850" marR="9525" marL="9525" anchor="b">
                    <a:solidFill>
                      <a:srgbClr val="FFFF0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1212.09</a:t>
                      </a:r>
                      <a:endParaRPr sz="1400" u="none" cap="none" strike="noStrike"/>
                    </a:p>
                  </a:txBody>
                  <a:tcPr marT="69850" marB="69850" marR="9525" marL="9525" anchor="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1186.4</a:t>
                      </a:r>
                      <a:endParaRPr sz="1400" u="none" cap="none" strike="noStrike"/>
                    </a:p>
                  </a:txBody>
                  <a:tcPr marT="69850" marB="69850" marR="9525" marL="9525" anchor="b">
                    <a:solidFill>
                      <a:srgbClr val="E6B8AF"/>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1212.25</a:t>
                      </a:r>
                      <a:endParaRPr sz="1400" u="none" cap="none" strike="noStrike"/>
                    </a:p>
                  </a:txBody>
                  <a:tcPr marT="69850" marB="69850" marR="9525" marL="9525" anchor="b">
                    <a:solidFill>
                      <a:srgbClr val="B6D7A8"/>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89</a:t>
                      </a:r>
                      <a:endParaRPr sz="14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4511.6</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3700</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851.3</a:t>
                      </a:r>
                      <a:endParaRPr sz="1400" u="none" cap="none" strike="noStrike"/>
                    </a:p>
                  </a:txBody>
                  <a:tcPr marT="69850" marB="69850" marR="9525" marL="9525" anchor="b">
                    <a:solidFill>
                      <a:srgbClr val="FFFF0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812.156</a:t>
                      </a:r>
                      <a:endParaRPr sz="1400" u="none" cap="none" strike="noStrike"/>
                    </a:p>
                  </a:txBody>
                  <a:tcPr marT="69850" marB="69850" marR="9525" marL="9525" anchor="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783.346</a:t>
                      </a:r>
                      <a:endParaRPr sz="1400" u="none" cap="none" strike="noStrike"/>
                    </a:p>
                  </a:txBody>
                  <a:tcPr marT="69850" marB="69850" marR="9525" marL="9525" anchor="b">
                    <a:solidFill>
                      <a:srgbClr val="E6B8AF"/>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812.332</a:t>
                      </a:r>
                      <a:endParaRPr sz="1400" u="none" cap="none" strike="noStrike"/>
                    </a:p>
                  </a:txBody>
                  <a:tcPr marT="69850" marB="69850" marR="9525" marL="9525" anchor="b">
                    <a:solidFill>
                      <a:srgbClr val="B6D7A8"/>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120</a:t>
                      </a:r>
                      <a:endParaRPr sz="14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4511.6</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2900</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1620.9</a:t>
                      </a:r>
                      <a:endParaRPr sz="1400" u="none" cap="none" strike="noStrike"/>
                    </a:p>
                  </a:txBody>
                  <a:tcPr marT="69850" marB="69850" marR="9525" marL="9525" anchor="b">
                    <a:solidFill>
                      <a:srgbClr val="FFFF0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1612.18</a:t>
                      </a:r>
                      <a:endParaRPr sz="1400" u="none" cap="none" strike="noStrike"/>
                    </a:p>
                  </a:txBody>
                  <a:tcPr marT="69850" marB="69850" marR="9525" marL="9525" anchor="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1581.7</a:t>
                      </a:r>
                      <a:endParaRPr sz="1400" u="none" cap="none" strike="noStrike"/>
                    </a:p>
                  </a:txBody>
                  <a:tcPr marT="69850" marB="69850" marR="9525" marL="9525" anchor="b">
                    <a:solidFill>
                      <a:srgbClr val="E6B8AF"/>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1612.37</a:t>
                      </a:r>
                      <a:endParaRPr sz="1400" u="none" cap="none" strike="noStrike"/>
                    </a:p>
                  </a:txBody>
                  <a:tcPr marT="69850" marB="69850" marR="9525" marL="9525" anchor="b">
                    <a:solidFill>
                      <a:srgbClr val="B6D7A8"/>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120</a:t>
                      </a:r>
                      <a:endParaRPr sz="14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4511.6</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3300</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1238.6</a:t>
                      </a:r>
                      <a:endParaRPr sz="1400" u="none" cap="none" strike="noStrike"/>
                    </a:p>
                  </a:txBody>
                  <a:tcPr marT="69850" marB="69850" marR="9525" marL="9525" anchor="b">
                    <a:solidFill>
                      <a:srgbClr val="FFFF0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1212.27</a:t>
                      </a:r>
                      <a:endParaRPr sz="1400" u="none" cap="none" strike="noStrike"/>
                    </a:p>
                  </a:txBody>
                  <a:tcPr marT="69850" marB="69850" marR="9525" marL="9525" anchor="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1177.58</a:t>
                      </a:r>
                      <a:endParaRPr sz="1400" u="none" cap="none" strike="noStrike"/>
                    </a:p>
                  </a:txBody>
                  <a:tcPr marT="69850" marB="69850" marR="9525" marL="9525" anchor="b">
                    <a:solidFill>
                      <a:srgbClr val="E6B8AF"/>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1212.48</a:t>
                      </a:r>
                      <a:endParaRPr sz="1400" u="none" cap="none" strike="noStrike"/>
                    </a:p>
                  </a:txBody>
                  <a:tcPr marT="69850" marB="69850" marR="9525" marL="9525" anchor="b">
                    <a:solidFill>
                      <a:srgbClr val="B6D7A8"/>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120</a:t>
                      </a:r>
                      <a:endParaRPr sz="1400" u="none" cap="none" strike="noStrike"/>
                    </a:p>
                  </a:txBody>
                  <a:tcPr marT="91425" marB="91425" marR="91425" marL="91425" anchor="ct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4511.6</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3700</a:t>
                      </a:r>
                      <a:endParaRPr sz="1400" u="none" cap="none" strike="noStrike"/>
                    </a:p>
                  </a:txBody>
                  <a:tcPr marT="69850" marB="69850" marR="9525" marL="9525" anchor="b"/>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865.4</a:t>
                      </a:r>
                      <a:endParaRPr sz="1400" u="none" cap="none" strike="noStrike"/>
                    </a:p>
                  </a:txBody>
                  <a:tcPr marT="69850" marB="69850" marR="9525" marL="9525" anchor="b">
                    <a:solidFill>
                      <a:srgbClr val="FFFF0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812.351</a:t>
                      </a:r>
                      <a:endParaRPr sz="1400" u="none" cap="none" strike="noStrike"/>
                    </a:p>
                  </a:txBody>
                  <a:tcPr marT="69850" marB="69850" marR="9525" marL="9525" anchor="b">
                    <a:solidFill>
                      <a:srgbClr val="FFE5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773.467</a:t>
                      </a:r>
                      <a:endParaRPr sz="1400" u="none" cap="none" strike="noStrike"/>
                    </a:p>
                  </a:txBody>
                  <a:tcPr marT="69850" marB="69850" marR="9525" marL="9525" anchor="b">
                    <a:solidFill>
                      <a:srgbClr val="E6B8AF"/>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812.586</a:t>
                      </a:r>
                      <a:endParaRPr sz="1400" u="none" cap="none" strike="noStrike"/>
                    </a:p>
                  </a:txBody>
                  <a:tcPr marT="69850" marB="69850" marR="9525" marL="9525" anchor="b">
                    <a:solidFill>
                      <a:srgbClr val="B6D7A8"/>
                    </a:solidFill>
                  </a:tcPr>
                </a:tc>
              </a:tr>
            </a:tbl>
          </a:graphicData>
        </a:graphic>
      </p:graphicFrame>
      <p:cxnSp>
        <p:nvCxnSpPr>
          <p:cNvPr id="491" name="Google Shape;491;p33"/>
          <p:cNvCxnSpPr/>
          <p:nvPr/>
        </p:nvCxnSpPr>
        <p:spPr>
          <a:xfrm>
            <a:off x="6818550" y="1415845"/>
            <a:ext cx="0" cy="4611000"/>
          </a:xfrm>
          <a:prstGeom prst="straightConnector1">
            <a:avLst/>
          </a:prstGeom>
          <a:noFill/>
          <a:ln cap="flat" cmpd="sng" w="9525">
            <a:solidFill>
              <a:srgbClr val="7F7F7F"/>
            </a:solidFill>
            <a:prstDash val="solid"/>
            <a:round/>
            <a:headEnd len="sm" w="sm" type="none"/>
            <a:tailEnd len="sm" w="sm" type="none"/>
          </a:ln>
        </p:spPr>
      </p:cxnSp>
      <p:sp>
        <p:nvSpPr>
          <p:cNvPr id="492" name="Google Shape;492;p33"/>
          <p:cNvSpPr txBox="1"/>
          <p:nvPr/>
        </p:nvSpPr>
        <p:spPr>
          <a:xfrm>
            <a:off x="6942900" y="1622475"/>
            <a:ext cx="22371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Key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If option is close to Time To Maturity</a:t>
            </a:r>
            <a:r>
              <a:rPr lang="en-US">
                <a:solidFill>
                  <a:schemeClr val="dk1"/>
                </a:solidFill>
              </a:rPr>
              <a:t>, </a:t>
            </a:r>
            <a:r>
              <a:rPr b="0" i="0" lang="en-US" sz="1400" u="none" cap="none" strike="noStrike">
                <a:solidFill>
                  <a:schemeClr val="dk1"/>
                </a:solidFill>
                <a:latin typeface="Arial"/>
                <a:ea typeface="Arial"/>
                <a:cs typeface="Arial"/>
                <a:sym typeface="Arial"/>
              </a:rPr>
              <a:t> MOM yields closer prices to the actual ones.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In general, MOM prices are close to BS prices, which could mean that in the considered time period volatility is close to be constant.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For longer maturities MLE appears to deviate from actual price.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4"/>
          <p:cNvSpPr txBox="1"/>
          <p:nvPr>
            <p:ph type="title"/>
          </p:nvPr>
        </p:nvSpPr>
        <p:spPr>
          <a:xfrm>
            <a:off x="563349" y="365126"/>
            <a:ext cx="7548300" cy="609357"/>
          </a:xfrm>
          <a:prstGeom prst="rect">
            <a:avLst/>
          </a:prstGeom>
          <a:noFill/>
          <a:ln>
            <a:noFill/>
          </a:ln>
        </p:spPr>
        <p:txBody>
          <a:bodyPr anchorCtr="0" anchor="t" bIns="45700" lIns="91425" spcFirstLastPara="1" rIns="91425" wrap="square" tIns="45700">
            <a:spAutoFit/>
          </a:bodyPr>
          <a:lstStyle/>
          <a:p>
            <a:pPr indent="0" lvl="0" marL="0" rtl="0" algn="l">
              <a:lnSpc>
                <a:spcPct val="80000"/>
              </a:lnSpc>
              <a:spcBef>
                <a:spcPts val="0"/>
              </a:spcBef>
              <a:spcAft>
                <a:spcPts val="0"/>
              </a:spcAft>
              <a:buSzPts val="1400"/>
              <a:buNone/>
            </a:pPr>
            <a:r>
              <a:rPr lang="en-US"/>
              <a:t>Based on </a:t>
            </a:r>
            <a:r>
              <a:rPr lang="en-US" sz="2200"/>
              <a:t>root-mean-squared-error</a:t>
            </a:r>
            <a:r>
              <a:rPr lang="en-US"/>
              <a:t>, Black-Scholes performs best only marginally better than Heston (MOM)</a:t>
            </a:r>
            <a:endParaRPr/>
          </a:p>
        </p:txBody>
      </p:sp>
      <p:pic>
        <p:nvPicPr>
          <p:cNvPr id="499" name="Google Shape;499;p34"/>
          <p:cNvPicPr preferRelativeResize="0"/>
          <p:nvPr/>
        </p:nvPicPr>
        <p:blipFill rotWithShape="1">
          <a:blip r:embed="rId3">
            <a:alphaModFix/>
          </a:blip>
          <a:srcRect b="0" l="0" r="0" t="9804"/>
          <a:stretch/>
        </p:blipFill>
        <p:spPr>
          <a:xfrm>
            <a:off x="3144875" y="1340451"/>
            <a:ext cx="3509575" cy="1245500"/>
          </a:xfrm>
          <a:prstGeom prst="rect">
            <a:avLst/>
          </a:prstGeom>
          <a:noFill/>
          <a:ln>
            <a:noFill/>
          </a:ln>
        </p:spPr>
      </p:pic>
      <p:sp>
        <p:nvSpPr>
          <p:cNvPr id="500" name="Google Shape;500;p34"/>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501" name="Google Shape;501;p34"/>
          <p:cNvGraphicFramePr/>
          <p:nvPr/>
        </p:nvGraphicFramePr>
        <p:xfrm>
          <a:off x="952500" y="3062301"/>
          <a:ext cx="3000000" cy="3000000"/>
        </p:xfrm>
        <a:graphic>
          <a:graphicData uri="http://schemas.openxmlformats.org/drawingml/2006/table">
            <a:tbl>
              <a:tblPr>
                <a:noFill/>
                <a:tableStyleId>{39D4619B-0DBE-4ED6-BC48-BCBF9476BD94}</a:tableStyleId>
              </a:tblPr>
              <a:tblGrid>
                <a:gridCol w="2000250"/>
                <a:gridCol w="2000250"/>
                <a:gridCol w="2000250"/>
                <a:gridCol w="2000250"/>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24 days</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87 days</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115 days</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Black Scholes Model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5.0568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22.5644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29.8497</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Heston Model (MOM)</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5.0716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22.7082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30.0413</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Heston Model (MLE)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9.4717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47.2872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63.185</a:t>
                      </a:r>
                      <a:endParaRPr sz="1400" u="none" cap="none" strike="noStrike"/>
                    </a:p>
                  </a:txBody>
                  <a:tcPr marT="91425" marB="91425" marR="91425" marL="91425"/>
                </a:tc>
              </a:tr>
            </a:tbl>
          </a:graphicData>
        </a:graphic>
      </p:graphicFrame>
      <p:sp>
        <p:nvSpPr>
          <p:cNvPr id="502" name="Google Shape;502;p34"/>
          <p:cNvSpPr txBox="1"/>
          <p:nvPr/>
        </p:nvSpPr>
        <p:spPr>
          <a:xfrm>
            <a:off x="825500" y="4785201"/>
            <a:ext cx="8227500" cy="147729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Key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In these cases, Black-Scholes yield close results to actual prices, probably because the market use this method as a standard practice to price European options. Nevertheless, we can see that Heston model with MOM parameters gives a similar RMSE to the Black-Scholes model, regardless of time to maturity</a:t>
            </a:r>
            <a:endParaRPr b="1" i="0" sz="1400" u="none" cap="none" strike="noStrike">
              <a:solidFill>
                <a:srgbClr val="000000"/>
              </a:solidFill>
              <a:latin typeface="Arial"/>
              <a:ea typeface="Arial"/>
              <a:cs typeface="Arial"/>
              <a:sym typeface="Arial"/>
            </a:endParaRPr>
          </a:p>
        </p:txBody>
      </p:sp>
      <p:sp>
        <p:nvSpPr>
          <p:cNvPr id="503" name="Google Shape;503;p34"/>
          <p:cNvSpPr txBox="1"/>
          <p:nvPr/>
        </p:nvSpPr>
        <p:spPr>
          <a:xfrm>
            <a:off x="825500" y="2569351"/>
            <a:ext cx="3751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000000"/>
                </a:solidFill>
                <a:latin typeface="Arial"/>
                <a:ea typeface="Arial"/>
                <a:cs typeface="Arial"/>
                <a:sym typeface="Arial"/>
              </a:rPr>
              <a:t>Root - Mean - Square Error Results</a:t>
            </a:r>
            <a:endParaRPr b="1" i="0" sz="1600" u="none" cap="none" strike="noStrike">
              <a:solidFill>
                <a:srgbClr val="000000"/>
              </a:solidFill>
              <a:latin typeface="Arial"/>
              <a:ea typeface="Arial"/>
              <a:cs typeface="Arial"/>
              <a:sym typeface="Arial"/>
            </a:endParaRPr>
          </a:p>
        </p:txBody>
      </p:sp>
      <p:sp>
        <p:nvSpPr>
          <p:cNvPr id="504" name="Google Shape;504;p34"/>
          <p:cNvSpPr/>
          <p:nvPr/>
        </p:nvSpPr>
        <p:spPr>
          <a:xfrm>
            <a:off x="9906000" y="0"/>
            <a:ext cx="1905000" cy="411900"/>
          </a:xfrm>
          <a:prstGeom prst="foldedCorner">
            <a:avLst>
              <a:gd fmla="val 16667" name="adj"/>
            </a:avLst>
          </a:prstGeom>
          <a:solidFill>
            <a:srgbClr val="CAE17A"/>
          </a:solidFill>
          <a:ln>
            <a:noFill/>
          </a:ln>
        </p:spPr>
        <p:txBody>
          <a:bodyPr anchorCtr="0" anchor="t" bIns="63500" lIns="63500" spcFirstLastPara="1" rIns="63500" wrap="square" tIns="64925">
            <a:noAutofit/>
          </a:bodyPr>
          <a:lstStyle/>
          <a:p>
            <a:pPr indent="0" lvl="0" marL="0" rtl="0" algn="l">
              <a:spcBef>
                <a:spcPts val="0"/>
              </a:spcBef>
              <a:spcAft>
                <a:spcPts val="0"/>
              </a:spcAft>
              <a:buClr>
                <a:schemeClr val="dk1"/>
              </a:buClr>
              <a:buFont typeface="Arial"/>
              <a:buNone/>
            </a:pPr>
            <a:r>
              <a:rPr lang="en-US">
                <a:solidFill>
                  <a:schemeClr val="dk1"/>
                </a:solidFill>
              </a:rPr>
              <a:t>Carlos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5"/>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11" name="Google Shape;511;p35"/>
          <p:cNvSpPr txBox="1"/>
          <p:nvPr/>
        </p:nvSpPr>
        <p:spPr>
          <a:xfrm>
            <a:off x="774575" y="3175050"/>
            <a:ext cx="8586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800"/>
              <a:t>Thank you for your attention!</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6"/>
          <p:cNvSpPr/>
          <p:nvPr/>
        </p:nvSpPr>
        <p:spPr>
          <a:xfrm>
            <a:off x="5163588" y="2077334"/>
            <a:ext cx="3743171" cy="23441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US" sz="2500" u="none" cap="none" strike="noStrike">
                <a:solidFill>
                  <a:schemeClr val="dk1"/>
                </a:solidFill>
                <a:latin typeface="Arial"/>
                <a:ea typeface="Arial"/>
                <a:cs typeface="Arial"/>
                <a:sym typeface="Arial"/>
              </a:rPr>
              <a:t>Appendix</a:t>
            </a:r>
            <a:endParaRPr b="1" i="0" sz="2500" u="none" cap="none" strike="noStrike">
              <a:solidFill>
                <a:srgbClr val="00206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7"/>
          <p:cNvSpPr txBox="1"/>
          <p:nvPr>
            <p:ph idx="3" type="body"/>
          </p:nvPr>
        </p:nvSpPr>
        <p:spPr>
          <a:xfrm>
            <a:off x="669980" y="6253000"/>
            <a:ext cx="8438100" cy="360000"/>
          </a:xfrm>
          <a:prstGeom prst="rect">
            <a:avLst/>
          </a:prstGeom>
          <a:noFill/>
          <a:ln>
            <a:noFill/>
          </a:ln>
        </p:spPr>
        <p:txBody>
          <a:bodyPr anchorCtr="0" anchor="t" bIns="45700" lIns="0" spcFirstLastPara="1" rIns="18275" wrap="square" tIns="45700">
            <a:noAutofit/>
          </a:bodyPr>
          <a:lstStyle/>
          <a:p>
            <a:pPr indent="0" lvl="0" marL="0" rtl="0" algn="just">
              <a:lnSpc>
                <a:spcPct val="100000"/>
              </a:lnSpc>
              <a:spcBef>
                <a:spcPts val="0"/>
              </a:spcBef>
              <a:spcAft>
                <a:spcPts val="0"/>
              </a:spcAft>
              <a:buSzPts val="528"/>
              <a:buNone/>
            </a:pPr>
            <a:r>
              <a:t/>
            </a:r>
            <a:endParaRPr/>
          </a:p>
        </p:txBody>
      </p:sp>
      <p:sp>
        <p:nvSpPr>
          <p:cNvPr id="523" name="Google Shape;523;p37"/>
          <p:cNvSpPr txBox="1"/>
          <p:nvPr>
            <p:ph idx="4" type="body"/>
          </p:nvPr>
        </p:nvSpPr>
        <p:spPr>
          <a:xfrm>
            <a:off x="4252898" y="6651736"/>
            <a:ext cx="1427400" cy="194100"/>
          </a:xfrm>
          <a:prstGeom prst="rect">
            <a:avLst/>
          </a:prstGeom>
          <a:noFill/>
          <a:ln>
            <a:noFill/>
          </a:ln>
        </p:spPr>
        <p:txBody>
          <a:bodyPr anchorCtr="0" anchor="t" bIns="45700" lIns="0" spcFirstLastPara="1" rIns="18275" wrap="square" tIns="45700">
            <a:spAutoFit/>
          </a:bodyPr>
          <a:lstStyle/>
          <a:p>
            <a:pPr indent="0" lvl="0" marL="0" rtl="0" algn="ctr">
              <a:lnSpc>
                <a:spcPct val="110000"/>
              </a:lnSpc>
              <a:spcBef>
                <a:spcPts val="0"/>
              </a:spcBef>
              <a:spcAft>
                <a:spcPts val="0"/>
              </a:spcAft>
              <a:buSzPts val="661"/>
              <a:buNone/>
            </a:pPr>
            <a:r>
              <a:t/>
            </a:r>
            <a:endParaRPr/>
          </a:p>
        </p:txBody>
      </p:sp>
      <p:sp>
        <p:nvSpPr>
          <p:cNvPr id="524" name="Google Shape;524;p37"/>
          <p:cNvSpPr txBox="1"/>
          <p:nvPr>
            <p:ph type="title"/>
          </p:nvPr>
        </p:nvSpPr>
        <p:spPr>
          <a:xfrm>
            <a:off x="563349" y="365126"/>
            <a:ext cx="8544000" cy="357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a:t>Heston , The Model  </a:t>
            </a:r>
            <a:endParaRPr/>
          </a:p>
        </p:txBody>
      </p:sp>
      <p:sp>
        <p:nvSpPr>
          <p:cNvPr id="525" name="Google Shape;525;p37"/>
          <p:cNvSpPr txBox="1"/>
          <p:nvPr>
            <p:ph idx="1" type="body"/>
          </p:nvPr>
        </p:nvSpPr>
        <p:spPr>
          <a:xfrm>
            <a:off x="671985" y="731605"/>
            <a:ext cx="8544000" cy="309300"/>
          </a:xfrm>
          <a:prstGeom prst="rect">
            <a:avLst/>
          </a:prstGeom>
          <a:noFill/>
          <a:ln>
            <a:noFill/>
          </a:ln>
        </p:spPr>
        <p:txBody>
          <a:bodyPr anchorCtr="0" anchor="t" bIns="45700" lIns="0" spcFirstLastPara="1" rIns="18275" wrap="square" tIns="45700">
            <a:normAutofit fontScale="92500" lnSpcReduction="20000"/>
          </a:bodyPr>
          <a:lstStyle/>
          <a:p>
            <a:pPr indent="0" lvl="0" marL="0" rtl="0" algn="l">
              <a:lnSpc>
                <a:spcPct val="110000"/>
              </a:lnSpc>
              <a:spcBef>
                <a:spcPts val="587"/>
              </a:spcBef>
              <a:spcAft>
                <a:spcPts val="0"/>
              </a:spcAft>
              <a:buSzPct val="102374"/>
              <a:buNone/>
            </a:pPr>
            <a:r>
              <a:rPr lang="en-US"/>
              <a:t>European Call Option</a:t>
            </a:r>
            <a:endParaRPr/>
          </a:p>
        </p:txBody>
      </p:sp>
      <p:sp>
        <p:nvSpPr>
          <p:cNvPr id="526" name="Google Shape;526;p37"/>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27" name="Google Shape;527;p37"/>
          <p:cNvPicPr preferRelativeResize="0"/>
          <p:nvPr/>
        </p:nvPicPr>
        <p:blipFill rotWithShape="1">
          <a:blip r:embed="rId3">
            <a:alphaModFix/>
          </a:blip>
          <a:srcRect b="0" l="0" r="0" t="0"/>
          <a:stretch/>
        </p:blipFill>
        <p:spPr>
          <a:xfrm>
            <a:off x="2415088" y="1168800"/>
            <a:ext cx="5057775" cy="1266825"/>
          </a:xfrm>
          <a:prstGeom prst="rect">
            <a:avLst/>
          </a:prstGeom>
          <a:noFill/>
          <a:ln>
            <a:noFill/>
          </a:ln>
        </p:spPr>
      </p:pic>
      <p:sp>
        <p:nvSpPr>
          <p:cNvPr id="528" name="Google Shape;528;p37"/>
          <p:cNvSpPr txBox="1"/>
          <p:nvPr/>
        </p:nvSpPr>
        <p:spPr>
          <a:xfrm>
            <a:off x="685800" y="2614625"/>
            <a:ext cx="8544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Where                           iis the characteristic function of 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Assuming X_t is a Brownian Motion, the parameters of the Equation for the Call Option are: </a:t>
            </a:r>
            <a:endParaRPr b="0" i="0" sz="1400" u="none" cap="none" strike="noStrike">
              <a:solidFill>
                <a:srgbClr val="000000"/>
              </a:solidFill>
              <a:latin typeface="Arial"/>
              <a:ea typeface="Arial"/>
              <a:cs typeface="Arial"/>
              <a:sym typeface="Arial"/>
            </a:endParaRPr>
          </a:p>
        </p:txBody>
      </p:sp>
      <p:pic>
        <p:nvPicPr>
          <p:cNvPr id="529" name="Google Shape;529;p37"/>
          <p:cNvPicPr preferRelativeResize="0"/>
          <p:nvPr/>
        </p:nvPicPr>
        <p:blipFill rotWithShape="1">
          <a:blip r:embed="rId4">
            <a:alphaModFix/>
          </a:blip>
          <a:srcRect b="0" l="17201" r="7649" t="20723"/>
          <a:stretch/>
        </p:blipFill>
        <p:spPr>
          <a:xfrm>
            <a:off x="1433325" y="2614625"/>
            <a:ext cx="1295600" cy="400200"/>
          </a:xfrm>
          <a:prstGeom prst="rect">
            <a:avLst/>
          </a:prstGeom>
          <a:noFill/>
          <a:ln>
            <a:noFill/>
          </a:ln>
        </p:spPr>
      </p:pic>
      <p:pic>
        <p:nvPicPr>
          <p:cNvPr id="530" name="Google Shape;530;p37"/>
          <p:cNvPicPr preferRelativeResize="0"/>
          <p:nvPr/>
        </p:nvPicPr>
        <p:blipFill rotWithShape="1">
          <a:blip r:embed="rId5">
            <a:alphaModFix/>
          </a:blip>
          <a:srcRect b="0" l="0" r="0" t="0"/>
          <a:stretch/>
        </p:blipFill>
        <p:spPr>
          <a:xfrm>
            <a:off x="2426176" y="3372525"/>
            <a:ext cx="5399925" cy="264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8"/>
          <p:cNvSpPr txBox="1"/>
          <p:nvPr>
            <p:ph idx="3" type="body"/>
          </p:nvPr>
        </p:nvSpPr>
        <p:spPr>
          <a:xfrm>
            <a:off x="669975" y="6418900"/>
            <a:ext cx="8438100" cy="194100"/>
          </a:xfrm>
          <a:prstGeom prst="rect">
            <a:avLst/>
          </a:prstGeom>
          <a:noFill/>
          <a:ln>
            <a:noFill/>
          </a:ln>
        </p:spPr>
        <p:txBody>
          <a:bodyPr anchorCtr="0" anchor="t" bIns="45700" lIns="0" spcFirstLastPara="1" rIns="18275" wrap="square" tIns="45700">
            <a:noAutofit/>
          </a:bodyPr>
          <a:lstStyle/>
          <a:p>
            <a:pPr indent="0" lvl="0" marL="0" rtl="0" algn="just">
              <a:lnSpc>
                <a:spcPct val="100000"/>
              </a:lnSpc>
              <a:spcBef>
                <a:spcPts val="0"/>
              </a:spcBef>
              <a:spcAft>
                <a:spcPts val="0"/>
              </a:spcAft>
              <a:buSzPts val="528"/>
              <a:buNone/>
            </a:pPr>
            <a:r>
              <a:rPr lang="en-US" sz="1228"/>
              <a:t>* loglik is 34.76, which is bigger than the one estimated in the paper</a:t>
            </a:r>
            <a:endParaRPr sz="1228"/>
          </a:p>
        </p:txBody>
      </p:sp>
      <p:sp>
        <p:nvSpPr>
          <p:cNvPr id="537" name="Google Shape;537;p38"/>
          <p:cNvSpPr txBox="1"/>
          <p:nvPr>
            <p:ph idx="4" type="body"/>
          </p:nvPr>
        </p:nvSpPr>
        <p:spPr>
          <a:xfrm>
            <a:off x="4252898" y="6651736"/>
            <a:ext cx="1427400" cy="194100"/>
          </a:xfrm>
          <a:prstGeom prst="rect">
            <a:avLst/>
          </a:prstGeom>
          <a:noFill/>
          <a:ln>
            <a:noFill/>
          </a:ln>
        </p:spPr>
        <p:txBody>
          <a:bodyPr anchorCtr="0" anchor="t" bIns="45700" lIns="0" spcFirstLastPara="1" rIns="18275" wrap="square" tIns="45700">
            <a:spAutoFit/>
          </a:bodyPr>
          <a:lstStyle/>
          <a:p>
            <a:pPr indent="0" lvl="0" marL="0" rtl="0" algn="ctr">
              <a:lnSpc>
                <a:spcPct val="110000"/>
              </a:lnSpc>
              <a:spcBef>
                <a:spcPts val="0"/>
              </a:spcBef>
              <a:spcAft>
                <a:spcPts val="0"/>
              </a:spcAft>
              <a:buSzPts val="661"/>
              <a:buNone/>
            </a:pPr>
            <a:r>
              <a:t/>
            </a:r>
            <a:endParaRPr/>
          </a:p>
        </p:txBody>
      </p:sp>
      <p:sp>
        <p:nvSpPr>
          <p:cNvPr id="538" name="Google Shape;538;p38"/>
          <p:cNvSpPr txBox="1"/>
          <p:nvPr>
            <p:ph type="title"/>
          </p:nvPr>
        </p:nvSpPr>
        <p:spPr>
          <a:xfrm>
            <a:off x="563349" y="365126"/>
            <a:ext cx="8544000" cy="357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sz="2400"/>
              <a:t>Parameter estimation results for S&amp;P 100</a:t>
            </a:r>
            <a:endParaRPr sz="2400"/>
          </a:p>
        </p:txBody>
      </p:sp>
      <p:sp>
        <p:nvSpPr>
          <p:cNvPr id="539" name="Google Shape;539;p38"/>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540" name="Google Shape;540;p38"/>
          <p:cNvGraphicFramePr/>
          <p:nvPr/>
        </p:nvGraphicFramePr>
        <p:xfrm>
          <a:off x="952500" y="2286000"/>
          <a:ext cx="3000000" cy="3000000"/>
        </p:xfrm>
        <a:graphic>
          <a:graphicData uri="http://schemas.openxmlformats.org/drawingml/2006/table">
            <a:tbl>
              <a:tblPr>
                <a:noFill/>
                <a:tableStyleId>{39D4619B-0DBE-4ED6-BC48-BCBF9476BD94}</a:tableStyleId>
              </a:tblPr>
              <a:tblGrid>
                <a:gridCol w="2655050"/>
                <a:gridCol w="2981950"/>
                <a:gridCol w="2328200"/>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Parameter</a:t>
                      </a:r>
                      <a:endParaRPr sz="1400" u="none" cap="none" strike="noStrike">
                        <a:solidFill>
                          <a:schemeClr val="lt2"/>
                        </a:solidFill>
                      </a:endParaRPr>
                    </a:p>
                  </a:txBody>
                  <a:tcPr marT="91425" marB="91425" marR="91425" marL="91425">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MOM</a:t>
                      </a:r>
                      <a:endParaRPr sz="1400" u="none" cap="none" strike="noStrike">
                        <a:solidFill>
                          <a:schemeClr val="lt2"/>
                        </a:solidFill>
                      </a:endParaRPr>
                    </a:p>
                  </a:txBody>
                  <a:tcPr marT="91425" marB="91425" marR="91425" marL="91425">
                    <a:lnR cap="flat" cmpd="sng" w="9525">
                      <a:solidFill>
                        <a:srgbClr val="3C78D8"/>
                      </a:solidFill>
                      <a:prstDash val="solid"/>
                      <a:round/>
                      <a:headEnd len="sm" w="sm" type="none"/>
                      <a:tailEnd len="sm" w="sm" type="none"/>
                    </a:ln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MLE</a:t>
                      </a:r>
                      <a:r>
                        <a:rPr baseline="30000" lang="en-US" sz="1400" u="none" cap="none" strike="noStrike">
                          <a:solidFill>
                            <a:schemeClr val="lt2"/>
                          </a:solidFill>
                        </a:rPr>
                        <a:t>*</a:t>
                      </a:r>
                      <a:endParaRPr baseline="30000" sz="1400" u="none" cap="none" strike="noStrike">
                        <a:solidFill>
                          <a:schemeClr val="lt2"/>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r</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0.0007</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0.0013</a:t>
                      </a:r>
                      <a:endParaRPr/>
                    </a:p>
                  </a:txBody>
                  <a:tcPr marT="7625" marB="0" marR="7625" marL="7625" anchor="ctr">
                    <a:lnT cap="flat" cmpd="sng" w="9525">
                      <a:solidFill>
                        <a:srgbClr val="3C78D8"/>
                      </a:solidFill>
                      <a:prstDash val="solid"/>
                      <a:round/>
                      <a:headEnd len="sm" w="sm" type="none"/>
                      <a:tailEnd len="sm" w="sm" type="none"/>
                    </a:lnT>
                  </a:tcPr>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k</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2.0541</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0.0105</a:t>
                      </a:r>
                      <a:endParaRPr/>
                    </a:p>
                  </a:txBody>
                  <a:tcPr marT="7625" marB="0" marR="7625" marL="7625" anchor="ctr"/>
                </a:tc>
              </a:tr>
              <a:tr h="381000">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0.0001</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0.0001</a:t>
                      </a:r>
                      <a:endParaRPr/>
                    </a:p>
                  </a:txBody>
                  <a:tcPr marT="7625" marB="0" marR="7625" marL="7625" anchor="ctr"/>
                </a:tc>
              </a:tr>
              <a:tr h="381000">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0.0051</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0.0001</a:t>
                      </a:r>
                      <a:endParaRPr/>
                    </a:p>
                  </a:txBody>
                  <a:tcPr marT="7625" marB="0" marR="7625" marL="7625" anchor="ctr"/>
                </a:tc>
              </a:tr>
              <a:tr h="381000">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-0.5001</a:t>
                      </a:r>
                      <a:endParaRPr/>
                    </a:p>
                  </a:txBody>
                  <a:tcPr marT="7625" marB="0" marR="7625" marL="7625" anchor="ctr"/>
                </a:tc>
              </a:tr>
            </a:tbl>
          </a:graphicData>
        </a:graphic>
      </p:graphicFrame>
      <p:pic>
        <p:nvPicPr>
          <p:cNvPr descr="\theta&#10;" id="541" name="Google Shape;541;p38"/>
          <p:cNvPicPr preferRelativeResize="0"/>
          <p:nvPr/>
        </p:nvPicPr>
        <p:blipFill rotWithShape="1">
          <a:blip r:embed="rId3">
            <a:alphaModFix/>
          </a:blip>
          <a:srcRect b="0" l="0" r="0" t="0"/>
          <a:stretch/>
        </p:blipFill>
        <p:spPr>
          <a:xfrm>
            <a:off x="2209800" y="3581400"/>
            <a:ext cx="123825" cy="161925"/>
          </a:xfrm>
          <a:prstGeom prst="rect">
            <a:avLst/>
          </a:prstGeom>
          <a:noFill/>
          <a:ln>
            <a:noFill/>
          </a:ln>
        </p:spPr>
      </p:pic>
      <p:pic>
        <p:nvPicPr>
          <p:cNvPr descr="\sigma&#10;" id="542" name="Google Shape;542;p38"/>
          <p:cNvPicPr preferRelativeResize="0"/>
          <p:nvPr/>
        </p:nvPicPr>
        <p:blipFill rotWithShape="1">
          <a:blip r:embed="rId4">
            <a:alphaModFix/>
          </a:blip>
          <a:srcRect b="0" l="0" r="0" t="0"/>
          <a:stretch/>
        </p:blipFill>
        <p:spPr>
          <a:xfrm>
            <a:off x="2209800" y="4038600"/>
            <a:ext cx="152400" cy="104775"/>
          </a:xfrm>
          <a:prstGeom prst="rect">
            <a:avLst/>
          </a:prstGeom>
          <a:noFill/>
          <a:ln>
            <a:noFill/>
          </a:ln>
        </p:spPr>
      </p:pic>
      <p:pic>
        <p:nvPicPr>
          <p:cNvPr descr="\rho" id="543" name="Google Shape;543;p38"/>
          <p:cNvPicPr preferRelativeResize="0"/>
          <p:nvPr/>
        </p:nvPicPr>
        <p:blipFill rotWithShape="1">
          <a:blip r:embed="rId5">
            <a:alphaModFix/>
          </a:blip>
          <a:srcRect b="0" l="0" r="0" t="0"/>
          <a:stretch/>
        </p:blipFill>
        <p:spPr>
          <a:xfrm>
            <a:off x="2209800" y="4457700"/>
            <a:ext cx="133350" cy="152400"/>
          </a:xfrm>
          <a:prstGeom prst="rect">
            <a:avLst/>
          </a:prstGeom>
          <a:noFill/>
          <a:ln>
            <a:noFill/>
          </a:ln>
        </p:spPr>
      </p:pic>
      <p:sp>
        <p:nvSpPr>
          <p:cNvPr id="544" name="Google Shape;544;p38"/>
          <p:cNvSpPr txBox="1"/>
          <p:nvPr/>
        </p:nvSpPr>
        <p:spPr>
          <a:xfrm>
            <a:off x="411480" y="6366887"/>
            <a:ext cx="7278624" cy="123111"/>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9"/>
          <p:cNvSpPr txBox="1"/>
          <p:nvPr>
            <p:ph idx="3" type="body"/>
          </p:nvPr>
        </p:nvSpPr>
        <p:spPr>
          <a:xfrm>
            <a:off x="669975" y="6418900"/>
            <a:ext cx="8438100" cy="194100"/>
          </a:xfrm>
          <a:prstGeom prst="rect">
            <a:avLst/>
          </a:prstGeom>
          <a:noFill/>
          <a:ln>
            <a:noFill/>
          </a:ln>
        </p:spPr>
        <p:txBody>
          <a:bodyPr anchorCtr="0" anchor="t" bIns="45700" lIns="0" spcFirstLastPara="1" rIns="18275" wrap="square" tIns="45700">
            <a:noAutofit/>
          </a:bodyPr>
          <a:lstStyle/>
          <a:p>
            <a:pPr indent="0" lvl="0" marL="0" rtl="0" algn="just">
              <a:lnSpc>
                <a:spcPct val="100000"/>
              </a:lnSpc>
              <a:spcBef>
                <a:spcPts val="0"/>
              </a:spcBef>
              <a:spcAft>
                <a:spcPts val="0"/>
              </a:spcAft>
              <a:buSzPts val="528"/>
              <a:buNone/>
            </a:pPr>
            <a:r>
              <a:rPr lang="en-US" sz="1228"/>
              <a:t>* loglik is 34.76, which is bigger than the one estimated in the paper</a:t>
            </a:r>
            <a:endParaRPr sz="1228"/>
          </a:p>
        </p:txBody>
      </p:sp>
      <p:sp>
        <p:nvSpPr>
          <p:cNvPr id="551" name="Google Shape;551;p39"/>
          <p:cNvSpPr txBox="1"/>
          <p:nvPr>
            <p:ph idx="4" type="body"/>
          </p:nvPr>
        </p:nvSpPr>
        <p:spPr>
          <a:xfrm>
            <a:off x="4252898" y="6651736"/>
            <a:ext cx="1427400" cy="194100"/>
          </a:xfrm>
          <a:prstGeom prst="rect">
            <a:avLst/>
          </a:prstGeom>
          <a:noFill/>
          <a:ln>
            <a:noFill/>
          </a:ln>
        </p:spPr>
        <p:txBody>
          <a:bodyPr anchorCtr="0" anchor="t" bIns="45700" lIns="0" spcFirstLastPara="1" rIns="18275" wrap="square" tIns="45700">
            <a:spAutoFit/>
          </a:bodyPr>
          <a:lstStyle/>
          <a:p>
            <a:pPr indent="0" lvl="0" marL="0" rtl="0" algn="ctr">
              <a:lnSpc>
                <a:spcPct val="110000"/>
              </a:lnSpc>
              <a:spcBef>
                <a:spcPts val="0"/>
              </a:spcBef>
              <a:spcAft>
                <a:spcPts val="0"/>
              </a:spcAft>
              <a:buSzPts val="661"/>
              <a:buNone/>
            </a:pPr>
            <a:r>
              <a:t/>
            </a:r>
            <a:endParaRPr/>
          </a:p>
        </p:txBody>
      </p:sp>
      <p:sp>
        <p:nvSpPr>
          <p:cNvPr id="552" name="Google Shape;552;p39"/>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553" name="Google Shape;553;p39"/>
          <p:cNvGraphicFramePr/>
          <p:nvPr/>
        </p:nvGraphicFramePr>
        <p:xfrm>
          <a:off x="952500" y="2286000"/>
          <a:ext cx="3000000" cy="3000000"/>
        </p:xfrm>
        <a:graphic>
          <a:graphicData uri="http://schemas.openxmlformats.org/drawingml/2006/table">
            <a:tbl>
              <a:tblPr>
                <a:noFill/>
                <a:tableStyleId>{39D4619B-0DBE-4ED6-BC48-BCBF9476BD94}</a:tableStyleId>
              </a:tblPr>
              <a:tblGrid>
                <a:gridCol w="2655050"/>
                <a:gridCol w="2981950"/>
                <a:gridCol w="2328200"/>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Parameter</a:t>
                      </a:r>
                      <a:endParaRPr sz="1400" u="none" cap="none" strike="noStrike">
                        <a:solidFill>
                          <a:schemeClr val="lt2"/>
                        </a:solidFill>
                      </a:endParaRPr>
                    </a:p>
                  </a:txBody>
                  <a:tcPr marT="91425" marB="91425" marR="91425" marL="91425">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MOM</a:t>
                      </a:r>
                      <a:endParaRPr sz="1400" u="none" cap="none" strike="noStrike">
                        <a:solidFill>
                          <a:schemeClr val="lt2"/>
                        </a:solidFill>
                      </a:endParaRPr>
                    </a:p>
                  </a:txBody>
                  <a:tcPr marT="91425" marB="91425" marR="91425" marL="91425">
                    <a:lnR cap="flat" cmpd="sng" w="9525">
                      <a:solidFill>
                        <a:srgbClr val="3C78D8"/>
                      </a:solidFill>
                      <a:prstDash val="solid"/>
                      <a:round/>
                      <a:headEnd len="sm" w="sm" type="none"/>
                      <a:tailEnd len="sm" w="sm" type="none"/>
                    </a:ln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MLE</a:t>
                      </a:r>
                      <a:r>
                        <a:rPr baseline="30000" lang="en-US" sz="1400" u="none" cap="none" strike="noStrike">
                          <a:solidFill>
                            <a:schemeClr val="lt2"/>
                          </a:solidFill>
                        </a:rPr>
                        <a:t>*</a:t>
                      </a:r>
                      <a:endParaRPr baseline="30000" sz="1400" u="none" cap="none" strike="noStrike">
                        <a:solidFill>
                          <a:schemeClr val="lt2"/>
                        </a:solidFill>
                      </a:endParaRPr>
                    </a:p>
                  </a:txBody>
                  <a:tcPr marT="91425" marB="91425" marR="91425" marL="91425">
                    <a:lnL cap="flat" cmpd="sng" w="9525">
                      <a:solidFill>
                        <a:srgbClr val="3C78D8"/>
                      </a:solidFill>
                      <a:prstDash val="solid"/>
                      <a:round/>
                      <a:headEnd len="sm" w="sm" type="none"/>
                      <a:tailEnd len="sm" w="sm" type="none"/>
                    </a:lnL>
                    <a:lnR cap="flat" cmpd="sng" w="9525">
                      <a:solidFill>
                        <a:srgbClr val="3C78D8"/>
                      </a:solidFill>
                      <a:prstDash val="solid"/>
                      <a:round/>
                      <a:headEnd len="sm" w="sm" type="none"/>
                      <a:tailEnd len="sm" w="sm" type="none"/>
                    </a:lnR>
                    <a:lnT cap="flat" cmpd="sng" w="9525">
                      <a:solidFill>
                        <a:srgbClr val="3C78D8"/>
                      </a:solidFill>
                      <a:prstDash val="solid"/>
                      <a:round/>
                      <a:headEnd len="sm" w="sm" type="none"/>
                      <a:tailEnd len="sm" w="sm" type="none"/>
                    </a:lnT>
                    <a:lnB cap="flat" cmpd="sng" w="9525">
                      <a:solidFill>
                        <a:srgbClr val="3C78D8"/>
                      </a:solidFill>
                      <a:prstDash val="solid"/>
                      <a:round/>
                      <a:headEnd len="sm" w="sm" type="none"/>
                      <a:tailEnd len="sm" w="sm" type="none"/>
                    </a:lnB>
                    <a:solidFill>
                      <a:srgbClr val="3C78D8"/>
                    </a:solidFill>
                  </a:tcPr>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r</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0.0007</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-0.0311</a:t>
                      </a:r>
                      <a:endParaRPr/>
                    </a:p>
                  </a:txBody>
                  <a:tcPr marT="7625" marB="0" marR="7625" marL="7625" anchor="ctr">
                    <a:lnT cap="flat" cmpd="sng" w="9525">
                      <a:solidFill>
                        <a:srgbClr val="3C78D8"/>
                      </a:solidFill>
                      <a:prstDash val="solid"/>
                      <a:round/>
                      <a:headEnd len="sm" w="sm" type="none"/>
                      <a:tailEnd len="sm" w="sm" type="none"/>
                    </a:lnT>
                  </a:tcPr>
                </a:tc>
              </a:tr>
              <a:tr h="3810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k</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2.0000</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0.0004</a:t>
                      </a:r>
                      <a:endParaRPr/>
                    </a:p>
                  </a:txBody>
                  <a:tcPr marT="7625" marB="0" marR="7625" marL="7625" anchor="ctr"/>
                </a:tc>
              </a:tr>
              <a:tr h="381000">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0.0001</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0.0027</a:t>
                      </a:r>
                      <a:endParaRPr/>
                    </a:p>
                  </a:txBody>
                  <a:tcPr marT="7625" marB="0" marR="7625" marL="7625" anchor="ctr"/>
                </a:tc>
              </a:tr>
              <a:tr h="381000">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0.0034</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0.0001</a:t>
                      </a:r>
                      <a:endParaRPr/>
                    </a:p>
                  </a:txBody>
                  <a:tcPr marT="7625" marB="0" marR="7625" marL="7625" anchor="ctr"/>
                </a:tc>
              </a:tr>
              <a:tr h="381000">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a:t>
                      </a:r>
                      <a:endParaRPr/>
                    </a:p>
                  </a:txBody>
                  <a:tcPr marT="7625" marB="0" marR="7625" marL="7625" anchor="ctr"/>
                </a:tc>
                <a:tc>
                  <a:txBody>
                    <a:bodyPr/>
                    <a:lstStyle/>
                    <a:p>
                      <a:pPr indent="0" lvl="0" marL="0" marR="0" rtl="0" algn="ctr">
                        <a:lnSpc>
                          <a:spcPct val="100000"/>
                        </a:lnSpc>
                        <a:spcBef>
                          <a:spcPts val="0"/>
                        </a:spcBef>
                        <a:spcAft>
                          <a:spcPts val="0"/>
                        </a:spcAft>
                        <a:buNone/>
                      </a:pPr>
                      <a:r>
                        <a:rPr b="0" i="0" lang="en-US" sz="1500" u="none" cap="none" strike="noStrike">
                          <a:solidFill>
                            <a:srgbClr val="000000"/>
                          </a:solidFill>
                          <a:latin typeface="Arial"/>
                          <a:ea typeface="Arial"/>
                          <a:cs typeface="Arial"/>
                          <a:sym typeface="Arial"/>
                        </a:rPr>
                        <a:t>-0.9467</a:t>
                      </a:r>
                      <a:endParaRPr/>
                    </a:p>
                  </a:txBody>
                  <a:tcPr marT="7625" marB="0" marR="7625" marL="7625" anchor="ctr"/>
                </a:tc>
              </a:tr>
            </a:tbl>
          </a:graphicData>
        </a:graphic>
      </p:graphicFrame>
      <p:pic>
        <p:nvPicPr>
          <p:cNvPr descr="\theta&#10;" id="554" name="Google Shape;554;p39"/>
          <p:cNvPicPr preferRelativeResize="0"/>
          <p:nvPr/>
        </p:nvPicPr>
        <p:blipFill rotWithShape="1">
          <a:blip r:embed="rId3">
            <a:alphaModFix/>
          </a:blip>
          <a:srcRect b="0" l="0" r="0" t="0"/>
          <a:stretch/>
        </p:blipFill>
        <p:spPr>
          <a:xfrm>
            <a:off x="2209800" y="3581400"/>
            <a:ext cx="123825" cy="161925"/>
          </a:xfrm>
          <a:prstGeom prst="rect">
            <a:avLst/>
          </a:prstGeom>
          <a:noFill/>
          <a:ln>
            <a:noFill/>
          </a:ln>
        </p:spPr>
      </p:pic>
      <p:pic>
        <p:nvPicPr>
          <p:cNvPr descr="\sigma&#10;" id="555" name="Google Shape;555;p39"/>
          <p:cNvPicPr preferRelativeResize="0"/>
          <p:nvPr/>
        </p:nvPicPr>
        <p:blipFill rotWithShape="1">
          <a:blip r:embed="rId4">
            <a:alphaModFix/>
          </a:blip>
          <a:srcRect b="0" l="0" r="0" t="0"/>
          <a:stretch/>
        </p:blipFill>
        <p:spPr>
          <a:xfrm>
            <a:off x="2209800" y="4038600"/>
            <a:ext cx="152400" cy="104775"/>
          </a:xfrm>
          <a:prstGeom prst="rect">
            <a:avLst/>
          </a:prstGeom>
          <a:noFill/>
          <a:ln>
            <a:noFill/>
          </a:ln>
        </p:spPr>
      </p:pic>
      <p:pic>
        <p:nvPicPr>
          <p:cNvPr descr="\rho" id="556" name="Google Shape;556;p39"/>
          <p:cNvPicPr preferRelativeResize="0"/>
          <p:nvPr/>
        </p:nvPicPr>
        <p:blipFill rotWithShape="1">
          <a:blip r:embed="rId5">
            <a:alphaModFix/>
          </a:blip>
          <a:srcRect b="0" l="0" r="0" t="0"/>
          <a:stretch/>
        </p:blipFill>
        <p:spPr>
          <a:xfrm>
            <a:off x="2209800" y="4457700"/>
            <a:ext cx="133350" cy="152400"/>
          </a:xfrm>
          <a:prstGeom prst="rect">
            <a:avLst/>
          </a:prstGeom>
          <a:noFill/>
          <a:ln>
            <a:noFill/>
          </a:ln>
        </p:spPr>
      </p:pic>
      <p:sp>
        <p:nvSpPr>
          <p:cNvPr id="557" name="Google Shape;557;p39"/>
          <p:cNvSpPr txBox="1"/>
          <p:nvPr/>
        </p:nvSpPr>
        <p:spPr>
          <a:xfrm>
            <a:off x="411480" y="6366887"/>
            <a:ext cx="7278600" cy="1230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sp>
        <p:nvSpPr>
          <p:cNvPr id="558" name="Google Shape;558;p39"/>
          <p:cNvSpPr txBox="1"/>
          <p:nvPr>
            <p:ph type="title"/>
          </p:nvPr>
        </p:nvSpPr>
        <p:spPr>
          <a:xfrm>
            <a:off x="292498" y="0"/>
            <a:ext cx="9415726" cy="1008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1400"/>
              <a:buFont typeface="Arial"/>
              <a:buNone/>
            </a:pPr>
            <a:r>
              <a:t/>
            </a:r>
            <a:endParaRPr/>
          </a:p>
        </p:txBody>
      </p:sp>
      <p:sp>
        <p:nvSpPr>
          <p:cNvPr id="559" name="Google Shape;559;p39"/>
          <p:cNvSpPr txBox="1"/>
          <p:nvPr/>
        </p:nvSpPr>
        <p:spPr>
          <a:xfrm>
            <a:off x="563349" y="365126"/>
            <a:ext cx="8544000" cy="357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1400"/>
              <a:buFont typeface="Arial"/>
              <a:buNone/>
            </a:pPr>
            <a:r>
              <a:rPr b="1" i="0" lang="en-US" sz="2400" u="none" cap="none" strike="noStrike">
                <a:solidFill>
                  <a:schemeClr val="dk1"/>
                </a:solidFill>
                <a:latin typeface="Arial"/>
                <a:ea typeface="Arial"/>
                <a:cs typeface="Arial"/>
                <a:sym typeface="Arial"/>
              </a:rPr>
              <a:t>Parameter estimation results for S&amp;P 500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0"/>
          <p:cNvSpPr txBox="1"/>
          <p:nvPr>
            <p:ph type="title"/>
          </p:nvPr>
        </p:nvSpPr>
        <p:spPr>
          <a:xfrm>
            <a:off x="563349" y="365126"/>
            <a:ext cx="8544000" cy="357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sz="2400"/>
              <a:t>Visual comparison of option estimates</a:t>
            </a:r>
            <a:endParaRPr sz="2400"/>
          </a:p>
        </p:txBody>
      </p:sp>
      <p:sp>
        <p:nvSpPr>
          <p:cNvPr id="566" name="Google Shape;566;p40"/>
          <p:cNvSpPr txBox="1"/>
          <p:nvPr>
            <p:ph idx="3" type="body"/>
          </p:nvPr>
        </p:nvSpPr>
        <p:spPr>
          <a:xfrm>
            <a:off x="671985" y="731605"/>
            <a:ext cx="8544000" cy="309300"/>
          </a:xfrm>
          <a:prstGeom prst="rect">
            <a:avLst/>
          </a:prstGeom>
          <a:noFill/>
          <a:ln>
            <a:noFill/>
          </a:ln>
        </p:spPr>
        <p:txBody>
          <a:bodyPr anchorCtr="0" anchor="t" bIns="45700" lIns="0" spcFirstLastPara="1" rIns="18275" wrap="square" tIns="45700">
            <a:noAutofit/>
          </a:bodyPr>
          <a:lstStyle/>
          <a:p>
            <a:pPr indent="0" lvl="0" marL="0" rtl="0" algn="l">
              <a:lnSpc>
                <a:spcPct val="110000"/>
              </a:lnSpc>
              <a:spcBef>
                <a:spcPts val="587"/>
              </a:spcBef>
              <a:spcAft>
                <a:spcPts val="0"/>
              </a:spcAft>
              <a:buSzPts val="1600"/>
              <a:buNone/>
            </a:pPr>
            <a:r>
              <a:t/>
            </a:r>
            <a:endParaRPr/>
          </a:p>
        </p:txBody>
      </p:sp>
      <p:sp>
        <p:nvSpPr>
          <p:cNvPr id="567" name="Google Shape;567;p40"/>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568" name="Google Shape;568;p40"/>
          <p:cNvCxnSpPr/>
          <p:nvPr/>
        </p:nvCxnSpPr>
        <p:spPr>
          <a:xfrm>
            <a:off x="6818550" y="1415845"/>
            <a:ext cx="0" cy="4610993"/>
          </a:xfrm>
          <a:prstGeom prst="straightConnector1">
            <a:avLst/>
          </a:prstGeom>
          <a:noFill/>
          <a:ln cap="flat" cmpd="sng" w="9525">
            <a:solidFill>
              <a:srgbClr val="7F7F7F"/>
            </a:solidFill>
            <a:prstDash val="solid"/>
            <a:round/>
            <a:headEnd len="sm" w="sm" type="none"/>
            <a:tailEnd len="sm" w="sm" type="none"/>
          </a:ln>
        </p:spPr>
      </p:cxnSp>
      <p:sp>
        <p:nvSpPr>
          <p:cNvPr id="569" name="Google Shape;569;p40"/>
          <p:cNvSpPr txBox="1"/>
          <p:nvPr/>
        </p:nvSpPr>
        <p:spPr>
          <a:xfrm>
            <a:off x="6942900" y="1415845"/>
            <a:ext cx="2237100" cy="366251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000000"/>
                </a:solidFill>
                <a:latin typeface="Arial"/>
                <a:ea typeface="Arial"/>
                <a:cs typeface="Arial"/>
                <a:sym typeface="Arial"/>
              </a:rPr>
              <a:t>Key insights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Heston Model overestimates call price across maturity for MOM as strike price is higher and when time to maturity is small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Only marginal difference in estimation method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short-term MLE is closer to the actual price than MOM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0" name="Google Shape;570;p40"/>
          <p:cNvPicPr preferRelativeResize="0"/>
          <p:nvPr/>
        </p:nvPicPr>
        <p:blipFill rotWithShape="1">
          <a:blip r:embed="rId3">
            <a:alphaModFix/>
          </a:blip>
          <a:srcRect b="0" l="0" r="0" t="0"/>
          <a:stretch/>
        </p:blipFill>
        <p:spPr>
          <a:xfrm>
            <a:off x="886325" y="1115800"/>
            <a:ext cx="5383175" cy="2639509"/>
          </a:xfrm>
          <a:prstGeom prst="rect">
            <a:avLst/>
          </a:prstGeom>
          <a:noFill/>
          <a:ln>
            <a:noFill/>
          </a:ln>
        </p:spPr>
      </p:pic>
      <p:pic>
        <p:nvPicPr>
          <p:cNvPr id="571" name="Google Shape;571;p40"/>
          <p:cNvPicPr preferRelativeResize="0"/>
          <p:nvPr/>
        </p:nvPicPr>
        <p:blipFill rotWithShape="1">
          <a:blip r:embed="rId4">
            <a:alphaModFix/>
          </a:blip>
          <a:srcRect b="0" l="0" r="0" t="0"/>
          <a:stretch/>
        </p:blipFill>
        <p:spPr>
          <a:xfrm>
            <a:off x="981075" y="3636429"/>
            <a:ext cx="5288425" cy="2582395"/>
          </a:xfrm>
          <a:prstGeom prst="rect">
            <a:avLst/>
          </a:prstGeom>
          <a:noFill/>
          <a:ln>
            <a:noFill/>
          </a:ln>
        </p:spPr>
      </p:pic>
      <p:sp>
        <p:nvSpPr>
          <p:cNvPr id="572" name="Google Shape;572;p40"/>
          <p:cNvSpPr/>
          <p:nvPr/>
        </p:nvSpPr>
        <p:spPr>
          <a:xfrm>
            <a:off x="10104450" y="80601"/>
            <a:ext cx="1905000" cy="1611300"/>
          </a:xfrm>
          <a:prstGeom prst="foldedCorner">
            <a:avLst>
              <a:gd fmla="val 16667" name="adj"/>
            </a:avLst>
          </a:prstGeom>
          <a:solidFill>
            <a:srgbClr val="FFFF66"/>
          </a:solidFill>
          <a:ln>
            <a:noFill/>
          </a:ln>
        </p:spPr>
        <p:txBody>
          <a:bodyPr anchorCtr="0" anchor="t" bIns="63500" lIns="63500" spcFirstLastPara="1" rIns="63500" wrap="square" tIns="649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Is that reflected in the top graph? i think so, </a:t>
            </a:r>
            <a:r>
              <a:rPr lang="en-US"/>
              <a:t>you see the blue line is positioned higher than green line after strike is  430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3"/>
          <p:cNvSpPr txBox="1"/>
          <p:nvPr>
            <p:ph type="title"/>
          </p:nvPr>
        </p:nvSpPr>
        <p:spPr>
          <a:xfrm>
            <a:off x="563350" y="365125"/>
            <a:ext cx="7358400" cy="357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SzPts val="1400"/>
              <a:buNone/>
            </a:pPr>
            <a:r>
              <a:rPr lang="en-US" sz="2400"/>
              <a:t>This is us</a:t>
            </a:r>
            <a:endParaRPr sz="2400"/>
          </a:p>
        </p:txBody>
      </p:sp>
      <p:sp>
        <p:nvSpPr>
          <p:cNvPr id="309" name="Google Shape;309;p23"/>
          <p:cNvSpPr/>
          <p:nvPr/>
        </p:nvSpPr>
        <p:spPr>
          <a:xfrm>
            <a:off x="927575" y="5648425"/>
            <a:ext cx="1327800" cy="357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3"/>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11" name="Google Shape;311;p23"/>
          <p:cNvPicPr preferRelativeResize="0"/>
          <p:nvPr/>
        </p:nvPicPr>
        <p:blipFill rotWithShape="1">
          <a:blip r:embed="rId3">
            <a:alphaModFix/>
          </a:blip>
          <a:srcRect b="18393" l="18924" r="13701" t="0"/>
          <a:stretch/>
        </p:blipFill>
        <p:spPr>
          <a:xfrm>
            <a:off x="735362" y="1332975"/>
            <a:ext cx="1382649" cy="2310299"/>
          </a:xfrm>
          <a:prstGeom prst="rect">
            <a:avLst/>
          </a:prstGeom>
          <a:noFill/>
          <a:ln>
            <a:noFill/>
          </a:ln>
        </p:spPr>
      </p:pic>
      <p:grpSp>
        <p:nvGrpSpPr>
          <p:cNvPr id="312" name="Google Shape;312;p23"/>
          <p:cNvGrpSpPr/>
          <p:nvPr/>
        </p:nvGrpSpPr>
        <p:grpSpPr>
          <a:xfrm>
            <a:off x="761512" y="5572250"/>
            <a:ext cx="1330350" cy="502900"/>
            <a:chOff x="900150" y="5572250"/>
            <a:chExt cx="1330350" cy="502900"/>
          </a:xfrm>
        </p:grpSpPr>
        <p:pic>
          <p:nvPicPr>
            <p:cNvPr id="313" name="Google Shape;313;p23"/>
            <p:cNvPicPr preferRelativeResize="0"/>
            <p:nvPr/>
          </p:nvPicPr>
          <p:blipFill rotWithShape="1">
            <a:blip r:embed="rId4">
              <a:alphaModFix/>
            </a:blip>
            <a:srcRect b="9999" l="0" r="75738" t="0"/>
            <a:stretch/>
          </p:blipFill>
          <p:spPr>
            <a:xfrm>
              <a:off x="1727575" y="5572250"/>
              <a:ext cx="502925" cy="502900"/>
            </a:xfrm>
            <a:prstGeom prst="rect">
              <a:avLst/>
            </a:prstGeom>
            <a:noFill/>
            <a:ln>
              <a:noFill/>
            </a:ln>
          </p:spPr>
        </p:pic>
        <p:pic>
          <p:nvPicPr>
            <p:cNvPr id="314" name="Google Shape;314;p23"/>
            <p:cNvPicPr preferRelativeResize="0"/>
            <p:nvPr/>
          </p:nvPicPr>
          <p:blipFill rotWithShape="1">
            <a:blip r:embed="rId5">
              <a:alphaModFix/>
            </a:blip>
            <a:srcRect b="2229" l="0" r="82695" t="0"/>
            <a:stretch/>
          </p:blipFill>
          <p:spPr>
            <a:xfrm>
              <a:off x="1400538" y="5648450"/>
              <a:ext cx="327025" cy="357600"/>
            </a:xfrm>
            <a:prstGeom prst="rect">
              <a:avLst/>
            </a:prstGeom>
            <a:noFill/>
            <a:ln>
              <a:noFill/>
            </a:ln>
          </p:spPr>
        </p:pic>
        <p:pic>
          <p:nvPicPr>
            <p:cNvPr id="315" name="Google Shape;315;p23"/>
            <p:cNvPicPr preferRelativeResize="0"/>
            <p:nvPr/>
          </p:nvPicPr>
          <p:blipFill rotWithShape="1">
            <a:blip r:embed="rId6">
              <a:alphaModFix/>
            </a:blip>
            <a:srcRect b="12564" l="69113" r="9977" t="11655"/>
            <a:stretch/>
          </p:blipFill>
          <p:spPr>
            <a:xfrm>
              <a:off x="900150" y="5572250"/>
              <a:ext cx="428600" cy="502900"/>
            </a:xfrm>
            <a:prstGeom prst="rect">
              <a:avLst/>
            </a:prstGeom>
            <a:noFill/>
            <a:ln>
              <a:noFill/>
            </a:ln>
          </p:spPr>
        </p:pic>
      </p:grpSp>
      <p:sp>
        <p:nvSpPr>
          <p:cNvPr id="316" name="Google Shape;316;p23"/>
          <p:cNvSpPr/>
          <p:nvPr/>
        </p:nvSpPr>
        <p:spPr>
          <a:xfrm>
            <a:off x="680329" y="3805746"/>
            <a:ext cx="14927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Chiara Lesa</a:t>
            </a:r>
            <a:endParaRPr b="0" i="0" sz="1400" u="none" cap="none" strike="noStrike">
              <a:solidFill>
                <a:srgbClr val="000000"/>
              </a:solidFill>
              <a:latin typeface="Arial"/>
              <a:ea typeface="Arial"/>
              <a:cs typeface="Arial"/>
              <a:sym typeface="Arial"/>
            </a:endParaRPr>
          </a:p>
        </p:txBody>
      </p:sp>
      <p:sp>
        <p:nvSpPr>
          <p:cNvPr id="317" name="Google Shape;317;p23"/>
          <p:cNvSpPr/>
          <p:nvPr/>
        </p:nvSpPr>
        <p:spPr>
          <a:xfrm>
            <a:off x="782119" y="4435617"/>
            <a:ext cx="1289135" cy="3077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Project leader</a:t>
            </a:r>
            <a:endParaRPr b="0" i="0" sz="1400" u="none" cap="none" strike="noStrike">
              <a:solidFill>
                <a:srgbClr val="000000"/>
              </a:solidFill>
              <a:latin typeface="Arial"/>
              <a:ea typeface="Arial"/>
              <a:cs typeface="Arial"/>
              <a:sym typeface="Arial"/>
            </a:endParaRPr>
          </a:p>
        </p:txBody>
      </p:sp>
      <p:sp>
        <p:nvSpPr>
          <p:cNvPr id="318" name="Google Shape;318;p23"/>
          <p:cNvSpPr/>
          <p:nvPr/>
        </p:nvSpPr>
        <p:spPr>
          <a:xfrm>
            <a:off x="716396" y="5003933"/>
            <a:ext cx="1420582" cy="3077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BSc. Finance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MSc. QFIN WU</a:t>
            </a:r>
            <a:endParaRPr b="0" i="0" sz="1400" u="none" cap="none" strike="noStrike">
              <a:solidFill>
                <a:srgbClr val="000000"/>
              </a:solidFill>
              <a:latin typeface="Arial"/>
              <a:ea typeface="Arial"/>
              <a:cs typeface="Arial"/>
              <a:sym typeface="Arial"/>
            </a:endParaRPr>
          </a:p>
        </p:txBody>
      </p:sp>
      <p:sp>
        <p:nvSpPr>
          <p:cNvPr id="319" name="Google Shape;319;p23"/>
          <p:cNvSpPr/>
          <p:nvPr/>
        </p:nvSpPr>
        <p:spPr>
          <a:xfrm>
            <a:off x="2805200" y="3810650"/>
            <a:ext cx="1514400" cy="502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700" u="none" cap="none" strike="noStrike">
                <a:solidFill>
                  <a:schemeClr val="dk1"/>
                </a:solidFill>
                <a:latin typeface="Arial"/>
                <a:ea typeface="Arial"/>
                <a:cs typeface="Arial"/>
                <a:sym typeface="Arial"/>
              </a:rPr>
              <a:t>Carlos Rodrígue</a:t>
            </a:r>
            <a:r>
              <a:rPr b="1" lang="en-US" sz="1700">
                <a:solidFill>
                  <a:schemeClr val="dk1"/>
                </a:solidFill>
              </a:rPr>
              <a:t>z Truax</a:t>
            </a:r>
            <a:r>
              <a:rPr b="1" i="0" lang="en-US" sz="1700" u="none" cap="none" strike="noStrike">
                <a:solidFill>
                  <a:schemeClr val="dk1"/>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p:txBody>
      </p:sp>
      <p:sp>
        <p:nvSpPr>
          <p:cNvPr id="320" name="Google Shape;320;p23"/>
          <p:cNvSpPr/>
          <p:nvPr/>
        </p:nvSpPr>
        <p:spPr>
          <a:xfrm>
            <a:off x="3117551" y="4435617"/>
            <a:ext cx="962123" cy="3077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Associate</a:t>
            </a:r>
            <a:endParaRPr b="0" i="0" sz="1400" u="none" cap="none" strike="noStrike">
              <a:solidFill>
                <a:srgbClr val="000000"/>
              </a:solidFill>
              <a:latin typeface="Arial"/>
              <a:ea typeface="Arial"/>
              <a:cs typeface="Arial"/>
              <a:sym typeface="Arial"/>
            </a:endParaRPr>
          </a:p>
        </p:txBody>
      </p:sp>
      <p:sp>
        <p:nvSpPr>
          <p:cNvPr id="321" name="Google Shape;321;p23"/>
          <p:cNvSpPr/>
          <p:nvPr/>
        </p:nvSpPr>
        <p:spPr>
          <a:xfrm>
            <a:off x="5055848" y="3805746"/>
            <a:ext cx="1762200" cy="64629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Paul Ambroziewicz</a:t>
            </a:r>
            <a:endParaRPr b="0" i="0" sz="1400" u="none" cap="none" strike="noStrike">
              <a:solidFill>
                <a:srgbClr val="000000"/>
              </a:solidFill>
              <a:latin typeface="Arial"/>
              <a:ea typeface="Arial"/>
              <a:cs typeface="Arial"/>
              <a:sym typeface="Arial"/>
            </a:endParaRPr>
          </a:p>
        </p:txBody>
      </p:sp>
      <p:sp>
        <p:nvSpPr>
          <p:cNvPr id="322" name="Google Shape;322;p23"/>
          <p:cNvSpPr/>
          <p:nvPr/>
        </p:nvSpPr>
        <p:spPr>
          <a:xfrm>
            <a:off x="5550464" y="4435617"/>
            <a:ext cx="772969" cy="30777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Analyst</a:t>
            </a:r>
            <a:endParaRPr b="0" i="0" sz="1400" u="none" cap="none" strike="noStrike">
              <a:solidFill>
                <a:srgbClr val="000000"/>
              </a:solidFill>
              <a:latin typeface="Arial"/>
              <a:ea typeface="Arial"/>
              <a:cs typeface="Arial"/>
              <a:sym typeface="Arial"/>
            </a:endParaRPr>
          </a:p>
        </p:txBody>
      </p:sp>
      <p:sp>
        <p:nvSpPr>
          <p:cNvPr id="323" name="Google Shape;323;p23"/>
          <p:cNvSpPr/>
          <p:nvPr/>
        </p:nvSpPr>
        <p:spPr>
          <a:xfrm>
            <a:off x="5190548" y="4788510"/>
            <a:ext cx="1492800" cy="7386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BSc. Business, Economics and Social Sciences</a:t>
            </a:r>
            <a:endParaRPr b="0" i="0" sz="1400" u="none" cap="none" strike="noStrike">
              <a:solidFill>
                <a:srgbClr val="000000"/>
              </a:solidFill>
              <a:latin typeface="Arial"/>
              <a:ea typeface="Arial"/>
              <a:cs typeface="Arial"/>
              <a:sym typeface="Arial"/>
            </a:endParaRPr>
          </a:p>
        </p:txBody>
      </p:sp>
      <p:sp>
        <p:nvSpPr>
          <p:cNvPr id="324" name="Google Shape;324;p23"/>
          <p:cNvSpPr/>
          <p:nvPr/>
        </p:nvSpPr>
        <p:spPr>
          <a:xfrm>
            <a:off x="7492642" y="3805746"/>
            <a:ext cx="1838965"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Florian Reischl</a:t>
            </a:r>
            <a:endParaRPr b="0" i="0" sz="1400" u="none" cap="none" strike="noStrike">
              <a:solidFill>
                <a:srgbClr val="000000"/>
              </a:solidFill>
              <a:latin typeface="Arial"/>
              <a:ea typeface="Arial"/>
              <a:cs typeface="Arial"/>
              <a:sym typeface="Arial"/>
            </a:endParaRPr>
          </a:p>
        </p:txBody>
      </p:sp>
      <p:sp>
        <p:nvSpPr>
          <p:cNvPr id="325" name="Google Shape;325;p23"/>
          <p:cNvSpPr/>
          <p:nvPr/>
        </p:nvSpPr>
        <p:spPr>
          <a:xfrm>
            <a:off x="7732290" y="4435617"/>
            <a:ext cx="1359668" cy="3077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 of ALGO</a:t>
            </a:r>
            <a:endParaRPr b="0" i="0" sz="1400" u="none" cap="none" strike="noStrike">
              <a:solidFill>
                <a:srgbClr val="000000"/>
              </a:solidFill>
              <a:latin typeface="Arial"/>
              <a:ea typeface="Arial"/>
              <a:cs typeface="Arial"/>
              <a:sym typeface="Arial"/>
            </a:endParaRPr>
          </a:p>
        </p:txBody>
      </p:sp>
      <p:sp>
        <p:nvSpPr>
          <p:cNvPr id="326" name="Google Shape;326;p23"/>
          <p:cNvSpPr/>
          <p:nvPr/>
        </p:nvSpPr>
        <p:spPr>
          <a:xfrm>
            <a:off x="7666568" y="5003933"/>
            <a:ext cx="1491114" cy="30777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BSc. Economics</a:t>
            </a:r>
            <a:endParaRPr b="0" i="0" sz="1400" u="none" cap="none" strike="noStrike">
              <a:solidFill>
                <a:srgbClr val="000000"/>
              </a:solidFill>
              <a:latin typeface="Arial"/>
              <a:ea typeface="Arial"/>
              <a:cs typeface="Arial"/>
              <a:sym typeface="Arial"/>
            </a:endParaRPr>
          </a:p>
        </p:txBody>
      </p:sp>
      <p:pic>
        <p:nvPicPr>
          <p:cNvPr id="327" name="Google Shape;327;p23"/>
          <p:cNvPicPr preferRelativeResize="0"/>
          <p:nvPr/>
        </p:nvPicPr>
        <p:blipFill rotWithShape="1">
          <a:blip r:embed="rId7">
            <a:alphaModFix/>
          </a:blip>
          <a:srcRect b="0" l="12500" r="12500" t="0"/>
          <a:stretch/>
        </p:blipFill>
        <p:spPr>
          <a:xfrm>
            <a:off x="7554399" y="1332975"/>
            <a:ext cx="1715450" cy="2287250"/>
          </a:xfrm>
          <a:prstGeom prst="rect">
            <a:avLst/>
          </a:prstGeom>
          <a:noFill/>
          <a:ln>
            <a:noFill/>
          </a:ln>
        </p:spPr>
      </p:pic>
      <p:pic>
        <p:nvPicPr>
          <p:cNvPr id="328" name="Google Shape;328;p23"/>
          <p:cNvPicPr preferRelativeResize="0"/>
          <p:nvPr/>
        </p:nvPicPr>
        <p:blipFill rotWithShape="1">
          <a:blip r:embed="rId8">
            <a:alphaModFix/>
          </a:blip>
          <a:srcRect b="0" l="0" r="0" t="0"/>
          <a:stretch/>
        </p:blipFill>
        <p:spPr>
          <a:xfrm>
            <a:off x="7692886" y="5572249"/>
            <a:ext cx="1438476" cy="400106"/>
          </a:xfrm>
          <a:prstGeom prst="rect">
            <a:avLst/>
          </a:prstGeom>
          <a:noFill/>
          <a:ln>
            <a:noFill/>
          </a:ln>
        </p:spPr>
      </p:pic>
      <p:grpSp>
        <p:nvGrpSpPr>
          <p:cNvPr id="329" name="Google Shape;329;p23"/>
          <p:cNvGrpSpPr/>
          <p:nvPr/>
        </p:nvGrpSpPr>
        <p:grpSpPr>
          <a:xfrm>
            <a:off x="5190556" y="5572250"/>
            <a:ext cx="1492784" cy="502900"/>
            <a:chOff x="5039912" y="5572250"/>
            <a:chExt cx="1492784" cy="502900"/>
          </a:xfrm>
        </p:grpSpPr>
        <p:pic>
          <p:nvPicPr>
            <p:cNvPr id="330" name="Google Shape;330;p23"/>
            <p:cNvPicPr preferRelativeResize="0"/>
            <p:nvPr/>
          </p:nvPicPr>
          <p:blipFill rotWithShape="1">
            <a:blip r:embed="rId4">
              <a:alphaModFix/>
            </a:blip>
            <a:srcRect b="9999" l="0" r="75738" t="0"/>
            <a:stretch/>
          </p:blipFill>
          <p:spPr>
            <a:xfrm>
              <a:off x="5039912" y="5572250"/>
              <a:ext cx="502925" cy="502900"/>
            </a:xfrm>
            <a:prstGeom prst="rect">
              <a:avLst/>
            </a:prstGeom>
            <a:noFill/>
            <a:ln>
              <a:noFill/>
            </a:ln>
          </p:spPr>
        </p:pic>
        <p:pic>
          <p:nvPicPr>
            <p:cNvPr id="331" name="Google Shape;331;p23"/>
            <p:cNvPicPr preferRelativeResize="0"/>
            <p:nvPr/>
          </p:nvPicPr>
          <p:blipFill rotWithShape="1">
            <a:blip r:embed="rId8">
              <a:alphaModFix/>
            </a:blip>
            <a:srcRect b="0" l="0" r="0" t="0"/>
            <a:stretch/>
          </p:blipFill>
          <p:spPr>
            <a:xfrm>
              <a:off x="5759746" y="5716205"/>
              <a:ext cx="772950" cy="214990"/>
            </a:xfrm>
            <a:prstGeom prst="rect">
              <a:avLst/>
            </a:prstGeom>
            <a:noFill/>
            <a:ln>
              <a:noFill/>
            </a:ln>
          </p:spPr>
        </p:pic>
      </p:grpSp>
      <p:pic>
        <p:nvPicPr>
          <p:cNvPr id="332" name="Google Shape;332;p23"/>
          <p:cNvPicPr preferRelativeResize="0"/>
          <p:nvPr/>
        </p:nvPicPr>
        <p:blipFill rotWithShape="1">
          <a:blip r:embed="rId9">
            <a:alphaModFix/>
          </a:blip>
          <a:srcRect b="0" l="9927" r="10128" t="0"/>
          <a:stretch/>
        </p:blipFill>
        <p:spPr>
          <a:xfrm>
            <a:off x="2877728" y="1332975"/>
            <a:ext cx="1441769" cy="2310300"/>
          </a:xfrm>
          <a:prstGeom prst="rect">
            <a:avLst/>
          </a:prstGeom>
          <a:noFill/>
          <a:ln>
            <a:noFill/>
          </a:ln>
        </p:spPr>
      </p:pic>
      <p:sp>
        <p:nvSpPr>
          <p:cNvPr id="333" name="Google Shape;333;p23"/>
          <p:cNvSpPr/>
          <p:nvPr/>
        </p:nvSpPr>
        <p:spPr>
          <a:xfrm>
            <a:off x="2888362" y="5003921"/>
            <a:ext cx="1420500" cy="307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BSc. Math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MSc. QFIN WU</a:t>
            </a:r>
            <a:endParaRPr b="0" i="0" sz="1400" u="none" cap="none" strike="noStrike">
              <a:solidFill>
                <a:srgbClr val="000000"/>
              </a:solidFill>
              <a:latin typeface="Arial"/>
              <a:ea typeface="Arial"/>
              <a:cs typeface="Arial"/>
              <a:sym typeface="Arial"/>
            </a:endParaRPr>
          </a:p>
        </p:txBody>
      </p:sp>
      <p:grpSp>
        <p:nvGrpSpPr>
          <p:cNvPr id="334" name="Google Shape;334;p23"/>
          <p:cNvGrpSpPr/>
          <p:nvPr/>
        </p:nvGrpSpPr>
        <p:grpSpPr>
          <a:xfrm>
            <a:off x="2909000" y="5646479"/>
            <a:ext cx="1379225" cy="380878"/>
            <a:chOff x="2895600" y="5646479"/>
            <a:chExt cx="1379225" cy="380878"/>
          </a:xfrm>
        </p:grpSpPr>
        <p:pic>
          <p:nvPicPr>
            <p:cNvPr id="335" name="Google Shape;335;p23"/>
            <p:cNvPicPr preferRelativeResize="0"/>
            <p:nvPr/>
          </p:nvPicPr>
          <p:blipFill rotWithShape="1">
            <a:blip r:embed="rId10">
              <a:alphaModFix/>
            </a:blip>
            <a:srcRect b="0" l="0" r="0" t="0"/>
            <a:stretch/>
          </p:blipFill>
          <p:spPr>
            <a:xfrm>
              <a:off x="2895600" y="5646479"/>
              <a:ext cx="772950" cy="380878"/>
            </a:xfrm>
            <a:prstGeom prst="rect">
              <a:avLst/>
            </a:prstGeom>
            <a:noFill/>
            <a:ln>
              <a:noFill/>
            </a:ln>
          </p:spPr>
        </p:pic>
        <p:pic>
          <p:nvPicPr>
            <p:cNvPr id="336" name="Google Shape;336;p23"/>
            <p:cNvPicPr preferRelativeResize="0"/>
            <p:nvPr/>
          </p:nvPicPr>
          <p:blipFill rotWithShape="1">
            <a:blip r:embed="rId11">
              <a:alphaModFix/>
            </a:blip>
            <a:srcRect b="0" l="0" r="0" t="0"/>
            <a:stretch/>
          </p:blipFill>
          <p:spPr>
            <a:xfrm>
              <a:off x="3771900" y="5654036"/>
              <a:ext cx="502925" cy="365764"/>
            </a:xfrm>
            <a:prstGeom prst="rect">
              <a:avLst/>
            </a:prstGeom>
            <a:noFill/>
            <a:ln>
              <a:noFill/>
            </a:ln>
          </p:spPr>
        </p:pic>
      </p:grpSp>
      <p:pic>
        <p:nvPicPr>
          <p:cNvPr id="337" name="Google Shape;337;p23"/>
          <p:cNvPicPr preferRelativeResize="0"/>
          <p:nvPr/>
        </p:nvPicPr>
        <p:blipFill rotWithShape="1">
          <a:blip r:embed="rId12">
            <a:alphaModFix/>
          </a:blip>
          <a:srcRect b="0" l="0" r="0" t="0"/>
          <a:stretch/>
        </p:blipFill>
        <p:spPr>
          <a:xfrm>
            <a:off x="5079214" y="1332975"/>
            <a:ext cx="1715468" cy="2293525"/>
          </a:xfrm>
          <a:prstGeom prst="rect">
            <a:avLst/>
          </a:prstGeom>
          <a:noFill/>
          <a:ln>
            <a:noFill/>
          </a:ln>
        </p:spPr>
      </p:pic>
      <p:sp>
        <p:nvSpPr>
          <p:cNvPr id="338" name="Google Shape;338;p23"/>
          <p:cNvSpPr/>
          <p:nvPr/>
        </p:nvSpPr>
        <p:spPr>
          <a:xfrm>
            <a:off x="9906000" y="0"/>
            <a:ext cx="1905000" cy="411899"/>
          </a:xfrm>
          <a:prstGeom prst="foldedCorner">
            <a:avLst>
              <a:gd fmla="val 16667" name="adj"/>
            </a:avLst>
          </a:prstGeom>
          <a:solidFill>
            <a:srgbClr val="CAE17A"/>
          </a:solidFill>
          <a:ln>
            <a:noFill/>
          </a:ln>
        </p:spPr>
        <p:txBody>
          <a:bodyPr anchorCtr="0" anchor="t" bIns="63500" lIns="63500" spcFirstLastPara="1" rIns="63500" wrap="square" tIns="649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Chiara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563349" y="365126"/>
            <a:ext cx="8544000" cy="357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sz="2400"/>
              <a:t>Summary</a:t>
            </a:r>
            <a:endParaRPr sz="2400"/>
          </a:p>
        </p:txBody>
      </p:sp>
      <p:sp>
        <p:nvSpPr>
          <p:cNvPr id="345" name="Google Shape;345;p24"/>
          <p:cNvSpPr txBox="1"/>
          <p:nvPr/>
        </p:nvSpPr>
        <p:spPr>
          <a:xfrm>
            <a:off x="452284" y="1210374"/>
            <a:ext cx="9006348" cy="504750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Difference between Black-Scholes and Heston</a:t>
            </a:r>
            <a:endParaRPr b="1" i="0" sz="16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Black-Scholes assumes constant volatility, whereas </a:t>
            </a:r>
            <a:r>
              <a:rPr b="1" i="0" lang="en-US" sz="1400" u="none" cap="none" strike="noStrike">
                <a:solidFill>
                  <a:srgbClr val="000000"/>
                </a:solidFill>
                <a:latin typeface="Arial"/>
                <a:ea typeface="Arial"/>
                <a:cs typeface="Arial"/>
                <a:sym typeface="Arial"/>
              </a:rPr>
              <a:t>Heston assumes stochastic volatility.</a:t>
            </a:r>
            <a:endParaRPr b="1"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Estimation of stochastic volatility is difficult but yields precise results. Black-Scholes is favored by many because it allows for fast and simple pricing of European options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Estimation methods for parameters for Heston model</a:t>
            </a:r>
            <a:endParaRPr b="1" i="0" sz="16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Maximum likelihood estimation finds application in many models and yields unbiased results for large samples. Nontrivial estimation as formula must be derived analytically and requires complex math</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Method of moments can be used even if distribution is unknown but cannot estimate all missing parameters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Comparing results of Black-Scholes and Heston</a:t>
            </a:r>
            <a:endParaRPr b="1" i="0" sz="16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Parameter estimation methods for Heston model have ambiguous performance when compared across time to maturity</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Visual comparison shows strength of Heston model when estimating options with low strike price</a:t>
            </a:r>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Heston model, estimated through MOM, yields the most accurate results for long-term (115 days) options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Back test with recent data</a:t>
            </a:r>
            <a:endParaRPr b="1" i="0" sz="16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Option pricing with Heston yields more precise results compared to Black-Scholes, especially for short time to maturity of 22 days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Based on root-mean-squared-error, Black-Scholes performs best only marginally better than Heston (parameters estimated by method-of-moments)</a:t>
            </a:r>
            <a:endParaRPr b="0" i="0" sz="1400" u="none" cap="none" strike="noStrike">
              <a:solidFill>
                <a:srgbClr val="000000"/>
              </a:solidFill>
              <a:latin typeface="Arial"/>
              <a:ea typeface="Arial"/>
              <a:cs typeface="Arial"/>
              <a:sym typeface="Arial"/>
            </a:endParaRPr>
          </a:p>
        </p:txBody>
      </p:sp>
      <p:sp>
        <p:nvSpPr>
          <p:cNvPr id="346" name="Google Shape;346;p24"/>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47" name="Google Shape;347;p24"/>
          <p:cNvSpPr/>
          <p:nvPr/>
        </p:nvSpPr>
        <p:spPr>
          <a:xfrm>
            <a:off x="9906000" y="0"/>
            <a:ext cx="1905000" cy="411899"/>
          </a:xfrm>
          <a:prstGeom prst="foldedCorner">
            <a:avLst>
              <a:gd fmla="val 16667" name="adj"/>
            </a:avLst>
          </a:prstGeom>
          <a:solidFill>
            <a:srgbClr val="CAE17A"/>
          </a:solidFill>
          <a:ln>
            <a:noFill/>
          </a:ln>
        </p:spPr>
        <p:txBody>
          <a:bodyPr anchorCtr="0" anchor="t" bIns="63500" lIns="63500" spcFirstLastPara="1" rIns="63500" wrap="square" tIns="649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Chiara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563349" y="365126"/>
            <a:ext cx="7302457" cy="357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sz="2400"/>
              <a:t>5-step-plan from data retrieval to implementation and back test of model performance</a:t>
            </a:r>
            <a:endParaRPr sz="2400"/>
          </a:p>
        </p:txBody>
      </p:sp>
      <p:sp>
        <p:nvSpPr>
          <p:cNvPr id="354" name="Google Shape;354;p25"/>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55" name="Google Shape;355;p25"/>
          <p:cNvSpPr txBox="1"/>
          <p:nvPr/>
        </p:nvSpPr>
        <p:spPr>
          <a:xfrm>
            <a:off x="4328014" y="1181809"/>
            <a:ext cx="5159470" cy="969476"/>
          </a:xfrm>
          <a:prstGeom prst="rect">
            <a:avLst/>
          </a:prstGeom>
          <a:noFill/>
          <a:ln>
            <a:noFill/>
          </a:ln>
        </p:spPr>
        <p:txBody>
          <a:bodyPr anchorCtr="0" anchor="t" bIns="99050" lIns="99050" spcFirstLastPara="1" rIns="99050" wrap="square" tIns="99050">
            <a:spAutoFit/>
          </a:bodyPr>
          <a:lstStyle/>
          <a:p>
            <a:pPr indent="0" lvl="1"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Data Retrieval from Yahoo Finance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S&amp;P100 </a:t>
            </a:r>
            <a:endParaRPr b="0" i="0" sz="1200" u="none" cap="none" strike="noStrike">
              <a:solidFill>
                <a:schemeClr val="dk1"/>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In sample from Jan 2nd, 1991- June 11th, 1997</a:t>
            </a:r>
            <a:endParaRPr b="0" i="0" sz="1200" u="none" cap="none" strike="noStrike">
              <a:solidFill>
                <a:srgbClr val="000000"/>
              </a:solidFill>
              <a:latin typeface="Roboto"/>
              <a:ea typeface="Roboto"/>
              <a:cs typeface="Roboto"/>
              <a:sym typeface="Roboto"/>
            </a:endParaRPr>
          </a:p>
        </p:txBody>
      </p:sp>
      <p:sp>
        <p:nvSpPr>
          <p:cNvPr id="356" name="Google Shape;356;p25"/>
          <p:cNvSpPr txBox="1"/>
          <p:nvPr/>
        </p:nvSpPr>
        <p:spPr>
          <a:xfrm>
            <a:off x="4328014" y="2219013"/>
            <a:ext cx="5159470" cy="815588"/>
          </a:xfrm>
          <a:prstGeom prst="rect">
            <a:avLst/>
          </a:prstGeom>
          <a:noFill/>
          <a:ln>
            <a:noFill/>
          </a:ln>
        </p:spPr>
        <p:txBody>
          <a:bodyPr anchorCtr="0" anchor="t" bIns="99050" lIns="99050" spcFirstLastPara="1" rIns="99050" wrap="square" tIns="990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Option Price Estimation (BS)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Roboto"/>
                <a:ea typeface="Roboto"/>
                <a:cs typeface="Roboto"/>
                <a:sym typeface="Roboto"/>
              </a:rPr>
              <a:t>Using the parameters given in the paper to compute option prices</a:t>
            </a:r>
            <a:endParaRPr b="0" i="0" sz="1200" u="none" cap="none" strike="noStrike">
              <a:solidFill>
                <a:srgbClr val="000000"/>
              </a:solidFill>
              <a:latin typeface="Roboto"/>
              <a:ea typeface="Roboto"/>
              <a:cs typeface="Roboto"/>
              <a:sym typeface="Roboto"/>
            </a:endParaRPr>
          </a:p>
        </p:txBody>
      </p:sp>
      <p:sp>
        <p:nvSpPr>
          <p:cNvPr id="357" name="Google Shape;357;p25"/>
          <p:cNvSpPr txBox="1"/>
          <p:nvPr/>
        </p:nvSpPr>
        <p:spPr>
          <a:xfrm>
            <a:off x="4328015" y="3102329"/>
            <a:ext cx="5159470" cy="1000254"/>
          </a:xfrm>
          <a:prstGeom prst="rect">
            <a:avLst/>
          </a:prstGeom>
          <a:noFill/>
          <a:ln>
            <a:noFill/>
          </a:ln>
        </p:spPr>
        <p:txBody>
          <a:bodyPr anchorCtr="0" anchor="t" bIns="99050" lIns="99050" spcFirstLastPara="1" rIns="99050" wrap="square" tIns="990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Parameter estimation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Method of moments</a:t>
            </a:r>
            <a:endParaRPr b="0" i="0" sz="1400" u="none" cap="none" strike="noStrike">
              <a:solidFill>
                <a:srgbClr val="000000"/>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Maximum likelihood estimation</a:t>
            </a:r>
            <a:endParaRPr b="0" i="0" sz="1200" u="none" cap="none" strike="noStrike">
              <a:solidFill>
                <a:srgbClr val="000000"/>
              </a:solidFill>
              <a:latin typeface="Arial"/>
              <a:ea typeface="Arial"/>
              <a:cs typeface="Arial"/>
              <a:sym typeface="Arial"/>
            </a:endParaRPr>
          </a:p>
        </p:txBody>
      </p:sp>
      <p:sp>
        <p:nvSpPr>
          <p:cNvPr id="358" name="Google Shape;358;p25"/>
          <p:cNvSpPr txBox="1"/>
          <p:nvPr/>
        </p:nvSpPr>
        <p:spPr>
          <a:xfrm>
            <a:off x="4328015" y="5207517"/>
            <a:ext cx="5159470" cy="1000254"/>
          </a:xfrm>
          <a:prstGeom prst="rect">
            <a:avLst/>
          </a:prstGeom>
          <a:noFill/>
          <a:ln>
            <a:noFill/>
          </a:ln>
        </p:spPr>
        <p:txBody>
          <a:bodyPr anchorCtr="0" anchor="t" bIns="99050" lIns="99050" spcFirstLastPara="1" rIns="99050" wrap="square" tIns="990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Data Extension</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Estimation with data of S&amp;P500 from 2015-01-01 to 2021-12-01</a:t>
            </a:r>
            <a:endParaRPr b="0" i="0" sz="1050" u="none" cap="none" strike="noStrike">
              <a:solidFill>
                <a:srgbClr val="A31515"/>
              </a:solidFill>
              <a:highlight>
                <a:srgbClr val="FFFFFE"/>
              </a:highlight>
              <a:latin typeface="Courier New"/>
              <a:ea typeface="Courier New"/>
              <a:cs typeface="Courier New"/>
              <a:sym typeface="Courier New"/>
            </a:endParaRPr>
          </a:p>
          <a:p>
            <a:pPr indent="-171450" lvl="0" marL="17145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including Covid-19 Period</a:t>
            </a:r>
            <a:endParaRPr b="1" i="0" sz="1400" u="none" cap="none" strike="noStrike">
              <a:solidFill>
                <a:srgbClr val="000000"/>
              </a:solidFill>
              <a:latin typeface="Arial"/>
              <a:ea typeface="Arial"/>
              <a:cs typeface="Arial"/>
              <a:sym typeface="Arial"/>
            </a:endParaRPr>
          </a:p>
        </p:txBody>
      </p:sp>
      <p:sp>
        <p:nvSpPr>
          <p:cNvPr id="359" name="Google Shape;359;p25"/>
          <p:cNvSpPr/>
          <p:nvPr/>
        </p:nvSpPr>
        <p:spPr>
          <a:xfrm rot="5400000">
            <a:off x="509922" y="1100585"/>
            <a:ext cx="1658658" cy="1841472"/>
          </a:xfrm>
          <a:prstGeom prst="homePlate">
            <a:avLst>
              <a:gd fmla="val 50000" name="adj"/>
            </a:avLst>
          </a:prstGeom>
          <a:solidFill>
            <a:srgbClr val="002E5B"/>
          </a:solidFill>
          <a:ln>
            <a:noFill/>
          </a:ln>
        </p:spPr>
        <p:txBody>
          <a:bodyPr anchorCtr="0" anchor="ctr" bIns="99050" lIns="99050" spcFirstLastPara="1" rIns="99050" wrap="square" tIns="9905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Roboto"/>
                <a:ea typeface="Roboto"/>
                <a:cs typeface="Roboto"/>
                <a:sym typeface="Roboto"/>
              </a:rPr>
              <a:t> </a:t>
            </a:r>
            <a:endParaRPr b="0" i="0" sz="1500" u="none" cap="none" strike="noStrike">
              <a:solidFill>
                <a:srgbClr val="FFFFFF"/>
              </a:solidFill>
              <a:latin typeface="Roboto"/>
              <a:ea typeface="Roboto"/>
              <a:cs typeface="Roboto"/>
              <a:sym typeface="Roboto"/>
            </a:endParaRPr>
          </a:p>
        </p:txBody>
      </p:sp>
      <p:sp>
        <p:nvSpPr>
          <p:cNvPr id="360" name="Google Shape;360;p25"/>
          <p:cNvSpPr/>
          <p:nvPr/>
        </p:nvSpPr>
        <p:spPr>
          <a:xfrm rot="5400000">
            <a:off x="510534" y="1929914"/>
            <a:ext cx="1658658" cy="1841472"/>
          </a:xfrm>
          <a:prstGeom prst="chevron">
            <a:avLst>
              <a:gd fmla="val 50000" name="adj"/>
            </a:avLst>
          </a:prstGeom>
          <a:solidFill>
            <a:srgbClr val="004589"/>
          </a:solidFill>
          <a:ln>
            <a:noFill/>
          </a:ln>
        </p:spPr>
        <p:txBody>
          <a:bodyPr anchorCtr="0" anchor="ctr" bIns="99050" lIns="99050" spcFirstLastPara="1" rIns="99050" wrap="square" tIns="9905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FFFFFF"/>
              </a:solidFill>
              <a:latin typeface="Roboto"/>
              <a:ea typeface="Roboto"/>
              <a:cs typeface="Roboto"/>
              <a:sym typeface="Roboto"/>
            </a:endParaRPr>
          </a:p>
        </p:txBody>
      </p:sp>
      <p:sp>
        <p:nvSpPr>
          <p:cNvPr id="361" name="Google Shape;361;p25"/>
          <p:cNvSpPr/>
          <p:nvPr/>
        </p:nvSpPr>
        <p:spPr>
          <a:xfrm rot="5400000">
            <a:off x="509922" y="2763478"/>
            <a:ext cx="1658658" cy="1841472"/>
          </a:xfrm>
          <a:prstGeom prst="chevron">
            <a:avLst>
              <a:gd fmla="val 50000" name="adj"/>
            </a:avLst>
          </a:prstGeom>
          <a:solidFill>
            <a:srgbClr val="3A9DFE"/>
          </a:solidFill>
          <a:ln>
            <a:noFill/>
          </a:ln>
        </p:spPr>
        <p:txBody>
          <a:bodyPr anchorCtr="0" anchor="ctr" bIns="99050" lIns="99050" spcFirstLastPara="1" rIns="99050" wrap="square" tIns="9905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FFFFFF"/>
              </a:solidFill>
              <a:latin typeface="Roboto"/>
              <a:ea typeface="Roboto"/>
              <a:cs typeface="Roboto"/>
              <a:sym typeface="Roboto"/>
            </a:endParaRPr>
          </a:p>
        </p:txBody>
      </p:sp>
      <p:sp>
        <p:nvSpPr>
          <p:cNvPr id="362" name="Google Shape;362;p25"/>
          <p:cNvSpPr/>
          <p:nvPr/>
        </p:nvSpPr>
        <p:spPr>
          <a:xfrm rot="5400000">
            <a:off x="509922" y="4422135"/>
            <a:ext cx="1658658" cy="1841472"/>
          </a:xfrm>
          <a:prstGeom prst="chevron">
            <a:avLst>
              <a:gd fmla="val 50000" name="adj"/>
            </a:avLst>
          </a:prstGeom>
          <a:solidFill>
            <a:srgbClr val="BDDEFF"/>
          </a:solidFill>
          <a:ln>
            <a:noFill/>
          </a:ln>
        </p:spPr>
        <p:txBody>
          <a:bodyPr anchorCtr="0" anchor="ctr" bIns="99050" lIns="99050" spcFirstLastPara="1" rIns="99050" wrap="square" tIns="9905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FFFFFF"/>
              </a:solidFill>
              <a:latin typeface="Roboto"/>
              <a:ea typeface="Roboto"/>
              <a:cs typeface="Roboto"/>
              <a:sym typeface="Roboto"/>
            </a:endParaRPr>
          </a:p>
        </p:txBody>
      </p:sp>
      <p:sp>
        <p:nvSpPr>
          <p:cNvPr id="363" name="Google Shape;363;p25"/>
          <p:cNvSpPr/>
          <p:nvPr/>
        </p:nvSpPr>
        <p:spPr>
          <a:xfrm rot="5400000">
            <a:off x="509922" y="3592806"/>
            <a:ext cx="1658658" cy="1841472"/>
          </a:xfrm>
          <a:prstGeom prst="chevron">
            <a:avLst>
              <a:gd fmla="val 50000" name="adj"/>
            </a:avLst>
          </a:prstGeom>
          <a:solidFill>
            <a:srgbClr val="7CBEFF"/>
          </a:solidFill>
          <a:ln>
            <a:noFill/>
          </a:ln>
        </p:spPr>
        <p:txBody>
          <a:bodyPr anchorCtr="0" anchor="ctr" bIns="99050" lIns="99050" spcFirstLastPara="1" rIns="99050" wrap="square" tIns="99050">
            <a:noAutofit/>
          </a:bodyPr>
          <a:lstStyle/>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FFFFFF"/>
              </a:solidFill>
              <a:latin typeface="Roboto"/>
              <a:ea typeface="Roboto"/>
              <a:cs typeface="Roboto"/>
              <a:sym typeface="Roboto"/>
            </a:endParaRPr>
          </a:p>
        </p:txBody>
      </p:sp>
      <p:sp>
        <p:nvSpPr>
          <p:cNvPr id="364" name="Google Shape;364;p25"/>
          <p:cNvSpPr txBox="1"/>
          <p:nvPr/>
        </p:nvSpPr>
        <p:spPr>
          <a:xfrm>
            <a:off x="4328015" y="4170311"/>
            <a:ext cx="5159470" cy="969476"/>
          </a:xfrm>
          <a:prstGeom prst="rect">
            <a:avLst/>
          </a:prstGeom>
          <a:noFill/>
          <a:ln>
            <a:noFill/>
          </a:ln>
        </p:spPr>
        <p:txBody>
          <a:bodyPr anchorCtr="0" anchor="t" bIns="99050" lIns="99050" spcFirstLastPara="1" rIns="99050" wrap="square" tIns="9905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Computation of Heston Call Price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using the estimated parameters and given the data</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chemeClr val="dk1"/>
                </a:solidFill>
                <a:latin typeface="Arial"/>
                <a:ea typeface="Arial"/>
                <a:cs typeface="Arial"/>
                <a:sym typeface="Arial"/>
              </a:rPr>
              <a:t>RMSE computation and visualization.</a:t>
            </a:r>
            <a:endParaRPr b="0" i="0" sz="1200" u="none" cap="none" strike="noStrike">
              <a:solidFill>
                <a:schemeClr val="dk1"/>
              </a:solidFill>
              <a:latin typeface="Arial"/>
              <a:ea typeface="Arial"/>
              <a:cs typeface="Arial"/>
              <a:sym typeface="Arial"/>
            </a:endParaRPr>
          </a:p>
        </p:txBody>
      </p:sp>
      <p:sp>
        <p:nvSpPr>
          <p:cNvPr id="365" name="Google Shape;365;p25"/>
          <p:cNvSpPr txBox="1"/>
          <p:nvPr/>
        </p:nvSpPr>
        <p:spPr>
          <a:xfrm>
            <a:off x="2259987" y="1181809"/>
            <a:ext cx="592329" cy="406225"/>
          </a:xfrm>
          <a:prstGeom prst="rect">
            <a:avLst/>
          </a:prstGeom>
          <a:noFill/>
          <a:ln>
            <a:noFill/>
          </a:ln>
        </p:spPr>
        <p:txBody>
          <a:bodyPr anchorCtr="0" anchor="t" bIns="45700" lIns="0" spcFirstLastPara="1" rIns="18275" wrap="square" tIns="45700">
            <a:spAutoFit/>
          </a:bodyPr>
          <a:lstStyle/>
          <a:p>
            <a:pPr indent="0" lvl="0" marL="184214" marR="0" rtl="0" algn="l">
              <a:lnSpc>
                <a:spcPct val="110000"/>
              </a:lnSpc>
              <a:spcBef>
                <a:spcPts val="587"/>
              </a:spcBef>
              <a:spcAft>
                <a:spcPts val="0"/>
              </a:spcAft>
              <a:buClr>
                <a:schemeClr val="dk2"/>
              </a:buClr>
              <a:buSzPts val="699"/>
              <a:buFont typeface="Noto Sans Symbols"/>
              <a:buNone/>
            </a:pPr>
            <a:r>
              <a:rPr b="1" i="0" lang="en-US" sz="1400" u="none" cap="none" strike="noStrike">
                <a:solidFill>
                  <a:schemeClr val="dk1"/>
                </a:solidFill>
                <a:latin typeface="Arial"/>
                <a:ea typeface="Arial"/>
                <a:cs typeface="Arial"/>
                <a:sym typeface="Arial"/>
              </a:rPr>
              <a:t>Data</a:t>
            </a:r>
            <a:endParaRPr/>
          </a:p>
        </p:txBody>
      </p:sp>
      <p:sp>
        <p:nvSpPr>
          <p:cNvPr id="366" name="Google Shape;366;p25"/>
          <p:cNvSpPr txBox="1"/>
          <p:nvPr/>
        </p:nvSpPr>
        <p:spPr>
          <a:xfrm>
            <a:off x="2259987" y="2219013"/>
            <a:ext cx="1417875" cy="406225"/>
          </a:xfrm>
          <a:prstGeom prst="rect">
            <a:avLst/>
          </a:prstGeom>
          <a:noFill/>
          <a:ln>
            <a:noFill/>
          </a:ln>
        </p:spPr>
        <p:txBody>
          <a:bodyPr anchorCtr="0" anchor="t" bIns="45700" lIns="0" spcFirstLastPara="1" rIns="18275" wrap="square" tIns="45700">
            <a:spAutoFit/>
          </a:bodyPr>
          <a:lstStyle/>
          <a:p>
            <a:pPr indent="0" lvl="0" marL="184214" marR="0" rtl="0" algn="ctr">
              <a:lnSpc>
                <a:spcPct val="110000"/>
              </a:lnSpc>
              <a:spcBef>
                <a:spcPts val="587"/>
              </a:spcBef>
              <a:spcAft>
                <a:spcPts val="0"/>
              </a:spcAft>
              <a:buClr>
                <a:schemeClr val="dk2"/>
              </a:buClr>
              <a:buSzPts val="699"/>
              <a:buFont typeface="Noto Sans Symbols"/>
              <a:buNone/>
            </a:pPr>
            <a:r>
              <a:rPr b="1" i="0" lang="en-US" sz="1400" u="none" cap="none" strike="noStrike">
                <a:solidFill>
                  <a:schemeClr val="dk1"/>
                </a:solidFill>
                <a:latin typeface="Arial"/>
                <a:ea typeface="Arial"/>
                <a:cs typeface="Arial"/>
                <a:sym typeface="Arial"/>
              </a:rPr>
              <a:t>Black Scholes</a:t>
            </a:r>
            <a:endParaRPr/>
          </a:p>
        </p:txBody>
      </p:sp>
      <p:sp>
        <p:nvSpPr>
          <p:cNvPr id="367" name="Google Shape;367;p25"/>
          <p:cNvSpPr txBox="1"/>
          <p:nvPr/>
        </p:nvSpPr>
        <p:spPr>
          <a:xfrm>
            <a:off x="2259987" y="3102329"/>
            <a:ext cx="1437111" cy="406225"/>
          </a:xfrm>
          <a:prstGeom prst="rect">
            <a:avLst/>
          </a:prstGeom>
          <a:noFill/>
          <a:ln>
            <a:noFill/>
          </a:ln>
        </p:spPr>
        <p:txBody>
          <a:bodyPr anchorCtr="0" anchor="t" bIns="45700" lIns="0" spcFirstLastPara="1" rIns="18275" wrap="square" tIns="45700">
            <a:spAutoFit/>
          </a:bodyPr>
          <a:lstStyle/>
          <a:p>
            <a:pPr indent="0" lvl="0" marL="184214" marR="0" rtl="0" algn="ctr">
              <a:lnSpc>
                <a:spcPct val="110000"/>
              </a:lnSpc>
              <a:spcBef>
                <a:spcPts val="587"/>
              </a:spcBef>
              <a:spcAft>
                <a:spcPts val="0"/>
              </a:spcAft>
              <a:buClr>
                <a:schemeClr val="dk2"/>
              </a:buClr>
              <a:buSzPts val="699"/>
              <a:buFont typeface="Noto Sans Symbols"/>
              <a:buNone/>
            </a:pPr>
            <a:r>
              <a:rPr b="1" i="0" lang="en-US" sz="1400" u="none" cap="none" strike="noStrike">
                <a:solidFill>
                  <a:schemeClr val="dk1"/>
                </a:solidFill>
                <a:latin typeface="Arial"/>
                <a:ea typeface="Arial"/>
                <a:cs typeface="Arial"/>
                <a:sym typeface="Arial"/>
              </a:rPr>
              <a:t>MOM and MLE</a:t>
            </a:r>
            <a:endParaRPr/>
          </a:p>
        </p:txBody>
      </p:sp>
      <p:sp>
        <p:nvSpPr>
          <p:cNvPr id="368" name="Google Shape;368;p25"/>
          <p:cNvSpPr txBox="1"/>
          <p:nvPr/>
        </p:nvSpPr>
        <p:spPr>
          <a:xfrm>
            <a:off x="2259987" y="4170311"/>
            <a:ext cx="810337" cy="406225"/>
          </a:xfrm>
          <a:prstGeom prst="rect">
            <a:avLst/>
          </a:prstGeom>
          <a:noFill/>
          <a:ln>
            <a:noFill/>
          </a:ln>
        </p:spPr>
        <p:txBody>
          <a:bodyPr anchorCtr="0" anchor="t" bIns="45700" lIns="0" spcFirstLastPara="1" rIns="18275" wrap="square" tIns="45700">
            <a:spAutoFit/>
          </a:bodyPr>
          <a:lstStyle/>
          <a:p>
            <a:pPr indent="0" lvl="0" marL="184214" marR="0" rtl="0" algn="ctr">
              <a:lnSpc>
                <a:spcPct val="110000"/>
              </a:lnSpc>
              <a:spcBef>
                <a:spcPts val="587"/>
              </a:spcBef>
              <a:spcAft>
                <a:spcPts val="0"/>
              </a:spcAft>
              <a:buClr>
                <a:schemeClr val="dk2"/>
              </a:buClr>
              <a:buSzPts val="699"/>
              <a:buFont typeface="Noto Sans Symbols"/>
              <a:buNone/>
            </a:pPr>
            <a:r>
              <a:rPr b="1" i="0" lang="en-US" sz="1400" u="none" cap="none" strike="noStrike">
                <a:solidFill>
                  <a:schemeClr val="dk1"/>
                </a:solidFill>
                <a:latin typeface="Arial"/>
                <a:ea typeface="Arial"/>
                <a:cs typeface="Arial"/>
                <a:sym typeface="Arial"/>
              </a:rPr>
              <a:t>Heston</a:t>
            </a:r>
            <a:endParaRPr/>
          </a:p>
        </p:txBody>
      </p:sp>
      <p:sp>
        <p:nvSpPr>
          <p:cNvPr id="369" name="Google Shape;369;p25"/>
          <p:cNvSpPr txBox="1"/>
          <p:nvPr/>
        </p:nvSpPr>
        <p:spPr>
          <a:xfrm>
            <a:off x="2259987" y="5207517"/>
            <a:ext cx="1058803" cy="406225"/>
          </a:xfrm>
          <a:prstGeom prst="rect">
            <a:avLst/>
          </a:prstGeom>
          <a:noFill/>
          <a:ln>
            <a:noFill/>
          </a:ln>
        </p:spPr>
        <p:txBody>
          <a:bodyPr anchorCtr="0" anchor="t" bIns="45700" lIns="0" spcFirstLastPara="1" rIns="18275" wrap="square" tIns="45700">
            <a:spAutoFit/>
          </a:bodyPr>
          <a:lstStyle/>
          <a:p>
            <a:pPr indent="0" lvl="0" marL="184214" marR="0" rtl="0" algn="ctr">
              <a:lnSpc>
                <a:spcPct val="110000"/>
              </a:lnSpc>
              <a:spcBef>
                <a:spcPts val="587"/>
              </a:spcBef>
              <a:spcAft>
                <a:spcPts val="0"/>
              </a:spcAft>
              <a:buClr>
                <a:schemeClr val="dk2"/>
              </a:buClr>
              <a:buSzPts val="699"/>
              <a:buFont typeface="Noto Sans Symbols"/>
              <a:buNone/>
            </a:pPr>
            <a:r>
              <a:rPr b="1" i="0" lang="en-US" sz="1400" u="none" cap="none" strike="noStrike">
                <a:solidFill>
                  <a:schemeClr val="dk1"/>
                </a:solidFill>
                <a:latin typeface="Arial"/>
                <a:ea typeface="Arial"/>
                <a:cs typeface="Arial"/>
                <a:sym typeface="Arial"/>
              </a:rPr>
              <a:t>Extension</a:t>
            </a:r>
            <a:endParaRPr/>
          </a:p>
        </p:txBody>
      </p:sp>
      <p:cxnSp>
        <p:nvCxnSpPr>
          <p:cNvPr id="370" name="Google Shape;370;p25"/>
          <p:cNvCxnSpPr/>
          <p:nvPr/>
        </p:nvCxnSpPr>
        <p:spPr>
          <a:xfrm>
            <a:off x="3952569" y="1327355"/>
            <a:ext cx="0" cy="4739148"/>
          </a:xfrm>
          <a:prstGeom prst="straightConnector1">
            <a:avLst/>
          </a:prstGeom>
          <a:noFill/>
          <a:ln cap="flat" cmpd="sng" w="9525">
            <a:solidFill>
              <a:schemeClr val="dk1"/>
            </a:solidFill>
            <a:prstDash val="solid"/>
            <a:round/>
            <a:headEnd len="sm" w="sm" type="none"/>
            <a:tailEnd len="sm" w="sm" type="none"/>
          </a:ln>
        </p:spPr>
      </p:cxnSp>
      <p:sp>
        <p:nvSpPr>
          <p:cNvPr id="371" name="Google Shape;371;p25"/>
          <p:cNvSpPr/>
          <p:nvPr/>
        </p:nvSpPr>
        <p:spPr>
          <a:xfrm>
            <a:off x="9906000" y="0"/>
            <a:ext cx="1905000" cy="411899"/>
          </a:xfrm>
          <a:prstGeom prst="foldedCorner">
            <a:avLst>
              <a:gd fmla="val 16667" name="adj"/>
            </a:avLst>
          </a:prstGeom>
          <a:solidFill>
            <a:srgbClr val="CAE17A"/>
          </a:solidFill>
          <a:ln>
            <a:noFill/>
          </a:ln>
        </p:spPr>
        <p:txBody>
          <a:bodyPr anchorCtr="0" anchor="t" bIns="63500" lIns="63500" spcFirstLastPara="1" rIns="63500" wrap="square" tIns="649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Florian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6"/>
          <p:cNvSpPr/>
          <p:nvPr/>
        </p:nvSpPr>
        <p:spPr>
          <a:xfrm>
            <a:off x="5163588" y="2077334"/>
            <a:ext cx="3743100" cy="2344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2500" u="none" cap="none" strike="noStrike">
                <a:solidFill>
                  <a:schemeClr val="dk1"/>
                </a:solidFill>
                <a:latin typeface="Arial"/>
                <a:ea typeface="Arial"/>
                <a:cs typeface="Arial"/>
                <a:sym typeface="Arial"/>
              </a:rPr>
              <a:t>Model Comparison for S&amp;P100 during 1991-97</a:t>
            </a:r>
            <a:endParaRPr b="1" i="0" sz="2500" u="none" cap="none" strike="noStrike">
              <a:solidFill>
                <a:srgbClr val="00206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idx="3" type="body"/>
          </p:nvPr>
        </p:nvSpPr>
        <p:spPr>
          <a:xfrm>
            <a:off x="669980" y="6253000"/>
            <a:ext cx="8438100" cy="360000"/>
          </a:xfrm>
          <a:prstGeom prst="rect">
            <a:avLst/>
          </a:prstGeom>
          <a:noFill/>
          <a:ln>
            <a:noFill/>
          </a:ln>
        </p:spPr>
        <p:txBody>
          <a:bodyPr anchorCtr="0" anchor="t" bIns="45700" lIns="0" spcFirstLastPara="1" rIns="18275" wrap="square" tIns="45700">
            <a:noAutofit/>
          </a:bodyPr>
          <a:lstStyle/>
          <a:p>
            <a:pPr indent="0" lvl="0" marL="0" rtl="0" algn="just">
              <a:lnSpc>
                <a:spcPct val="100000"/>
              </a:lnSpc>
              <a:spcBef>
                <a:spcPts val="0"/>
              </a:spcBef>
              <a:spcAft>
                <a:spcPts val="0"/>
              </a:spcAft>
              <a:buSzPts val="528"/>
              <a:buNone/>
            </a:pPr>
            <a:r>
              <a:t/>
            </a:r>
            <a:endParaRPr/>
          </a:p>
        </p:txBody>
      </p:sp>
      <p:sp>
        <p:nvSpPr>
          <p:cNvPr id="384" name="Google Shape;384;p27"/>
          <p:cNvSpPr txBox="1"/>
          <p:nvPr>
            <p:ph idx="4" type="body"/>
          </p:nvPr>
        </p:nvSpPr>
        <p:spPr>
          <a:xfrm>
            <a:off x="4252898" y="6651736"/>
            <a:ext cx="1427400" cy="194100"/>
          </a:xfrm>
          <a:prstGeom prst="rect">
            <a:avLst/>
          </a:prstGeom>
          <a:noFill/>
          <a:ln>
            <a:noFill/>
          </a:ln>
        </p:spPr>
        <p:txBody>
          <a:bodyPr anchorCtr="0" anchor="t" bIns="45700" lIns="0" spcFirstLastPara="1" rIns="18275" wrap="square" tIns="45700">
            <a:spAutoFit/>
          </a:bodyPr>
          <a:lstStyle/>
          <a:p>
            <a:pPr indent="0" lvl="0" marL="0" rtl="0" algn="ctr">
              <a:lnSpc>
                <a:spcPct val="110000"/>
              </a:lnSpc>
              <a:spcBef>
                <a:spcPts val="0"/>
              </a:spcBef>
              <a:spcAft>
                <a:spcPts val="0"/>
              </a:spcAft>
              <a:buSzPts val="661"/>
              <a:buNone/>
            </a:pPr>
            <a:r>
              <a:t/>
            </a:r>
            <a:endParaRPr/>
          </a:p>
        </p:txBody>
      </p:sp>
      <p:sp>
        <p:nvSpPr>
          <p:cNvPr id="385" name="Google Shape;385;p27"/>
          <p:cNvSpPr txBox="1"/>
          <p:nvPr>
            <p:ph type="title"/>
          </p:nvPr>
        </p:nvSpPr>
        <p:spPr>
          <a:xfrm>
            <a:off x="563349" y="365126"/>
            <a:ext cx="7075215" cy="683224"/>
          </a:xfrm>
          <a:prstGeom prst="rect">
            <a:avLst/>
          </a:prstGeom>
          <a:noFill/>
          <a:ln>
            <a:noFill/>
          </a:ln>
        </p:spPr>
        <p:txBody>
          <a:bodyPr anchorCtr="0" anchor="t" bIns="45700" lIns="91425" spcFirstLastPara="1" rIns="91425" wrap="square" tIns="45700">
            <a:spAutoFit/>
          </a:bodyPr>
          <a:lstStyle/>
          <a:p>
            <a:pPr indent="0" lvl="0" marL="0" rtl="0" algn="l">
              <a:lnSpc>
                <a:spcPct val="80000"/>
              </a:lnSpc>
              <a:spcBef>
                <a:spcPts val="0"/>
              </a:spcBef>
              <a:spcAft>
                <a:spcPts val="0"/>
              </a:spcAft>
              <a:buSzPts val="1400"/>
              <a:buNone/>
            </a:pPr>
            <a:r>
              <a:rPr lang="en-US" sz="2400"/>
              <a:t>Heston assumes stochastic volatility to price European options</a:t>
            </a:r>
            <a:endParaRPr sz="2400"/>
          </a:p>
        </p:txBody>
      </p:sp>
      <p:pic>
        <p:nvPicPr>
          <p:cNvPr id="386" name="Google Shape;386;p27"/>
          <p:cNvPicPr preferRelativeResize="0"/>
          <p:nvPr/>
        </p:nvPicPr>
        <p:blipFill rotWithShape="1">
          <a:blip r:embed="rId3">
            <a:alphaModFix/>
          </a:blip>
          <a:srcRect b="0" l="0" r="0" t="0"/>
          <a:stretch/>
        </p:blipFill>
        <p:spPr>
          <a:xfrm>
            <a:off x="1090912" y="1926192"/>
            <a:ext cx="3143126" cy="1056975"/>
          </a:xfrm>
          <a:prstGeom prst="rect">
            <a:avLst/>
          </a:prstGeom>
          <a:noFill/>
          <a:ln>
            <a:noFill/>
          </a:ln>
        </p:spPr>
      </p:pic>
      <p:sp>
        <p:nvSpPr>
          <p:cNvPr id="387" name="Google Shape;387;p27"/>
          <p:cNvSpPr txBox="1"/>
          <p:nvPr/>
        </p:nvSpPr>
        <p:spPr>
          <a:xfrm>
            <a:off x="2370980" y="4644825"/>
            <a:ext cx="90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Contra</a:t>
            </a:r>
            <a:endParaRPr b="1" i="0" sz="1400" u="none" cap="none" strike="noStrike">
              <a:solidFill>
                <a:srgbClr val="000000"/>
              </a:solidFill>
              <a:latin typeface="Arial"/>
              <a:ea typeface="Arial"/>
              <a:cs typeface="Arial"/>
              <a:sym typeface="Arial"/>
            </a:endParaRPr>
          </a:p>
        </p:txBody>
      </p:sp>
      <p:sp>
        <p:nvSpPr>
          <p:cNvPr id="388" name="Google Shape;388;p27"/>
          <p:cNvSpPr txBox="1"/>
          <p:nvPr/>
        </p:nvSpPr>
        <p:spPr>
          <a:xfrm>
            <a:off x="563349" y="4644825"/>
            <a:ext cx="6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a:t>
            </a:r>
            <a:endParaRPr b="1" i="0" sz="1400" u="none" cap="none" strike="noStrike">
              <a:solidFill>
                <a:srgbClr val="000000"/>
              </a:solidFill>
              <a:latin typeface="Arial"/>
              <a:ea typeface="Arial"/>
              <a:cs typeface="Arial"/>
              <a:sym typeface="Arial"/>
            </a:endParaRPr>
          </a:p>
        </p:txBody>
      </p:sp>
      <p:sp>
        <p:nvSpPr>
          <p:cNvPr id="389" name="Google Shape;389;p27"/>
          <p:cNvSpPr/>
          <p:nvPr/>
        </p:nvSpPr>
        <p:spPr>
          <a:xfrm>
            <a:off x="563349" y="5045025"/>
            <a:ext cx="400200" cy="400200"/>
          </a:xfrm>
          <a:prstGeom prst="mathPlus">
            <a:avLst>
              <a:gd fmla="val 23520" name="adj1"/>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7"/>
          <p:cNvSpPr txBox="1"/>
          <p:nvPr/>
        </p:nvSpPr>
        <p:spPr>
          <a:xfrm>
            <a:off x="1291027" y="5060475"/>
            <a:ext cx="658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Simple</a:t>
            </a:r>
            <a:endParaRPr b="0" i="0" sz="1200" u="none" cap="none" strike="noStrike">
              <a:solidFill>
                <a:srgbClr val="000000"/>
              </a:solidFill>
              <a:latin typeface="Arial"/>
              <a:ea typeface="Arial"/>
              <a:cs typeface="Arial"/>
              <a:sym typeface="Arial"/>
            </a:endParaRPr>
          </a:p>
        </p:txBody>
      </p:sp>
      <p:sp>
        <p:nvSpPr>
          <p:cNvPr id="391" name="Google Shape;391;p27"/>
          <p:cNvSpPr/>
          <p:nvPr/>
        </p:nvSpPr>
        <p:spPr>
          <a:xfrm>
            <a:off x="2370980" y="5045025"/>
            <a:ext cx="400200" cy="4002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7"/>
          <p:cNvSpPr txBox="1"/>
          <p:nvPr/>
        </p:nvSpPr>
        <p:spPr>
          <a:xfrm>
            <a:off x="2931830" y="4968141"/>
            <a:ext cx="1577982"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Volatility is not constant</a:t>
            </a:r>
            <a:endParaRPr b="0" i="0" sz="1200" u="none" cap="none" strike="noStrike">
              <a:solidFill>
                <a:srgbClr val="000000"/>
              </a:solidFill>
              <a:latin typeface="Arial"/>
              <a:ea typeface="Arial"/>
              <a:cs typeface="Arial"/>
              <a:sym typeface="Arial"/>
            </a:endParaRPr>
          </a:p>
        </p:txBody>
      </p:sp>
      <p:sp>
        <p:nvSpPr>
          <p:cNvPr id="393" name="Google Shape;393;p27"/>
          <p:cNvSpPr/>
          <p:nvPr/>
        </p:nvSpPr>
        <p:spPr>
          <a:xfrm>
            <a:off x="563349" y="5671388"/>
            <a:ext cx="400200" cy="400200"/>
          </a:xfrm>
          <a:prstGeom prst="mathPlus">
            <a:avLst>
              <a:gd fmla="val 23520" name="adj1"/>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7"/>
          <p:cNvSpPr txBox="1"/>
          <p:nvPr/>
        </p:nvSpPr>
        <p:spPr>
          <a:xfrm>
            <a:off x="1291027" y="5686838"/>
            <a:ext cx="658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Fast</a:t>
            </a:r>
            <a:endParaRPr b="0" i="0" sz="1200" u="none" cap="none" strike="noStrike">
              <a:solidFill>
                <a:srgbClr val="000000"/>
              </a:solidFill>
              <a:latin typeface="Arial"/>
              <a:ea typeface="Arial"/>
              <a:cs typeface="Arial"/>
              <a:sym typeface="Arial"/>
            </a:endParaRPr>
          </a:p>
        </p:txBody>
      </p:sp>
      <p:sp>
        <p:nvSpPr>
          <p:cNvPr id="395" name="Google Shape;395;p27"/>
          <p:cNvSpPr/>
          <p:nvPr/>
        </p:nvSpPr>
        <p:spPr>
          <a:xfrm>
            <a:off x="2370980" y="5671388"/>
            <a:ext cx="400200" cy="4002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7"/>
          <p:cNvSpPr txBox="1"/>
          <p:nvPr/>
        </p:nvSpPr>
        <p:spPr>
          <a:xfrm>
            <a:off x="2931829" y="5594438"/>
            <a:ext cx="1577982"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Problems with other types of options</a:t>
            </a:r>
            <a:endParaRPr b="0" i="0" sz="1200" u="none" cap="none" strike="noStrike">
              <a:solidFill>
                <a:srgbClr val="000000"/>
              </a:solidFill>
              <a:latin typeface="Arial"/>
              <a:ea typeface="Arial"/>
              <a:cs typeface="Arial"/>
              <a:sym typeface="Arial"/>
            </a:endParaRPr>
          </a:p>
        </p:txBody>
      </p:sp>
      <p:sp>
        <p:nvSpPr>
          <p:cNvPr id="397" name="Google Shape;397;p27"/>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98" name="Google Shape;398;p27"/>
          <p:cNvPicPr preferRelativeResize="0"/>
          <p:nvPr/>
        </p:nvPicPr>
        <p:blipFill rotWithShape="1">
          <a:blip r:embed="rId4">
            <a:alphaModFix/>
          </a:blip>
          <a:srcRect b="0" l="0" r="0" t="0"/>
          <a:stretch/>
        </p:blipFill>
        <p:spPr>
          <a:xfrm>
            <a:off x="5186268" y="1926192"/>
            <a:ext cx="4336977" cy="1056975"/>
          </a:xfrm>
          <a:prstGeom prst="rect">
            <a:avLst/>
          </a:prstGeom>
          <a:noFill/>
          <a:ln>
            <a:noFill/>
          </a:ln>
        </p:spPr>
      </p:pic>
      <p:sp>
        <p:nvSpPr>
          <p:cNvPr id="399" name="Google Shape;399;p27"/>
          <p:cNvSpPr/>
          <p:nvPr/>
        </p:nvSpPr>
        <p:spPr>
          <a:xfrm>
            <a:off x="563349" y="1276182"/>
            <a:ext cx="3262432" cy="40011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Black-Scholes</a:t>
            </a:r>
            <a:endParaRPr b="0" i="0" sz="1400" u="none" cap="none" strike="noStrike">
              <a:solidFill>
                <a:srgbClr val="000000"/>
              </a:solidFill>
              <a:latin typeface="Arial"/>
              <a:ea typeface="Arial"/>
              <a:cs typeface="Arial"/>
              <a:sym typeface="Arial"/>
            </a:endParaRPr>
          </a:p>
        </p:txBody>
      </p:sp>
      <p:sp>
        <p:nvSpPr>
          <p:cNvPr id="400" name="Google Shape;400;p27"/>
          <p:cNvSpPr/>
          <p:nvPr/>
        </p:nvSpPr>
        <p:spPr>
          <a:xfrm>
            <a:off x="5186268" y="1276182"/>
            <a:ext cx="1055097" cy="40011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Heston</a:t>
            </a:r>
            <a:endParaRPr b="0" i="0" sz="1400" u="none" cap="none" strike="noStrike">
              <a:solidFill>
                <a:srgbClr val="000000"/>
              </a:solidFill>
              <a:latin typeface="Arial"/>
              <a:ea typeface="Arial"/>
              <a:cs typeface="Arial"/>
              <a:sym typeface="Arial"/>
            </a:endParaRPr>
          </a:p>
        </p:txBody>
      </p:sp>
      <p:sp>
        <p:nvSpPr>
          <p:cNvPr id="401" name="Google Shape;401;p27"/>
          <p:cNvSpPr/>
          <p:nvPr/>
        </p:nvSpPr>
        <p:spPr>
          <a:xfrm>
            <a:off x="563349" y="3233067"/>
            <a:ext cx="3607078" cy="116185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Most important assumptions</a:t>
            </a:r>
            <a:endParaRPr b="0" i="0" sz="1400" u="none" cap="none" strike="noStrike">
              <a:solidFill>
                <a:srgbClr val="000000"/>
              </a:solidFill>
              <a:latin typeface="Arial"/>
              <a:ea typeface="Arial"/>
              <a:cs typeface="Arial"/>
              <a:sym typeface="Arial"/>
            </a:endParaRPr>
          </a:p>
          <a:p>
            <a:pPr indent="-295656" lvl="0" marL="457200" marR="0" rtl="0" algn="l">
              <a:lnSpc>
                <a:spcPct val="100000"/>
              </a:lnSpc>
              <a:spcBef>
                <a:spcPts val="587"/>
              </a:spcBef>
              <a:spcAft>
                <a:spcPts val="0"/>
              </a:spcAft>
              <a:buClr>
                <a:schemeClr val="dk1"/>
              </a:buClr>
              <a:buSzPts val="1056"/>
              <a:buFont typeface="Arial"/>
              <a:buChar char="•"/>
            </a:pPr>
            <a:r>
              <a:rPr b="1" i="0" lang="en-US" sz="1050" u="none" cap="none" strike="noStrike">
                <a:solidFill>
                  <a:schemeClr val="dk1"/>
                </a:solidFill>
                <a:latin typeface="Arial"/>
                <a:ea typeface="Arial"/>
                <a:cs typeface="Arial"/>
                <a:sym typeface="Arial"/>
              </a:rPr>
              <a:t>No Transaction Costs</a:t>
            </a:r>
            <a:r>
              <a:rPr b="0" i="0" lang="en-US" sz="1050" u="none" cap="none" strike="noStrike">
                <a:solidFill>
                  <a:schemeClr val="dk1"/>
                </a:solidFill>
                <a:latin typeface="Arial"/>
                <a:ea typeface="Arial"/>
                <a:cs typeface="Arial"/>
                <a:sym typeface="Arial"/>
              </a:rPr>
              <a:t>, Taxes, Dividends</a:t>
            </a:r>
            <a:endParaRPr b="0" i="0" sz="1400" u="none" cap="none" strike="noStrike">
              <a:solidFill>
                <a:srgbClr val="000000"/>
              </a:solidFill>
              <a:latin typeface="Arial"/>
              <a:ea typeface="Arial"/>
              <a:cs typeface="Arial"/>
              <a:sym typeface="Arial"/>
            </a:endParaRPr>
          </a:p>
          <a:p>
            <a:pPr indent="-295656" lvl="0" marL="457200" marR="0" rtl="0" algn="l">
              <a:lnSpc>
                <a:spcPct val="100000"/>
              </a:lnSpc>
              <a:spcBef>
                <a:spcPts val="0"/>
              </a:spcBef>
              <a:spcAft>
                <a:spcPts val="0"/>
              </a:spcAft>
              <a:buClr>
                <a:schemeClr val="dk1"/>
              </a:buClr>
              <a:buSzPts val="1056"/>
              <a:buFont typeface="Arial"/>
              <a:buChar char="•"/>
            </a:pPr>
            <a:r>
              <a:rPr b="0" i="0" lang="en-US" sz="1050" u="none" cap="none" strike="noStrike">
                <a:solidFill>
                  <a:schemeClr val="dk1"/>
                </a:solidFill>
                <a:latin typeface="Arial"/>
                <a:ea typeface="Arial"/>
                <a:cs typeface="Arial"/>
                <a:sym typeface="Arial"/>
              </a:rPr>
              <a:t>Prices behave as Brownian Motions</a:t>
            </a:r>
            <a:endParaRPr b="0" i="0" sz="1400" u="none" cap="none" strike="noStrike">
              <a:solidFill>
                <a:srgbClr val="000000"/>
              </a:solidFill>
              <a:latin typeface="Arial"/>
              <a:ea typeface="Arial"/>
              <a:cs typeface="Arial"/>
              <a:sym typeface="Arial"/>
            </a:endParaRPr>
          </a:p>
          <a:p>
            <a:pPr indent="-295656" lvl="0" marL="457200" marR="0" rtl="0" algn="l">
              <a:lnSpc>
                <a:spcPct val="100000"/>
              </a:lnSpc>
              <a:spcBef>
                <a:spcPts val="0"/>
              </a:spcBef>
              <a:spcAft>
                <a:spcPts val="0"/>
              </a:spcAft>
              <a:buClr>
                <a:schemeClr val="dk1"/>
              </a:buClr>
              <a:buSzPts val="1056"/>
              <a:buFont typeface="Arial"/>
              <a:buChar char="•"/>
            </a:pPr>
            <a:r>
              <a:rPr b="1" i="0" lang="en-US" sz="1050" u="none" cap="none" strike="noStrike">
                <a:solidFill>
                  <a:schemeClr val="dk1"/>
                </a:solidFill>
                <a:latin typeface="Arial"/>
                <a:ea typeface="Arial"/>
                <a:cs typeface="Arial"/>
                <a:sym typeface="Arial"/>
              </a:rPr>
              <a:t>Constant Short Term interest rate r</a:t>
            </a:r>
            <a:endParaRPr b="0" i="0" sz="1400" u="none" cap="none" strike="noStrike">
              <a:solidFill>
                <a:srgbClr val="000000"/>
              </a:solidFill>
              <a:latin typeface="Arial"/>
              <a:ea typeface="Arial"/>
              <a:cs typeface="Arial"/>
              <a:sym typeface="Arial"/>
            </a:endParaRPr>
          </a:p>
          <a:p>
            <a:pPr indent="-295656" lvl="0" marL="457200" marR="0" rtl="0" algn="l">
              <a:lnSpc>
                <a:spcPct val="100000"/>
              </a:lnSpc>
              <a:spcBef>
                <a:spcPts val="0"/>
              </a:spcBef>
              <a:spcAft>
                <a:spcPts val="0"/>
              </a:spcAft>
              <a:buClr>
                <a:schemeClr val="dk1"/>
              </a:buClr>
              <a:buSzPts val="1056"/>
              <a:buFont typeface="Arial"/>
              <a:buChar char="•"/>
            </a:pPr>
            <a:r>
              <a:rPr b="0" i="0" lang="en-US" sz="1050" u="none" cap="none" strike="noStrike">
                <a:solidFill>
                  <a:schemeClr val="dk1"/>
                </a:solidFill>
                <a:latin typeface="Arial"/>
                <a:ea typeface="Arial"/>
                <a:cs typeface="Arial"/>
                <a:sym typeface="Arial"/>
              </a:rPr>
              <a:t>Options exercised at maturity (European Options)</a:t>
            </a:r>
            <a:endParaRPr b="0" i="0" sz="1400" u="none" cap="none" strike="noStrike">
              <a:solidFill>
                <a:srgbClr val="000000"/>
              </a:solidFill>
              <a:latin typeface="Arial"/>
              <a:ea typeface="Arial"/>
              <a:cs typeface="Arial"/>
              <a:sym typeface="Arial"/>
            </a:endParaRPr>
          </a:p>
          <a:p>
            <a:pPr indent="-295656" lvl="0" marL="457200" marR="0" rtl="0" algn="l">
              <a:lnSpc>
                <a:spcPct val="100000"/>
              </a:lnSpc>
              <a:spcBef>
                <a:spcPts val="0"/>
              </a:spcBef>
              <a:spcAft>
                <a:spcPts val="0"/>
              </a:spcAft>
              <a:buClr>
                <a:schemeClr val="dk1"/>
              </a:buClr>
              <a:buSzPts val="1056"/>
              <a:buFont typeface="Arial"/>
              <a:buChar char="•"/>
            </a:pPr>
            <a:r>
              <a:rPr b="1" i="0" lang="en-US" sz="1050" u="none" cap="none" strike="noStrike">
                <a:solidFill>
                  <a:schemeClr val="dk1"/>
                </a:solidFill>
                <a:latin typeface="Arial"/>
                <a:ea typeface="Arial"/>
                <a:cs typeface="Arial"/>
                <a:sym typeface="Arial"/>
              </a:rPr>
              <a:t>Constant Volatility </a:t>
            </a:r>
            <a:r>
              <a:rPr b="0" i="0" lang="en-US" sz="105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02" name="Google Shape;402;p27"/>
          <p:cNvSpPr/>
          <p:nvPr/>
        </p:nvSpPr>
        <p:spPr>
          <a:xfrm>
            <a:off x="5186268" y="3233067"/>
            <a:ext cx="3607078" cy="116185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Most important assumptions</a:t>
            </a:r>
            <a:endParaRPr b="0" i="0" sz="1400" u="none" cap="none" strike="noStrike">
              <a:solidFill>
                <a:srgbClr val="000000"/>
              </a:solidFill>
              <a:latin typeface="Arial"/>
              <a:ea typeface="Arial"/>
              <a:cs typeface="Arial"/>
              <a:sym typeface="Arial"/>
            </a:endParaRPr>
          </a:p>
          <a:p>
            <a:pPr indent="-295656" lvl="0" marL="457200" marR="0" rtl="0" algn="l">
              <a:lnSpc>
                <a:spcPct val="100000"/>
              </a:lnSpc>
              <a:spcBef>
                <a:spcPts val="587"/>
              </a:spcBef>
              <a:spcAft>
                <a:spcPts val="0"/>
              </a:spcAft>
              <a:buClr>
                <a:schemeClr val="dk1"/>
              </a:buClr>
              <a:buSzPts val="1056"/>
              <a:buFont typeface="Arial"/>
              <a:buChar char="•"/>
            </a:pPr>
            <a:r>
              <a:rPr b="1" i="0" lang="en-US" sz="1050" u="none" cap="none" strike="noStrike">
                <a:solidFill>
                  <a:schemeClr val="dk1"/>
                </a:solidFill>
                <a:latin typeface="Arial"/>
                <a:ea typeface="Arial"/>
                <a:cs typeface="Arial"/>
                <a:sym typeface="Arial"/>
              </a:rPr>
              <a:t>No Transaction Costs</a:t>
            </a:r>
            <a:r>
              <a:rPr b="0" i="0" lang="en-US" sz="1050" u="none" cap="none" strike="noStrike">
                <a:solidFill>
                  <a:schemeClr val="dk1"/>
                </a:solidFill>
                <a:latin typeface="Arial"/>
                <a:ea typeface="Arial"/>
                <a:cs typeface="Arial"/>
                <a:sym typeface="Arial"/>
              </a:rPr>
              <a:t>, Taxes, Dividends</a:t>
            </a:r>
            <a:endParaRPr b="0" i="0" sz="1400" u="none" cap="none" strike="noStrike">
              <a:solidFill>
                <a:srgbClr val="000000"/>
              </a:solidFill>
              <a:latin typeface="Arial"/>
              <a:ea typeface="Arial"/>
              <a:cs typeface="Arial"/>
              <a:sym typeface="Arial"/>
            </a:endParaRPr>
          </a:p>
          <a:p>
            <a:pPr indent="-295656" lvl="0" marL="457200" marR="0" rtl="0" algn="l">
              <a:lnSpc>
                <a:spcPct val="100000"/>
              </a:lnSpc>
              <a:spcBef>
                <a:spcPts val="0"/>
              </a:spcBef>
              <a:spcAft>
                <a:spcPts val="0"/>
              </a:spcAft>
              <a:buClr>
                <a:schemeClr val="dk1"/>
              </a:buClr>
              <a:buSzPts val="1056"/>
              <a:buFont typeface="Arial"/>
              <a:buChar char="•"/>
            </a:pPr>
            <a:r>
              <a:rPr b="0" i="0" lang="en-US" sz="1050" u="none" cap="none" strike="noStrike">
                <a:solidFill>
                  <a:schemeClr val="dk1"/>
                </a:solidFill>
                <a:latin typeface="Arial"/>
                <a:ea typeface="Arial"/>
                <a:cs typeface="Arial"/>
                <a:sym typeface="Arial"/>
              </a:rPr>
              <a:t>Prices behave as Brownian Motions</a:t>
            </a:r>
            <a:endParaRPr b="0" i="0" sz="1400" u="none" cap="none" strike="noStrike">
              <a:solidFill>
                <a:srgbClr val="000000"/>
              </a:solidFill>
              <a:latin typeface="Arial"/>
              <a:ea typeface="Arial"/>
              <a:cs typeface="Arial"/>
              <a:sym typeface="Arial"/>
            </a:endParaRPr>
          </a:p>
          <a:p>
            <a:pPr indent="-295656" lvl="0" marL="457200" marR="0" rtl="0" algn="l">
              <a:lnSpc>
                <a:spcPct val="100000"/>
              </a:lnSpc>
              <a:spcBef>
                <a:spcPts val="0"/>
              </a:spcBef>
              <a:spcAft>
                <a:spcPts val="0"/>
              </a:spcAft>
              <a:buClr>
                <a:schemeClr val="dk1"/>
              </a:buClr>
              <a:buSzPts val="1056"/>
              <a:buFont typeface="Arial"/>
              <a:buChar char="•"/>
            </a:pPr>
            <a:r>
              <a:rPr b="1" i="0" lang="en-US" sz="1050" u="none" cap="none" strike="noStrike">
                <a:solidFill>
                  <a:schemeClr val="dk1"/>
                </a:solidFill>
                <a:latin typeface="Arial"/>
                <a:ea typeface="Arial"/>
                <a:cs typeface="Arial"/>
                <a:sym typeface="Arial"/>
              </a:rPr>
              <a:t>Constant Short Term Interest Rate r</a:t>
            </a:r>
            <a:endParaRPr b="0" i="0" sz="1400" u="none" cap="none" strike="noStrike">
              <a:solidFill>
                <a:srgbClr val="000000"/>
              </a:solidFill>
              <a:latin typeface="Arial"/>
              <a:ea typeface="Arial"/>
              <a:cs typeface="Arial"/>
              <a:sym typeface="Arial"/>
            </a:endParaRPr>
          </a:p>
          <a:p>
            <a:pPr indent="-295656" lvl="0" marL="457200" marR="0" rtl="0" algn="l">
              <a:lnSpc>
                <a:spcPct val="100000"/>
              </a:lnSpc>
              <a:spcBef>
                <a:spcPts val="0"/>
              </a:spcBef>
              <a:spcAft>
                <a:spcPts val="0"/>
              </a:spcAft>
              <a:buClr>
                <a:schemeClr val="dk1"/>
              </a:buClr>
              <a:buSzPts val="1056"/>
              <a:buFont typeface="Arial"/>
              <a:buChar char="•"/>
            </a:pPr>
            <a:r>
              <a:rPr b="0" i="0" lang="en-US" sz="1050" u="none" cap="none" strike="noStrike">
                <a:solidFill>
                  <a:schemeClr val="dk1"/>
                </a:solidFill>
                <a:latin typeface="Arial"/>
                <a:ea typeface="Arial"/>
                <a:cs typeface="Arial"/>
                <a:sym typeface="Arial"/>
              </a:rPr>
              <a:t>Options exercised at maturity (European Options)</a:t>
            </a:r>
            <a:endParaRPr b="0" i="0" sz="1400" u="none" cap="none" strike="noStrike">
              <a:solidFill>
                <a:srgbClr val="000000"/>
              </a:solidFill>
              <a:latin typeface="Arial"/>
              <a:ea typeface="Arial"/>
              <a:cs typeface="Arial"/>
              <a:sym typeface="Arial"/>
            </a:endParaRPr>
          </a:p>
          <a:p>
            <a:pPr indent="-295656" lvl="0" marL="457200" marR="0" rtl="0" algn="l">
              <a:lnSpc>
                <a:spcPct val="100000"/>
              </a:lnSpc>
              <a:spcBef>
                <a:spcPts val="0"/>
              </a:spcBef>
              <a:spcAft>
                <a:spcPts val="0"/>
              </a:spcAft>
              <a:buClr>
                <a:schemeClr val="dk1"/>
              </a:buClr>
              <a:buSzPts val="1056"/>
              <a:buFont typeface="Arial"/>
              <a:buChar char="•"/>
            </a:pPr>
            <a:r>
              <a:rPr b="1" i="0" lang="en-US" sz="1050" u="none" cap="none" strike="noStrike">
                <a:solidFill>
                  <a:schemeClr val="dk1"/>
                </a:solidFill>
                <a:latin typeface="Arial"/>
                <a:ea typeface="Arial"/>
                <a:cs typeface="Arial"/>
                <a:sym typeface="Arial"/>
              </a:rPr>
              <a:t>Volatility is time changing and stochastic</a:t>
            </a:r>
            <a:endParaRPr b="0" i="0" sz="1400" u="none" cap="none" strike="noStrike">
              <a:solidFill>
                <a:srgbClr val="000000"/>
              </a:solidFill>
              <a:latin typeface="Arial"/>
              <a:ea typeface="Arial"/>
              <a:cs typeface="Arial"/>
              <a:sym typeface="Arial"/>
            </a:endParaRPr>
          </a:p>
        </p:txBody>
      </p:sp>
      <p:cxnSp>
        <p:nvCxnSpPr>
          <p:cNvPr id="403" name="Google Shape;403;p27"/>
          <p:cNvCxnSpPr/>
          <p:nvPr/>
        </p:nvCxnSpPr>
        <p:spPr>
          <a:xfrm>
            <a:off x="4950421" y="1276182"/>
            <a:ext cx="0" cy="4750656"/>
          </a:xfrm>
          <a:prstGeom prst="straightConnector1">
            <a:avLst/>
          </a:prstGeom>
          <a:noFill/>
          <a:ln cap="flat" cmpd="sng" w="9525">
            <a:solidFill>
              <a:srgbClr val="7F7F7F"/>
            </a:solidFill>
            <a:prstDash val="solid"/>
            <a:round/>
            <a:headEnd len="sm" w="sm" type="none"/>
            <a:tailEnd len="sm" w="sm" type="none"/>
          </a:ln>
        </p:spPr>
      </p:cxnSp>
      <p:sp>
        <p:nvSpPr>
          <p:cNvPr id="404" name="Google Shape;404;p27"/>
          <p:cNvSpPr txBox="1"/>
          <p:nvPr/>
        </p:nvSpPr>
        <p:spPr>
          <a:xfrm>
            <a:off x="7238368" y="4644825"/>
            <a:ext cx="90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Contra</a:t>
            </a:r>
            <a:endParaRPr b="1" i="0" sz="1400" u="none" cap="none" strike="noStrike">
              <a:solidFill>
                <a:srgbClr val="000000"/>
              </a:solidFill>
              <a:latin typeface="Arial"/>
              <a:ea typeface="Arial"/>
              <a:cs typeface="Arial"/>
              <a:sym typeface="Arial"/>
            </a:endParaRPr>
          </a:p>
        </p:txBody>
      </p:sp>
      <p:sp>
        <p:nvSpPr>
          <p:cNvPr id="405" name="Google Shape;405;p27"/>
          <p:cNvSpPr txBox="1"/>
          <p:nvPr/>
        </p:nvSpPr>
        <p:spPr>
          <a:xfrm>
            <a:off x="5186268" y="4644825"/>
            <a:ext cx="65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a:t>
            </a:r>
            <a:endParaRPr b="1" i="0" sz="1400" u="none" cap="none" strike="noStrike">
              <a:solidFill>
                <a:srgbClr val="000000"/>
              </a:solidFill>
              <a:latin typeface="Arial"/>
              <a:ea typeface="Arial"/>
              <a:cs typeface="Arial"/>
              <a:sym typeface="Arial"/>
            </a:endParaRPr>
          </a:p>
        </p:txBody>
      </p:sp>
      <p:sp>
        <p:nvSpPr>
          <p:cNvPr id="406" name="Google Shape;406;p27"/>
          <p:cNvSpPr/>
          <p:nvPr/>
        </p:nvSpPr>
        <p:spPr>
          <a:xfrm>
            <a:off x="5186268" y="5045025"/>
            <a:ext cx="400200" cy="400200"/>
          </a:xfrm>
          <a:prstGeom prst="mathPlus">
            <a:avLst>
              <a:gd fmla="val 23520" name="adj1"/>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7"/>
          <p:cNvSpPr txBox="1"/>
          <p:nvPr/>
        </p:nvSpPr>
        <p:spPr>
          <a:xfrm>
            <a:off x="5787117" y="4968075"/>
            <a:ext cx="979975"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Volatility is stochastic</a:t>
            </a:r>
            <a:endParaRPr b="0" i="0" sz="1200" u="none" cap="none" strike="noStrike">
              <a:solidFill>
                <a:srgbClr val="000000"/>
              </a:solidFill>
              <a:latin typeface="Arial"/>
              <a:ea typeface="Arial"/>
              <a:cs typeface="Arial"/>
              <a:sym typeface="Arial"/>
            </a:endParaRPr>
          </a:p>
        </p:txBody>
      </p:sp>
      <p:sp>
        <p:nvSpPr>
          <p:cNvPr id="408" name="Google Shape;408;p27"/>
          <p:cNvSpPr txBox="1"/>
          <p:nvPr/>
        </p:nvSpPr>
        <p:spPr>
          <a:xfrm>
            <a:off x="7726961" y="4968075"/>
            <a:ext cx="1577982"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Difficult to compute (especially volatility)</a:t>
            </a:r>
            <a:endParaRPr b="0" i="0" sz="1200" u="none" cap="none" strike="noStrike">
              <a:solidFill>
                <a:srgbClr val="000000"/>
              </a:solidFill>
              <a:latin typeface="Arial"/>
              <a:ea typeface="Arial"/>
              <a:cs typeface="Arial"/>
              <a:sym typeface="Arial"/>
            </a:endParaRPr>
          </a:p>
        </p:txBody>
      </p:sp>
      <p:sp>
        <p:nvSpPr>
          <p:cNvPr id="409" name="Google Shape;409;p27"/>
          <p:cNvSpPr/>
          <p:nvPr/>
        </p:nvSpPr>
        <p:spPr>
          <a:xfrm>
            <a:off x="5186268" y="5671388"/>
            <a:ext cx="400200" cy="400200"/>
          </a:xfrm>
          <a:prstGeom prst="mathPlus">
            <a:avLst>
              <a:gd fmla="val 23520" name="adj1"/>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7"/>
          <p:cNvSpPr txBox="1"/>
          <p:nvPr/>
        </p:nvSpPr>
        <p:spPr>
          <a:xfrm>
            <a:off x="5787117" y="5686837"/>
            <a:ext cx="1102103" cy="36930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More Precise</a:t>
            </a:r>
            <a:endParaRPr b="0" i="0" sz="1200" u="none" cap="none" strike="noStrike">
              <a:solidFill>
                <a:srgbClr val="000000"/>
              </a:solidFill>
              <a:latin typeface="Arial"/>
              <a:ea typeface="Arial"/>
              <a:cs typeface="Arial"/>
              <a:sym typeface="Arial"/>
            </a:endParaRPr>
          </a:p>
        </p:txBody>
      </p:sp>
      <p:sp>
        <p:nvSpPr>
          <p:cNvPr id="411" name="Google Shape;411;p27"/>
          <p:cNvSpPr/>
          <p:nvPr/>
        </p:nvSpPr>
        <p:spPr>
          <a:xfrm>
            <a:off x="7238368" y="5671388"/>
            <a:ext cx="400200" cy="4002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7"/>
          <p:cNvSpPr txBox="1"/>
          <p:nvPr/>
        </p:nvSpPr>
        <p:spPr>
          <a:xfrm>
            <a:off x="7726961" y="5594438"/>
            <a:ext cx="1504803"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Not easily interpretable</a:t>
            </a:r>
            <a:endParaRPr b="0" i="0" sz="1200" u="none" cap="none" strike="noStrike">
              <a:solidFill>
                <a:srgbClr val="000000"/>
              </a:solidFill>
              <a:latin typeface="Arial"/>
              <a:ea typeface="Arial"/>
              <a:cs typeface="Arial"/>
              <a:sym typeface="Arial"/>
            </a:endParaRPr>
          </a:p>
        </p:txBody>
      </p:sp>
      <p:sp>
        <p:nvSpPr>
          <p:cNvPr id="413" name="Google Shape;413;p27"/>
          <p:cNvSpPr/>
          <p:nvPr/>
        </p:nvSpPr>
        <p:spPr>
          <a:xfrm>
            <a:off x="7238368" y="5045025"/>
            <a:ext cx="400200" cy="4002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7"/>
          <p:cNvSpPr/>
          <p:nvPr/>
        </p:nvSpPr>
        <p:spPr>
          <a:xfrm>
            <a:off x="9906000" y="0"/>
            <a:ext cx="1905000" cy="411899"/>
          </a:xfrm>
          <a:prstGeom prst="foldedCorner">
            <a:avLst>
              <a:gd fmla="val 16667" name="adj"/>
            </a:avLst>
          </a:prstGeom>
          <a:solidFill>
            <a:srgbClr val="CAE17A"/>
          </a:solidFill>
          <a:ln>
            <a:noFill/>
          </a:ln>
        </p:spPr>
        <p:txBody>
          <a:bodyPr anchorCtr="0" anchor="t" bIns="63500" lIns="63500" spcFirstLastPara="1" rIns="63500" wrap="square" tIns="64925">
            <a:noAutofit/>
          </a:bodyPr>
          <a:lstStyle/>
          <a:p>
            <a:pPr indent="0" lvl="0" marL="0" marR="0" rtl="0" algn="l">
              <a:lnSpc>
                <a:spcPct val="100000"/>
              </a:lnSpc>
              <a:spcBef>
                <a:spcPts val="0"/>
              </a:spcBef>
              <a:spcAft>
                <a:spcPts val="0"/>
              </a:spcAft>
              <a:buNone/>
            </a:pPr>
            <a:r>
              <a:rPr lang="en-US"/>
              <a:t>Paul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8"/>
          <p:cNvSpPr txBox="1"/>
          <p:nvPr>
            <p:ph type="title"/>
          </p:nvPr>
        </p:nvSpPr>
        <p:spPr>
          <a:xfrm>
            <a:off x="563349" y="365126"/>
            <a:ext cx="6732186" cy="683224"/>
          </a:xfrm>
          <a:prstGeom prst="rect">
            <a:avLst/>
          </a:prstGeom>
          <a:noFill/>
          <a:ln>
            <a:noFill/>
          </a:ln>
        </p:spPr>
        <p:txBody>
          <a:bodyPr anchorCtr="0" anchor="t" bIns="45700" lIns="91425" spcFirstLastPara="1" rIns="91425" wrap="square" tIns="45700">
            <a:spAutoFit/>
          </a:bodyPr>
          <a:lstStyle/>
          <a:p>
            <a:pPr indent="0" lvl="0" marL="0" rtl="0" algn="l">
              <a:lnSpc>
                <a:spcPct val="80000"/>
              </a:lnSpc>
              <a:spcBef>
                <a:spcPts val="0"/>
              </a:spcBef>
              <a:spcAft>
                <a:spcPts val="0"/>
              </a:spcAft>
              <a:buSzPts val="1400"/>
              <a:buNone/>
            </a:pPr>
            <a:r>
              <a:rPr lang="en-US" sz="2400"/>
              <a:t>Two methods for parameter estimation with different pros and cons have been applied</a:t>
            </a:r>
            <a:endParaRPr sz="2400"/>
          </a:p>
        </p:txBody>
      </p:sp>
      <p:sp>
        <p:nvSpPr>
          <p:cNvPr id="421" name="Google Shape;421;p28"/>
          <p:cNvSpPr txBox="1"/>
          <p:nvPr>
            <p:ph idx="1" type="body"/>
          </p:nvPr>
        </p:nvSpPr>
        <p:spPr>
          <a:xfrm>
            <a:off x="990600" y="2092601"/>
            <a:ext cx="1833000" cy="3431700"/>
          </a:xfrm>
          <a:prstGeom prst="rect">
            <a:avLst/>
          </a:prstGeom>
          <a:noFill/>
          <a:ln>
            <a:noFill/>
          </a:ln>
        </p:spPr>
        <p:txBody>
          <a:bodyPr anchorCtr="0" anchor="t" bIns="45700" lIns="0" spcFirstLastPara="1" rIns="18275" wrap="square" tIns="45700">
            <a:spAutoFit/>
          </a:bodyPr>
          <a:lstStyle/>
          <a:p>
            <a:pPr indent="0" lvl="0" marL="0" rtl="0" algn="l">
              <a:lnSpc>
                <a:spcPct val="110000"/>
              </a:lnSpc>
              <a:spcBef>
                <a:spcPts val="587"/>
              </a:spcBef>
              <a:spcAft>
                <a:spcPts val="0"/>
              </a:spcAft>
              <a:buClr>
                <a:schemeClr val="dk1"/>
              </a:buClr>
              <a:buSzPts val="815"/>
              <a:buNone/>
            </a:pPr>
            <a:r>
              <a:rPr lang="en-US" sz="1414">
                <a:solidFill>
                  <a:schemeClr val="dk1"/>
                </a:solidFill>
              </a:rPr>
              <a:t>Five Parameters to be estimated:</a:t>
            </a:r>
            <a:endParaRPr sz="1414">
              <a:solidFill>
                <a:schemeClr val="dk1"/>
              </a:solidFill>
            </a:endParaRPr>
          </a:p>
          <a:p>
            <a:pPr indent="0" lvl="1" marL="457200" rtl="0" algn="l">
              <a:lnSpc>
                <a:spcPct val="150000"/>
              </a:lnSpc>
              <a:spcBef>
                <a:spcPts val="587"/>
              </a:spcBef>
              <a:spcAft>
                <a:spcPts val="0"/>
              </a:spcAft>
              <a:buClr>
                <a:schemeClr val="dk1"/>
              </a:buClr>
              <a:buSzPts val="1530"/>
              <a:buNone/>
            </a:pPr>
            <a:r>
              <a:rPr lang="en-US" sz="1299">
                <a:solidFill>
                  <a:schemeClr val="dk1"/>
                </a:solidFill>
              </a:rPr>
              <a:t>correlation of Brownian Motions</a:t>
            </a:r>
            <a:endParaRPr/>
          </a:p>
          <a:p>
            <a:pPr indent="0" lvl="1" marL="457200" rtl="0" algn="l">
              <a:lnSpc>
                <a:spcPct val="150000"/>
              </a:lnSpc>
              <a:spcBef>
                <a:spcPts val="587"/>
              </a:spcBef>
              <a:spcAft>
                <a:spcPts val="0"/>
              </a:spcAft>
              <a:buClr>
                <a:schemeClr val="dk1"/>
              </a:buClr>
              <a:buSzPts val="1530"/>
              <a:buNone/>
            </a:pPr>
            <a:r>
              <a:rPr lang="en-US" sz="1299">
                <a:solidFill>
                  <a:schemeClr val="dk1"/>
                </a:solidFill>
              </a:rPr>
              <a:t>long term price variance</a:t>
            </a:r>
            <a:endParaRPr/>
          </a:p>
          <a:p>
            <a:pPr indent="0" lvl="1" marL="457200" rtl="0" algn="l">
              <a:lnSpc>
                <a:spcPct val="150000"/>
              </a:lnSpc>
              <a:spcBef>
                <a:spcPts val="587"/>
              </a:spcBef>
              <a:spcAft>
                <a:spcPts val="0"/>
              </a:spcAft>
              <a:buClr>
                <a:schemeClr val="dk1"/>
              </a:buClr>
              <a:buSzPts val="1530"/>
              <a:buNone/>
            </a:pPr>
            <a:r>
              <a:rPr lang="en-US" sz="1299">
                <a:solidFill>
                  <a:schemeClr val="dk1"/>
                </a:solidFill>
              </a:rPr>
              <a:t>mean reversion </a:t>
            </a:r>
            <a:endParaRPr/>
          </a:p>
          <a:p>
            <a:pPr indent="0" lvl="1" marL="457200" rtl="0" algn="l">
              <a:lnSpc>
                <a:spcPct val="150000"/>
              </a:lnSpc>
              <a:spcBef>
                <a:spcPts val="587"/>
              </a:spcBef>
              <a:spcAft>
                <a:spcPts val="0"/>
              </a:spcAft>
              <a:buClr>
                <a:schemeClr val="dk1"/>
              </a:buClr>
              <a:buSzPts val="1530"/>
              <a:buNone/>
            </a:pPr>
            <a:r>
              <a:rPr lang="en-US" sz="1299">
                <a:solidFill>
                  <a:schemeClr val="dk1"/>
                </a:solidFill>
              </a:rPr>
              <a:t>volatility of the volatility</a:t>
            </a:r>
            <a:endParaRPr/>
          </a:p>
          <a:p>
            <a:pPr indent="0" lvl="1" marL="457200" rtl="0" algn="l">
              <a:lnSpc>
                <a:spcPct val="150000"/>
              </a:lnSpc>
              <a:spcBef>
                <a:spcPts val="587"/>
              </a:spcBef>
              <a:spcAft>
                <a:spcPts val="0"/>
              </a:spcAft>
              <a:buClr>
                <a:schemeClr val="dk1"/>
              </a:buClr>
              <a:buSzPts val="1530"/>
              <a:buNone/>
            </a:pPr>
            <a:r>
              <a:rPr lang="en-US" sz="1299">
                <a:solidFill>
                  <a:schemeClr val="dk1"/>
                </a:solidFill>
              </a:rPr>
              <a:t>risk free rate</a:t>
            </a:r>
            <a:endParaRPr sz="1299">
              <a:solidFill>
                <a:schemeClr val="dk1"/>
              </a:solidFill>
            </a:endParaRPr>
          </a:p>
        </p:txBody>
      </p:sp>
      <p:cxnSp>
        <p:nvCxnSpPr>
          <p:cNvPr id="422" name="Google Shape;422;p28"/>
          <p:cNvCxnSpPr/>
          <p:nvPr/>
        </p:nvCxnSpPr>
        <p:spPr>
          <a:xfrm flipH="1" rot="10800000">
            <a:off x="2980500" y="3787500"/>
            <a:ext cx="6147000" cy="21000"/>
          </a:xfrm>
          <a:prstGeom prst="straightConnector1">
            <a:avLst/>
          </a:prstGeom>
          <a:noFill/>
          <a:ln cap="flat" cmpd="sng" w="9525">
            <a:solidFill>
              <a:schemeClr val="dk2"/>
            </a:solidFill>
            <a:prstDash val="solid"/>
            <a:round/>
            <a:headEnd len="sm" w="sm" type="none"/>
            <a:tailEnd len="sm" w="sm" type="none"/>
          </a:ln>
        </p:spPr>
      </p:cxnSp>
      <p:sp>
        <p:nvSpPr>
          <p:cNvPr id="423" name="Google Shape;423;p28"/>
          <p:cNvSpPr txBox="1"/>
          <p:nvPr/>
        </p:nvSpPr>
        <p:spPr>
          <a:xfrm>
            <a:off x="2980500" y="3823002"/>
            <a:ext cx="302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Maximum likelihood estimation</a:t>
            </a:r>
            <a:endParaRPr b="1" i="0" sz="1400" u="none" cap="none" strike="noStrike">
              <a:solidFill>
                <a:srgbClr val="000000"/>
              </a:solidFill>
              <a:latin typeface="Arial"/>
              <a:ea typeface="Arial"/>
              <a:cs typeface="Arial"/>
              <a:sym typeface="Arial"/>
            </a:endParaRPr>
          </a:p>
        </p:txBody>
      </p:sp>
      <p:sp>
        <p:nvSpPr>
          <p:cNvPr id="424" name="Google Shape;424;p28"/>
          <p:cNvSpPr txBox="1"/>
          <p:nvPr/>
        </p:nvSpPr>
        <p:spPr>
          <a:xfrm>
            <a:off x="2980500" y="1383563"/>
            <a:ext cx="223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Method of moments</a:t>
            </a:r>
            <a:endParaRPr b="1" i="0" sz="1400" u="none" cap="none" strike="noStrike">
              <a:solidFill>
                <a:srgbClr val="000000"/>
              </a:solidFill>
              <a:latin typeface="Arial"/>
              <a:ea typeface="Arial"/>
              <a:cs typeface="Arial"/>
              <a:sym typeface="Arial"/>
            </a:endParaRPr>
          </a:p>
        </p:txBody>
      </p:sp>
      <p:sp>
        <p:nvSpPr>
          <p:cNvPr id="425" name="Google Shape;425;p28"/>
          <p:cNvSpPr txBox="1"/>
          <p:nvPr/>
        </p:nvSpPr>
        <p:spPr>
          <a:xfrm>
            <a:off x="3003625" y="4580269"/>
            <a:ext cx="30612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Pros</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Applicable to many models</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minimum variance unbiased estimators for large samples</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approximate N</a:t>
            </a:r>
            <a:endParaRPr b="0" i="0" sz="1300" u="none" cap="none" strike="noStrike">
              <a:solidFill>
                <a:srgbClr val="000000"/>
              </a:solidFill>
              <a:latin typeface="Arial"/>
              <a:ea typeface="Arial"/>
              <a:cs typeface="Arial"/>
              <a:sym typeface="Arial"/>
            </a:endParaRPr>
          </a:p>
        </p:txBody>
      </p:sp>
      <p:sp>
        <p:nvSpPr>
          <p:cNvPr id="426" name="Google Shape;426;p28"/>
          <p:cNvSpPr txBox="1"/>
          <p:nvPr/>
        </p:nvSpPr>
        <p:spPr>
          <a:xfrm>
            <a:off x="5905799" y="4580269"/>
            <a:ext cx="3661200" cy="181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Drawbacks</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distribution-specific and its formula must be derived analytically (often requires complex math)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estimation is nontrivial </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sensitive to parameter initialization</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can be biased for small samples</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rho" id="427" name="Google Shape;427;p28"/>
          <p:cNvPicPr preferRelativeResize="0"/>
          <p:nvPr/>
        </p:nvPicPr>
        <p:blipFill rotWithShape="1">
          <a:blip r:embed="rId3">
            <a:alphaModFix/>
          </a:blip>
          <a:srcRect b="0" l="0" r="0" t="0"/>
          <a:stretch/>
        </p:blipFill>
        <p:spPr>
          <a:xfrm>
            <a:off x="1153357" y="2719318"/>
            <a:ext cx="133350" cy="152400"/>
          </a:xfrm>
          <a:prstGeom prst="rect">
            <a:avLst/>
          </a:prstGeom>
          <a:noFill/>
          <a:ln>
            <a:noFill/>
          </a:ln>
        </p:spPr>
      </p:pic>
      <p:pic>
        <p:nvPicPr>
          <p:cNvPr descr="\theta&#10;" id="428" name="Google Shape;428;p28"/>
          <p:cNvPicPr preferRelativeResize="0"/>
          <p:nvPr/>
        </p:nvPicPr>
        <p:blipFill rotWithShape="1">
          <a:blip r:embed="rId4">
            <a:alphaModFix/>
          </a:blip>
          <a:srcRect b="0" l="0" r="0" t="0"/>
          <a:stretch/>
        </p:blipFill>
        <p:spPr>
          <a:xfrm>
            <a:off x="1158108" y="3372564"/>
            <a:ext cx="123825" cy="161925"/>
          </a:xfrm>
          <a:prstGeom prst="rect">
            <a:avLst/>
          </a:prstGeom>
          <a:noFill/>
          <a:ln>
            <a:noFill/>
          </a:ln>
        </p:spPr>
      </p:pic>
      <p:pic>
        <p:nvPicPr>
          <p:cNvPr descr="\sigma&#10;" id="429" name="Google Shape;429;p28"/>
          <p:cNvPicPr preferRelativeResize="0"/>
          <p:nvPr/>
        </p:nvPicPr>
        <p:blipFill rotWithShape="1">
          <a:blip r:embed="rId5">
            <a:alphaModFix/>
          </a:blip>
          <a:srcRect b="0" l="0" r="0" t="0"/>
          <a:stretch/>
        </p:blipFill>
        <p:spPr>
          <a:xfrm>
            <a:off x="1143832" y="4451694"/>
            <a:ext cx="152400" cy="104775"/>
          </a:xfrm>
          <a:prstGeom prst="rect">
            <a:avLst/>
          </a:prstGeom>
          <a:noFill/>
          <a:ln>
            <a:noFill/>
          </a:ln>
        </p:spPr>
      </p:pic>
      <p:sp>
        <p:nvSpPr>
          <p:cNvPr id="430" name="Google Shape;430;p28"/>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31" name="Google Shape;431;p28"/>
          <p:cNvSpPr txBox="1"/>
          <p:nvPr/>
        </p:nvSpPr>
        <p:spPr>
          <a:xfrm>
            <a:off x="2980500" y="4092725"/>
            <a:ext cx="6126850" cy="553968"/>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optimizes the parameter estimates such that the data that we observe is the data that we are most likely to observe</a:t>
            </a:r>
            <a:endParaRPr b="0" i="0" sz="1200" u="none" cap="none" strike="noStrike">
              <a:solidFill>
                <a:schemeClr val="dk1"/>
              </a:solidFill>
              <a:latin typeface="Arial"/>
              <a:ea typeface="Arial"/>
              <a:cs typeface="Arial"/>
              <a:sym typeface="Arial"/>
            </a:endParaRPr>
          </a:p>
        </p:txBody>
      </p:sp>
      <p:sp>
        <p:nvSpPr>
          <p:cNvPr id="432" name="Google Shape;432;p28"/>
          <p:cNvSpPr/>
          <p:nvPr/>
        </p:nvSpPr>
        <p:spPr>
          <a:xfrm>
            <a:off x="1076403" y="3931031"/>
            <a:ext cx="287400" cy="338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k</a:t>
            </a:r>
            <a:endParaRPr b="0" i="0" sz="1400" u="none" cap="none" strike="noStrike">
              <a:solidFill>
                <a:srgbClr val="000000"/>
              </a:solidFill>
              <a:latin typeface="Arial"/>
              <a:ea typeface="Arial"/>
              <a:cs typeface="Arial"/>
              <a:sym typeface="Arial"/>
            </a:endParaRPr>
          </a:p>
        </p:txBody>
      </p:sp>
      <p:sp>
        <p:nvSpPr>
          <p:cNvPr id="433" name="Google Shape;433;p28"/>
          <p:cNvSpPr/>
          <p:nvPr/>
        </p:nvSpPr>
        <p:spPr>
          <a:xfrm>
            <a:off x="1093234" y="4980577"/>
            <a:ext cx="253500" cy="338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r</a:t>
            </a:r>
            <a:endParaRPr b="0" i="0" sz="1400" u="none" cap="none" strike="noStrike">
              <a:solidFill>
                <a:srgbClr val="000000"/>
              </a:solidFill>
              <a:latin typeface="Arial"/>
              <a:ea typeface="Arial"/>
              <a:cs typeface="Arial"/>
              <a:sym typeface="Arial"/>
            </a:endParaRPr>
          </a:p>
        </p:txBody>
      </p:sp>
      <p:sp>
        <p:nvSpPr>
          <p:cNvPr id="434" name="Google Shape;434;p28"/>
          <p:cNvSpPr txBox="1"/>
          <p:nvPr/>
        </p:nvSpPr>
        <p:spPr>
          <a:xfrm>
            <a:off x="3003625" y="2218806"/>
            <a:ext cx="3061200" cy="140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Pros</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Algebraic and computational simplicity, often machine not required</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Used when distribution is unknown</a:t>
            </a:r>
            <a:endParaRPr b="0" i="0" sz="1300" u="none" cap="none" strike="noStrike">
              <a:solidFill>
                <a:srgbClr val="000000"/>
              </a:solidFill>
              <a:latin typeface="Arial"/>
              <a:ea typeface="Arial"/>
              <a:cs typeface="Arial"/>
              <a:sym typeface="Arial"/>
            </a:endParaRPr>
          </a:p>
        </p:txBody>
      </p:sp>
      <p:sp>
        <p:nvSpPr>
          <p:cNvPr id="435" name="Google Shape;435;p28"/>
          <p:cNvSpPr txBox="1"/>
          <p:nvPr/>
        </p:nvSpPr>
        <p:spPr>
          <a:xfrm>
            <a:off x="5905799" y="2218806"/>
            <a:ext cx="3661200" cy="181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Drawbacks</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Parameter      cannot be estimated and must be guessed (negligible weight in equation)</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Parameters may not be estimated because not included in moments</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Not precise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8"/>
          <p:cNvSpPr txBox="1"/>
          <p:nvPr/>
        </p:nvSpPr>
        <p:spPr>
          <a:xfrm>
            <a:off x="2980500" y="1739075"/>
            <a:ext cx="6126900" cy="553968"/>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Estimates of parameters of interest are found by expressing population moments as functions and setting those expressions equal to sample moments</a:t>
            </a:r>
            <a:endParaRPr b="0" i="0" sz="1200" u="none" cap="none" strike="noStrike">
              <a:solidFill>
                <a:schemeClr val="dk1"/>
              </a:solidFill>
              <a:latin typeface="Arial"/>
              <a:ea typeface="Arial"/>
              <a:cs typeface="Arial"/>
              <a:sym typeface="Arial"/>
            </a:endParaRPr>
          </a:p>
        </p:txBody>
      </p:sp>
      <p:pic>
        <p:nvPicPr>
          <p:cNvPr descr="\rho" id="437" name="Google Shape;437;p28"/>
          <p:cNvPicPr preferRelativeResize="0"/>
          <p:nvPr/>
        </p:nvPicPr>
        <p:blipFill rotWithShape="1">
          <a:blip r:embed="rId3">
            <a:alphaModFix/>
          </a:blip>
          <a:srcRect b="0" l="0" r="0" t="0"/>
          <a:stretch/>
        </p:blipFill>
        <p:spPr>
          <a:xfrm>
            <a:off x="7295535" y="2570543"/>
            <a:ext cx="133350" cy="152400"/>
          </a:xfrm>
          <a:prstGeom prst="rect">
            <a:avLst/>
          </a:prstGeom>
          <a:noFill/>
          <a:ln>
            <a:noFill/>
          </a:ln>
        </p:spPr>
      </p:pic>
      <p:sp>
        <p:nvSpPr>
          <p:cNvPr id="438" name="Google Shape;438;p28"/>
          <p:cNvSpPr/>
          <p:nvPr/>
        </p:nvSpPr>
        <p:spPr>
          <a:xfrm>
            <a:off x="9906000" y="0"/>
            <a:ext cx="1905000" cy="411899"/>
          </a:xfrm>
          <a:prstGeom prst="foldedCorner">
            <a:avLst>
              <a:gd fmla="val 16667" name="adj"/>
            </a:avLst>
          </a:prstGeom>
          <a:solidFill>
            <a:srgbClr val="CAE17A"/>
          </a:solidFill>
          <a:ln>
            <a:noFill/>
          </a:ln>
        </p:spPr>
        <p:txBody>
          <a:bodyPr anchorCtr="0" anchor="t" bIns="63500" lIns="63500" spcFirstLastPara="1" rIns="63500" wrap="square" tIns="64925">
            <a:noAutofit/>
          </a:bodyPr>
          <a:lstStyle/>
          <a:p>
            <a:pPr indent="0" lvl="0" marL="0" marR="0" rtl="0" algn="l">
              <a:lnSpc>
                <a:spcPct val="100000"/>
              </a:lnSpc>
              <a:spcBef>
                <a:spcPts val="0"/>
              </a:spcBef>
              <a:spcAft>
                <a:spcPts val="0"/>
              </a:spcAft>
              <a:buNone/>
            </a:pPr>
            <a:r>
              <a:rPr lang="en-US"/>
              <a:t>Paul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9"/>
          <p:cNvSpPr txBox="1"/>
          <p:nvPr>
            <p:ph idx="4" type="body"/>
          </p:nvPr>
        </p:nvSpPr>
        <p:spPr>
          <a:xfrm>
            <a:off x="4252898" y="6651736"/>
            <a:ext cx="1427400" cy="194100"/>
          </a:xfrm>
          <a:prstGeom prst="rect">
            <a:avLst/>
          </a:prstGeom>
          <a:noFill/>
          <a:ln>
            <a:noFill/>
          </a:ln>
        </p:spPr>
        <p:txBody>
          <a:bodyPr anchorCtr="0" anchor="t" bIns="45700" lIns="0" spcFirstLastPara="1" rIns="18275" wrap="square" tIns="45700">
            <a:spAutoFit/>
          </a:bodyPr>
          <a:lstStyle/>
          <a:p>
            <a:pPr indent="0" lvl="0" marL="0" rtl="0" algn="ctr">
              <a:lnSpc>
                <a:spcPct val="110000"/>
              </a:lnSpc>
              <a:spcBef>
                <a:spcPts val="0"/>
              </a:spcBef>
              <a:spcAft>
                <a:spcPts val="0"/>
              </a:spcAft>
              <a:buSzPts val="661"/>
              <a:buNone/>
            </a:pPr>
            <a:r>
              <a:t/>
            </a:r>
            <a:endParaRPr/>
          </a:p>
        </p:txBody>
      </p:sp>
      <p:sp>
        <p:nvSpPr>
          <p:cNvPr id="445" name="Google Shape;445;p29"/>
          <p:cNvSpPr txBox="1"/>
          <p:nvPr>
            <p:ph type="title"/>
          </p:nvPr>
        </p:nvSpPr>
        <p:spPr>
          <a:xfrm>
            <a:off x="563349" y="365126"/>
            <a:ext cx="7145100" cy="357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sz="2000"/>
              <a:t>Option pricing with Heston yields more precise results compared to Black-Scholes, especially for long maturity</a:t>
            </a:r>
            <a:endParaRPr sz="2000"/>
          </a:p>
        </p:txBody>
      </p:sp>
      <p:sp>
        <p:nvSpPr>
          <p:cNvPr id="446" name="Google Shape;446;p29"/>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447" name="Google Shape;447;p29"/>
          <p:cNvGraphicFramePr/>
          <p:nvPr/>
        </p:nvGraphicFramePr>
        <p:xfrm>
          <a:off x="421559" y="1438066"/>
          <a:ext cx="3000000" cy="3000000"/>
        </p:xfrm>
        <a:graphic>
          <a:graphicData uri="http://schemas.openxmlformats.org/drawingml/2006/table">
            <a:tbl>
              <a:tblPr>
                <a:noFill/>
                <a:tableStyleId>{39D4619B-0DBE-4ED6-BC48-BCBF9476BD94}</a:tableStyleId>
              </a:tblPr>
              <a:tblGrid>
                <a:gridCol w="1021050"/>
                <a:gridCol w="830300"/>
                <a:gridCol w="830300"/>
                <a:gridCol w="830300"/>
                <a:gridCol w="830300"/>
                <a:gridCol w="830300"/>
                <a:gridCol w="830300"/>
              </a:tblGrid>
              <a:tr h="6128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Expiration</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Stock</a:t>
                      </a:r>
                      <a:r>
                        <a:rPr baseline="30000" lang="en-US" sz="1400" u="none" cap="none" strike="noStrike">
                          <a:solidFill>
                            <a:schemeClr val="lt2"/>
                          </a:solidFill>
                        </a:rPr>
                        <a:t>1</a:t>
                      </a:r>
                      <a:r>
                        <a:rPr lang="en-US" sz="1400" u="none" cap="none" strike="noStrike">
                          <a:solidFill>
                            <a:schemeClr val="lt2"/>
                          </a:solidFill>
                        </a:rPr>
                        <a:t> </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Strike</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Actual Call</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Heston MOM</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Heston MLE</a:t>
                      </a:r>
                      <a:endParaRPr sz="1400" u="none" cap="none" strike="noStrike">
                        <a:solidFill>
                          <a:schemeClr val="lt2"/>
                        </a:solidFill>
                      </a:endParaRPr>
                    </a:p>
                  </a:txBody>
                  <a:tcPr marT="91425" marB="91425" marR="91425" marL="91425" anchor="ctr">
                    <a:solidFill>
                      <a:srgbClr val="3C7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2"/>
                          </a:solidFill>
                        </a:rPr>
                        <a:t>Black Scholes</a:t>
                      </a:r>
                      <a:endParaRPr sz="1400" u="none" cap="none" strike="noStrike">
                        <a:solidFill>
                          <a:schemeClr val="lt2"/>
                        </a:solidFill>
                      </a:endParaRPr>
                    </a:p>
                  </a:txBody>
                  <a:tcPr marT="91425" marB="91425" marR="91425" marL="91425" anchor="ctr">
                    <a:solidFill>
                      <a:srgbClr val="3C78D8"/>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425.73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395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30.75</a:t>
                      </a:r>
                      <a:endParaRPr sz="1400" u="none" cap="none" strike="noStrike"/>
                    </a:p>
                  </a:txBody>
                  <a:tcPr marT="91425" marB="91425" marR="91425" marL="91425" anchor="ctr">
                    <a:solidFill>
                      <a:srgbClr val="FFFF00"/>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400" u="none" cap="none" strike="noStrike">
                          <a:solidFill>
                            <a:schemeClr val="dk1"/>
                          </a:solidFill>
                        </a:rPr>
                        <a:t>32.07</a:t>
                      </a:r>
                      <a:endParaRPr sz="1400" u="none" cap="none" strike="noStrike"/>
                    </a:p>
                  </a:txBody>
                  <a:tcPr marT="66675" marB="66675" marR="66675" marL="66675">
                    <a:solidFill>
                      <a:srgbClr val="FFE5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30.76</a:t>
                      </a:r>
                      <a:endParaRPr sz="1400" u="none" cap="none" strike="noStrike"/>
                    </a:p>
                  </a:txBody>
                  <a:tcPr marT="91425" marB="91425" marR="91425" marL="91425" anchor="ctr">
                    <a:solidFill>
                      <a:srgbClr val="B6D7A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32.55</a:t>
                      </a:r>
                      <a:endParaRPr sz="1400" u="none" cap="none" strike="noStrike"/>
                    </a:p>
                  </a:txBody>
                  <a:tcPr marT="91425" marB="91425" marR="91425" marL="91425" anchor="ctr">
                    <a:solidFill>
                      <a:srgbClr val="E6B8AF"/>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425.73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400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25.88</a:t>
                      </a:r>
                      <a:endParaRPr sz="1400" u="none" cap="none" strike="noStrike"/>
                    </a:p>
                  </a:txBody>
                  <a:tcPr marT="91425" marB="91425" marR="91425" marL="91425" anchor="ctr">
                    <a:solidFill>
                      <a:srgbClr val="FFFF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25.36</a:t>
                      </a:r>
                      <a:endParaRPr sz="1400" u="none" cap="none" strike="noStrike"/>
                    </a:p>
                  </a:txBody>
                  <a:tcPr marT="91425" marB="91425" marR="91425" marL="91425" anchor="ctr">
                    <a:solidFill>
                      <a:srgbClr val="FFE5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25.76</a:t>
                      </a:r>
                      <a:endParaRPr sz="1400" u="none" cap="none" strike="noStrike"/>
                    </a:p>
                  </a:txBody>
                  <a:tcPr marT="91425" marB="91425" marR="91425" marL="91425" anchor="ctr">
                    <a:solidFill>
                      <a:srgbClr val="B6D7A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27.57</a:t>
                      </a:r>
                      <a:endParaRPr sz="1400" u="none" cap="none" strike="noStrike"/>
                    </a:p>
                  </a:txBody>
                  <a:tcPr marT="91425" marB="91425" marR="91425" marL="91425" anchor="ctr">
                    <a:solidFill>
                      <a:srgbClr val="E6B8AF"/>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24</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425.73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405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21.00</a:t>
                      </a:r>
                      <a:endParaRPr sz="1400" u="none" cap="none" strike="noStrike"/>
                    </a:p>
                  </a:txBody>
                  <a:tcPr marT="91425" marB="91425" marR="91425" marL="91425" anchor="ctr">
                    <a:solidFill>
                      <a:srgbClr val="FFFF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21.71</a:t>
                      </a:r>
                      <a:endParaRPr sz="1400" u="none" cap="none" strike="noStrike"/>
                    </a:p>
                  </a:txBody>
                  <a:tcPr marT="91425" marB="91425" marR="91425" marL="91425" anchor="ctr">
                    <a:solidFill>
                      <a:srgbClr val="FFE5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20.76</a:t>
                      </a:r>
                      <a:endParaRPr sz="1400" u="none" cap="none" strike="noStrike"/>
                    </a:p>
                  </a:txBody>
                  <a:tcPr marT="91425" marB="91425" marR="91425" marL="91425" anchor="ctr">
                    <a:solidFill>
                      <a:srgbClr val="B6D7A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22.60</a:t>
                      </a:r>
                      <a:endParaRPr sz="1400" u="none" cap="none" strike="noStrike"/>
                    </a:p>
                  </a:txBody>
                  <a:tcPr marT="91425" marB="91425" marR="91425" marL="91425" anchor="ctr">
                    <a:solidFill>
                      <a:srgbClr val="E6B8AF"/>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425.73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380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46.75</a:t>
                      </a:r>
                      <a:endParaRPr sz="1400" u="none" cap="none" strike="noStrike"/>
                    </a:p>
                  </a:txBody>
                  <a:tcPr marT="91425" marB="91425" marR="91425" marL="91425" anchor="ctr">
                    <a:solidFill>
                      <a:srgbClr val="FFFF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46.27</a:t>
                      </a:r>
                      <a:endParaRPr sz="1400" u="none" cap="none" strike="noStrike"/>
                    </a:p>
                  </a:txBody>
                  <a:tcPr marT="91425" marB="91425" marR="91425" marL="91425" anchor="ctr">
                    <a:solidFill>
                      <a:srgbClr val="B6D7A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45.85</a:t>
                      </a:r>
                      <a:endParaRPr sz="1400" u="none" cap="none" strike="noStrike"/>
                    </a:p>
                  </a:txBody>
                  <a:tcPr marT="91425" marB="91425" marR="91425" marL="91425" anchor="ctr">
                    <a:solidFill>
                      <a:srgbClr val="FFE5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52.04</a:t>
                      </a:r>
                      <a:endParaRPr sz="1400" u="none" cap="none" strike="noStrike"/>
                    </a:p>
                  </a:txBody>
                  <a:tcPr marT="91425" marB="91425" marR="91425" marL="91425" anchor="ctr">
                    <a:solidFill>
                      <a:srgbClr val="E6B8AF"/>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425.73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385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42.00</a:t>
                      </a:r>
                      <a:endParaRPr sz="1400" u="none" cap="none" strike="noStrike"/>
                    </a:p>
                  </a:txBody>
                  <a:tcPr marT="91425" marB="91425" marR="91425" marL="91425" anchor="ctr">
                    <a:solidFill>
                      <a:srgbClr val="FFFF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42.41</a:t>
                      </a:r>
                      <a:endParaRPr sz="1400" u="none" cap="none" strike="noStrike"/>
                    </a:p>
                  </a:txBody>
                  <a:tcPr marT="91425" marB="91425" marR="91425" marL="91425" anchor="ctr">
                    <a:solidFill>
                      <a:srgbClr val="B6D7A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40.85</a:t>
                      </a:r>
                      <a:endParaRPr sz="1400" u="none" cap="none" strike="noStrike"/>
                    </a:p>
                  </a:txBody>
                  <a:tcPr marT="91425" marB="91425" marR="91425" marL="91425" anchor="ctr">
                    <a:solidFill>
                      <a:srgbClr val="FFE5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47.12</a:t>
                      </a:r>
                      <a:endParaRPr sz="1400" u="none" cap="none" strike="noStrike"/>
                    </a:p>
                  </a:txBody>
                  <a:tcPr marT="91425" marB="91425" marR="91425" marL="91425" anchor="ctr">
                    <a:solidFill>
                      <a:srgbClr val="E6B8AF"/>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87</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US" sz="1400" u="none" cap="none" strike="noStrike">
                          <a:solidFill>
                            <a:schemeClr val="dk1"/>
                          </a:solidFill>
                        </a:rPr>
                        <a:t>425.73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390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37.50</a:t>
                      </a:r>
                      <a:endParaRPr sz="1400" u="none" cap="none" strike="noStrike"/>
                    </a:p>
                  </a:txBody>
                  <a:tcPr marT="91425" marB="91425" marR="91425" marL="91425" anchor="ctr">
                    <a:solidFill>
                      <a:srgbClr val="FFFF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37.26</a:t>
                      </a:r>
                      <a:endParaRPr sz="1400" u="none" cap="none" strike="noStrike"/>
                    </a:p>
                  </a:txBody>
                  <a:tcPr marT="91425" marB="91425" marR="91425" marL="91425" anchor="ctr">
                    <a:solidFill>
                      <a:srgbClr val="B6D7A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35.85</a:t>
                      </a:r>
                      <a:endParaRPr sz="1400" u="none" cap="none" strike="noStrike"/>
                    </a:p>
                  </a:txBody>
                  <a:tcPr marT="91425" marB="91425" marR="91425" marL="91425" anchor="ctr">
                    <a:solidFill>
                      <a:srgbClr val="FFE5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42.21</a:t>
                      </a:r>
                      <a:endParaRPr sz="1400" u="none" cap="none" strike="noStrike"/>
                    </a:p>
                  </a:txBody>
                  <a:tcPr marT="91425" marB="91425" marR="91425" marL="91425" anchor="ctr">
                    <a:solidFill>
                      <a:srgbClr val="E6B8AF"/>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115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US" sz="1400" u="none" cap="none" strike="noStrike">
                          <a:solidFill>
                            <a:schemeClr val="dk1"/>
                          </a:solidFill>
                        </a:rPr>
                        <a:t>425.73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380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47.25</a:t>
                      </a:r>
                      <a:endParaRPr sz="1400" u="none" cap="none" strike="noStrike"/>
                    </a:p>
                  </a:txBody>
                  <a:tcPr marT="91425" marB="91425" marR="91425" marL="91425" anchor="ctr">
                    <a:solidFill>
                      <a:srgbClr val="FFFF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46.47</a:t>
                      </a:r>
                      <a:endParaRPr sz="1400" u="none" cap="none" strike="noStrike"/>
                    </a:p>
                  </a:txBody>
                  <a:tcPr marT="91425" marB="91425" marR="91425" marL="91425" anchor="ctr">
                    <a:solidFill>
                      <a:srgbClr val="B6D7A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45.88</a:t>
                      </a:r>
                      <a:endParaRPr sz="1400" u="none" cap="none" strike="noStrike"/>
                    </a:p>
                  </a:txBody>
                  <a:tcPr marT="91425" marB="91425" marR="91425" marL="91425" anchor="ctr">
                    <a:solidFill>
                      <a:srgbClr val="FFE5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54.05</a:t>
                      </a:r>
                      <a:endParaRPr sz="1400" u="none" cap="none" strike="noStrike"/>
                    </a:p>
                  </a:txBody>
                  <a:tcPr marT="91425" marB="91425" marR="91425" marL="91425" anchor="ctr">
                    <a:solidFill>
                      <a:srgbClr val="E6B8AF"/>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115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US" sz="1400" u="none" cap="none" strike="noStrike">
                          <a:solidFill>
                            <a:schemeClr val="dk1"/>
                          </a:solidFill>
                        </a:rPr>
                        <a:t>425.73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390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28.13</a:t>
                      </a:r>
                      <a:endParaRPr sz="1400" u="none" cap="none" strike="noStrike"/>
                    </a:p>
                  </a:txBody>
                  <a:tcPr marT="91425" marB="91425" marR="91425" marL="91425" anchor="ctr">
                    <a:solidFill>
                      <a:srgbClr val="FFFF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36.71</a:t>
                      </a:r>
                      <a:endParaRPr sz="1400" u="none" cap="none" strike="noStrike"/>
                    </a:p>
                  </a:txBody>
                  <a:tcPr marT="91425" marB="91425" marR="91425" marL="91425" anchor="ctr">
                    <a:solidFill>
                      <a:srgbClr val="FFE5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35.89</a:t>
                      </a:r>
                      <a:endParaRPr sz="1400" u="none" cap="none" strike="noStrike"/>
                    </a:p>
                  </a:txBody>
                  <a:tcPr marT="91425" marB="91425" marR="91425" marL="91425" anchor="ctr">
                    <a:solidFill>
                      <a:srgbClr val="B6D7A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44.27</a:t>
                      </a:r>
                      <a:endParaRPr sz="1400" u="none" cap="none" strike="noStrike"/>
                    </a:p>
                  </a:txBody>
                  <a:tcPr marT="91425" marB="91425" marR="91425" marL="91425" anchor="ctr">
                    <a:solidFill>
                      <a:srgbClr val="E6B8AF"/>
                    </a:solidFill>
                  </a:tcPr>
                </a:tc>
              </a:tr>
              <a:tr h="398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115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chemeClr val="dk1"/>
                        </a:buClr>
                        <a:buSzPts val="1100"/>
                        <a:buFont typeface="Arial"/>
                        <a:buNone/>
                      </a:pPr>
                      <a:r>
                        <a:rPr lang="en-US" sz="1400" u="none" cap="none" strike="noStrike">
                          <a:solidFill>
                            <a:schemeClr val="dk1"/>
                          </a:solidFill>
                        </a:rPr>
                        <a:t>425.73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400</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29.38</a:t>
                      </a:r>
                      <a:endParaRPr sz="1400" u="none" cap="none" strike="noStrike"/>
                    </a:p>
                  </a:txBody>
                  <a:tcPr marT="91425" marB="91425" marR="91425" marL="91425" anchor="ctr">
                    <a:solidFill>
                      <a:srgbClr val="FFFF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28.36</a:t>
                      </a:r>
                      <a:endParaRPr sz="1400" u="none" cap="none" strike="noStrike"/>
                    </a:p>
                  </a:txBody>
                  <a:tcPr marT="91425" marB="91425" marR="91425" marL="91425" anchor="ctr">
                    <a:solidFill>
                      <a:srgbClr val="B6D7A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25.89</a:t>
                      </a:r>
                      <a:endParaRPr sz="1400" u="none" cap="none" strike="noStrike"/>
                    </a:p>
                  </a:txBody>
                  <a:tcPr marT="91425" marB="91425" marR="91425" marL="91425" anchor="ctr">
                    <a:solidFill>
                      <a:srgbClr val="FFE5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34.48</a:t>
                      </a:r>
                      <a:endParaRPr sz="1400" u="none" cap="none" strike="noStrike"/>
                    </a:p>
                  </a:txBody>
                  <a:tcPr marT="91425" marB="91425" marR="91425" marL="91425" anchor="ctr">
                    <a:solidFill>
                      <a:srgbClr val="E6B8AF"/>
                    </a:solidFill>
                  </a:tcPr>
                </a:tc>
              </a:tr>
            </a:tbl>
          </a:graphicData>
        </a:graphic>
      </p:graphicFrame>
      <p:cxnSp>
        <p:nvCxnSpPr>
          <p:cNvPr id="448" name="Google Shape;448;p29"/>
          <p:cNvCxnSpPr/>
          <p:nvPr/>
        </p:nvCxnSpPr>
        <p:spPr>
          <a:xfrm>
            <a:off x="6818550" y="1415845"/>
            <a:ext cx="0" cy="4611000"/>
          </a:xfrm>
          <a:prstGeom prst="straightConnector1">
            <a:avLst/>
          </a:prstGeom>
          <a:noFill/>
          <a:ln cap="flat" cmpd="sng" w="9525">
            <a:solidFill>
              <a:srgbClr val="7F7F7F"/>
            </a:solidFill>
            <a:prstDash val="solid"/>
            <a:round/>
            <a:headEnd len="sm" w="sm" type="none"/>
            <a:tailEnd len="sm" w="sm" type="none"/>
          </a:ln>
        </p:spPr>
      </p:cxnSp>
      <p:sp>
        <p:nvSpPr>
          <p:cNvPr id="449" name="Google Shape;449;p29"/>
          <p:cNvSpPr txBox="1"/>
          <p:nvPr/>
        </p:nvSpPr>
        <p:spPr>
          <a:xfrm>
            <a:off x="6925650" y="1438075"/>
            <a:ext cx="2237100" cy="495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000000"/>
                </a:solidFill>
                <a:latin typeface="Arial"/>
                <a:ea typeface="Arial"/>
                <a:cs typeface="Arial"/>
                <a:sym typeface="Arial"/>
              </a:rPr>
              <a:t>Key insights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lang="en-US">
                <a:solidFill>
                  <a:schemeClr val="dk1"/>
                </a:solidFill>
              </a:rPr>
              <a:t>As time to maturity  increases, MOM</a:t>
            </a:r>
            <a:r>
              <a:rPr baseline="30000" lang="en-US">
                <a:solidFill>
                  <a:schemeClr val="dk1"/>
                </a:solidFill>
              </a:rPr>
              <a:t>2</a:t>
            </a:r>
            <a:r>
              <a:rPr lang="en-US">
                <a:solidFill>
                  <a:schemeClr val="dk1"/>
                </a:solidFill>
              </a:rPr>
              <a:t> becomes more accurate while MLE</a:t>
            </a:r>
            <a:r>
              <a:rPr baseline="30000" lang="en-US">
                <a:solidFill>
                  <a:schemeClr val="dk1"/>
                </a:solidFill>
              </a:rPr>
              <a:t>3</a:t>
            </a:r>
            <a:r>
              <a:rPr lang="en-US">
                <a:solidFill>
                  <a:schemeClr val="dk1"/>
                </a:solidFill>
              </a:rPr>
              <a:t> loses accuracy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400"/>
              <a:buFont typeface="Arial"/>
              <a:buNone/>
            </a:pPr>
            <a:r>
              <a:rPr lang="en-US">
                <a:solidFill>
                  <a:schemeClr val="dk1"/>
                </a:solidFill>
              </a:rPr>
              <a:t>MOM increase accuracy in long-run, MLE in the short-run</a:t>
            </a:r>
            <a:endParaRPr>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en-US">
                <a:solidFill>
                  <a:schemeClr val="dk1"/>
                </a:solidFill>
              </a:rPr>
              <a:t>Black-Scholes overestimates the price when strike price is small and underestimates the price when strike price is large (closer to stock price)</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450" name="Google Shape;450;p29"/>
          <p:cNvSpPr txBox="1"/>
          <p:nvPr/>
        </p:nvSpPr>
        <p:spPr>
          <a:xfrm>
            <a:off x="321525" y="5635825"/>
            <a:ext cx="2681700" cy="6465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rgbClr val="000000"/>
              </a:buClr>
              <a:buSzPts val="1000"/>
              <a:buFont typeface="Arial"/>
              <a:buAutoNum type="arabicPeriod"/>
            </a:pPr>
            <a:r>
              <a:rPr b="0" i="0" lang="en-US" sz="1000" u="none" cap="none" strike="noStrike">
                <a:solidFill>
                  <a:srgbClr val="000000"/>
                </a:solidFill>
                <a:latin typeface="Arial"/>
                <a:ea typeface="Arial"/>
                <a:cs typeface="Arial"/>
                <a:sym typeface="Arial"/>
              </a:rPr>
              <a:t>S&amp;P100</a:t>
            </a:r>
            <a:endParaRPr>
              <a:solidFill>
                <a:schemeClr val="dk1"/>
              </a:solidFill>
            </a:endParaRPr>
          </a:p>
          <a:p>
            <a:pPr indent="-292100" lvl="0" marL="457200" rtl="0" algn="l">
              <a:spcBef>
                <a:spcPts val="0"/>
              </a:spcBef>
              <a:spcAft>
                <a:spcPts val="0"/>
              </a:spcAft>
              <a:buClr>
                <a:schemeClr val="dk1"/>
              </a:buClr>
              <a:buSzPts val="1000"/>
              <a:buAutoNum type="arabicPeriod"/>
            </a:pPr>
            <a:r>
              <a:rPr lang="en-US" sz="1000">
                <a:solidFill>
                  <a:schemeClr val="dk1"/>
                </a:solidFill>
              </a:rPr>
              <a:t>Method-of-moments</a:t>
            </a:r>
            <a:endParaRPr>
              <a:solidFill>
                <a:schemeClr val="dk1"/>
              </a:solidFill>
            </a:endParaRPr>
          </a:p>
          <a:p>
            <a:pPr indent="-292100" lvl="0" marL="457200" rtl="0" algn="l">
              <a:spcBef>
                <a:spcPts val="0"/>
              </a:spcBef>
              <a:spcAft>
                <a:spcPts val="0"/>
              </a:spcAft>
              <a:buClr>
                <a:schemeClr val="dk1"/>
              </a:buClr>
              <a:buSzPts val="1000"/>
              <a:buAutoNum type="arabicPeriod"/>
            </a:pPr>
            <a:r>
              <a:rPr lang="en-US" sz="1000">
                <a:solidFill>
                  <a:schemeClr val="dk1"/>
                </a:solidFill>
              </a:rPr>
              <a:t>Maximum-likelihood-estimation</a:t>
            </a:r>
            <a:endParaRPr sz="1000"/>
          </a:p>
        </p:txBody>
      </p:sp>
      <p:sp>
        <p:nvSpPr>
          <p:cNvPr id="451" name="Google Shape;451;p29"/>
          <p:cNvSpPr/>
          <p:nvPr/>
        </p:nvSpPr>
        <p:spPr>
          <a:xfrm>
            <a:off x="9906000" y="0"/>
            <a:ext cx="1905000" cy="411900"/>
          </a:xfrm>
          <a:prstGeom prst="foldedCorner">
            <a:avLst>
              <a:gd fmla="val 16667" name="adj"/>
            </a:avLst>
          </a:prstGeom>
          <a:solidFill>
            <a:srgbClr val="CAE17A"/>
          </a:solidFill>
          <a:ln>
            <a:noFill/>
          </a:ln>
        </p:spPr>
        <p:txBody>
          <a:bodyPr anchorCtr="0" anchor="t" bIns="63500" lIns="63500" spcFirstLastPara="1" rIns="63500" wrap="square" tIns="64925">
            <a:noAutofit/>
          </a:bodyPr>
          <a:lstStyle/>
          <a:p>
            <a:pPr indent="0" lvl="0" marL="0" rtl="0" algn="l">
              <a:spcBef>
                <a:spcPts val="0"/>
              </a:spcBef>
              <a:spcAft>
                <a:spcPts val="0"/>
              </a:spcAft>
              <a:buClr>
                <a:schemeClr val="dk1"/>
              </a:buClr>
              <a:buFont typeface="Arial"/>
              <a:buNone/>
            </a:pPr>
            <a:r>
              <a:rPr lang="en-US">
                <a:solidFill>
                  <a:schemeClr val="dk1"/>
                </a:solidFill>
              </a:rPr>
              <a:t>Carlos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0"/>
          <p:cNvSpPr txBox="1"/>
          <p:nvPr>
            <p:ph type="title"/>
          </p:nvPr>
        </p:nvSpPr>
        <p:spPr>
          <a:xfrm>
            <a:off x="563349" y="365126"/>
            <a:ext cx="7420445" cy="633979"/>
          </a:xfrm>
          <a:prstGeom prst="rect">
            <a:avLst/>
          </a:prstGeom>
          <a:noFill/>
          <a:ln>
            <a:noFill/>
          </a:ln>
        </p:spPr>
        <p:txBody>
          <a:bodyPr anchorCtr="0" anchor="t" bIns="45700" lIns="91425" spcFirstLastPara="1" rIns="91425" wrap="square" tIns="45700">
            <a:spAutoFit/>
          </a:bodyPr>
          <a:lstStyle/>
          <a:p>
            <a:pPr indent="0" lvl="0" marL="0" rtl="0" algn="l">
              <a:lnSpc>
                <a:spcPct val="80000"/>
              </a:lnSpc>
              <a:spcBef>
                <a:spcPts val="0"/>
              </a:spcBef>
              <a:spcAft>
                <a:spcPts val="0"/>
              </a:spcAft>
              <a:buSzPts val="1400"/>
              <a:buNone/>
            </a:pPr>
            <a:r>
              <a:rPr lang="en-US" sz="2200"/>
              <a:t>Visual comparison shows strength of Heston model when estimating options with low strike price</a:t>
            </a:r>
            <a:endParaRPr sz="2200"/>
          </a:p>
        </p:txBody>
      </p:sp>
      <p:sp>
        <p:nvSpPr>
          <p:cNvPr id="458" name="Google Shape;458;p30"/>
          <p:cNvSpPr txBox="1"/>
          <p:nvPr>
            <p:ph idx="12" type="sldNum"/>
          </p:nvPr>
        </p:nvSpPr>
        <p:spPr>
          <a:xfrm>
            <a:off x="9269849" y="6333134"/>
            <a:ext cx="5943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459" name="Google Shape;459;p30"/>
          <p:cNvCxnSpPr/>
          <p:nvPr/>
        </p:nvCxnSpPr>
        <p:spPr>
          <a:xfrm>
            <a:off x="6818550" y="1415845"/>
            <a:ext cx="0" cy="4611000"/>
          </a:xfrm>
          <a:prstGeom prst="straightConnector1">
            <a:avLst/>
          </a:prstGeom>
          <a:noFill/>
          <a:ln cap="flat" cmpd="sng" w="9525">
            <a:solidFill>
              <a:srgbClr val="7F7F7F"/>
            </a:solidFill>
            <a:prstDash val="solid"/>
            <a:round/>
            <a:headEnd len="sm" w="sm" type="none"/>
            <a:tailEnd len="sm" w="sm" type="none"/>
          </a:ln>
        </p:spPr>
      </p:cxnSp>
      <p:sp>
        <p:nvSpPr>
          <p:cNvPr id="460" name="Google Shape;460;p30"/>
          <p:cNvSpPr txBox="1"/>
          <p:nvPr/>
        </p:nvSpPr>
        <p:spPr>
          <a:xfrm>
            <a:off x="6942899" y="1415845"/>
            <a:ext cx="2555100" cy="430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600" u="none" cap="none" strike="noStrike">
                <a:solidFill>
                  <a:srgbClr val="000000"/>
                </a:solidFill>
                <a:latin typeface="Arial"/>
                <a:ea typeface="Arial"/>
                <a:cs typeface="Arial"/>
                <a:sym typeface="Arial"/>
              </a:rPr>
              <a:t>Key insights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MOM estimates allow for a more accurate option price estimate than MLE when time to maturity is higher</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MLE method in the long term underestimates the price and detach from actual price more than MOM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Black-Scholes method </a:t>
            </a:r>
            <a:r>
              <a:rPr lang="en-US"/>
              <a:t>overestimates</a:t>
            </a:r>
            <a:r>
              <a:rPr b="0" i="0" lang="en-US" sz="1400" u="none" cap="none" strike="noStrike">
                <a:solidFill>
                  <a:srgbClr val="000000"/>
                </a:solidFill>
                <a:latin typeface="Arial"/>
                <a:ea typeface="Arial"/>
                <a:cs typeface="Arial"/>
                <a:sym typeface="Arial"/>
              </a:rPr>
              <a:t> the price when strike price is smaller and </a:t>
            </a:r>
            <a:r>
              <a:rPr lang="en-US"/>
              <a:t>underestimates </a:t>
            </a:r>
            <a:r>
              <a:rPr b="0" i="0" lang="en-US" sz="1400" u="none" cap="none" strike="noStrike">
                <a:solidFill>
                  <a:srgbClr val="000000"/>
                </a:solidFill>
                <a:latin typeface="Arial"/>
                <a:ea typeface="Arial"/>
                <a:cs typeface="Arial"/>
                <a:sym typeface="Arial"/>
              </a:rPr>
              <a:t>it when strike price is bigger but is the most accurate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1" name="Google Shape;461;p30"/>
          <p:cNvPicPr preferRelativeResize="0"/>
          <p:nvPr/>
        </p:nvPicPr>
        <p:blipFill rotWithShape="1">
          <a:blip r:embed="rId3">
            <a:alphaModFix/>
          </a:blip>
          <a:srcRect b="0" l="0" r="0" t="0"/>
          <a:stretch/>
        </p:blipFill>
        <p:spPr>
          <a:xfrm>
            <a:off x="892977" y="3679100"/>
            <a:ext cx="5219348" cy="2630400"/>
          </a:xfrm>
          <a:prstGeom prst="rect">
            <a:avLst/>
          </a:prstGeom>
          <a:noFill/>
          <a:ln>
            <a:noFill/>
          </a:ln>
        </p:spPr>
      </p:pic>
      <p:pic>
        <p:nvPicPr>
          <p:cNvPr id="462" name="Google Shape;462;p30"/>
          <p:cNvPicPr preferRelativeResize="0"/>
          <p:nvPr/>
        </p:nvPicPr>
        <p:blipFill rotWithShape="1">
          <a:blip r:embed="rId4">
            <a:alphaModFix/>
          </a:blip>
          <a:srcRect b="0" l="0" r="0" t="0"/>
          <a:stretch/>
        </p:blipFill>
        <p:spPr>
          <a:xfrm>
            <a:off x="971550" y="1107925"/>
            <a:ext cx="5056651" cy="2565850"/>
          </a:xfrm>
          <a:prstGeom prst="rect">
            <a:avLst/>
          </a:prstGeom>
          <a:noFill/>
          <a:ln>
            <a:noFill/>
          </a:ln>
        </p:spPr>
      </p:pic>
      <p:sp>
        <p:nvSpPr>
          <p:cNvPr id="463" name="Google Shape;463;p30"/>
          <p:cNvSpPr/>
          <p:nvPr/>
        </p:nvSpPr>
        <p:spPr>
          <a:xfrm>
            <a:off x="9906000" y="0"/>
            <a:ext cx="1905000" cy="411899"/>
          </a:xfrm>
          <a:prstGeom prst="foldedCorner">
            <a:avLst>
              <a:gd fmla="val 16667" name="adj"/>
            </a:avLst>
          </a:prstGeom>
          <a:solidFill>
            <a:srgbClr val="CAE17A"/>
          </a:solidFill>
          <a:ln>
            <a:noFill/>
          </a:ln>
        </p:spPr>
        <p:txBody>
          <a:bodyPr anchorCtr="0" anchor="t" bIns="63500" lIns="63500" spcFirstLastPara="1" rIns="63500" wrap="square" tIns="64925">
            <a:noAutofit/>
          </a:bodyPr>
          <a:lstStyle/>
          <a:p>
            <a:pPr indent="0" lvl="0" marL="0" rtl="0" algn="l">
              <a:spcBef>
                <a:spcPts val="0"/>
              </a:spcBef>
              <a:spcAft>
                <a:spcPts val="0"/>
              </a:spcAft>
              <a:buClr>
                <a:schemeClr val="dk1"/>
              </a:buClr>
              <a:buFont typeface="Arial"/>
              <a:buNone/>
            </a:pPr>
            <a:r>
              <a:rPr lang="en-US">
                <a:solidFill>
                  <a:schemeClr val="dk1"/>
                </a:solidFill>
              </a:rPr>
              <a:t>Carlos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UTIS Slide Master">
  <a:themeElements>
    <a:clrScheme name="Custom 5">
      <a:dk1>
        <a:srgbClr val="000000"/>
      </a:dk1>
      <a:lt1>
        <a:srgbClr val="FFFFFF"/>
      </a:lt1>
      <a:dk2>
        <a:srgbClr val="00395C"/>
      </a:dk2>
      <a:lt2>
        <a:srgbClr val="FFFFFF"/>
      </a:lt2>
      <a:accent1>
        <a:srgbClr val="00AEEF"/>
      </a:accent1>
      <a:accent2>
        <a:srgbClr val="FEBE10"/>
      </a:accent2>
      <a:accent3>
        <a:srgbClr val="005DB7"/>
      </a:accent3>
      <a:accent4>
        <a:srgbClr val="43AF2B"/>
      </a:accent4>
      <a:accent5>
        <a:srgbClr val="6D1F76"/>
      </a:accent5>
      <a:accent6>
        <a:srgbClr val="003F85"/>
      </a:accent6>
      <a:hlink>
        <a:srgbClr val="003F85"/>
      </a:hlink>
      <a:folHlink>
        <a:srgbClr val="3250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UTIS Slide Master">
  <a:themeElements>
    <a:clrScheme name="Custom 5">
      <a:dk1>
        <a:srgbClr val="000000"/>
      </a:dk1>
      <a:lt1>
        <a:srgbClr val="FFFFFF"/>
      </a:lt1>
      <a:dk2>
        <a:srgbClr val="00395C"/>
      </a:dk2>
      <a:lt2>
        <a:srgbClr val="FFFFFF"/>
      </a:lt2>
      <a:accent1>
        <a:srgbClr val="00AEEF"/>
      </a:accent1>
      <a:accent2>
        <a:srgbClr val="FEBE10"/>
      </a:accent2>
      <a:accent3>
        <a:srgbClr val="005DB7"/>
      </a:accent3>
      <a:accent4>
        <a:srgbClr val="43AF2B"/>
      </a:accent4>
      <a:accent5>
        <a:srgbClr val="6D1F76"/>
      </a:accent5>
      <a:accent6>
        <a:srgbClr val="003F85"/>
      </a:accent6>
      <a:hlink>
        <a:srgbClr val="003F85"/>
      </a:hlink>
      <a:folHlink>
        <a:srgbClr val="3250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UTIS Slide Master">
  <a:themeElements>
    <a:clrScheme name="Custom 5">
      <a:dk1>
        <a:srgbClr val="000000"/>
      </a:dk1>
      <a:lt1>
        <a:srgbClr val="FFFFFF"/>
      </a:lt1>
      <a:dk2>
        <a:srgbClr val="00395C"/>
      </a:dk2>
      <a:lt2>
        <a:srgbClr val="FFFFFF"/>
      </a:lt2>
      <a:accent1>
        <a:srgbClr val="00AEEF"/>
      </a:accent1>
      <a:accent2>
        <a:srgbClr val="FEBE10"/>
      </a:accent2>
      <a:accent3>
        <a:srgbClr val="005DB7"/>
      </a:accent3>
      <a:accent4>
        <a:srgbClr val="43AF2B"/>
      </a:accent4>
      <a:accent5>
        <a:srgbClr val="6D1F76"/>
      </a:accent5>
      <a:accent6>
        <a:srgbClr val="003F85"/>
      </a:accent6>
      <a:hlink>
        <a:srgbClr val="003F85"/>
      </a:hlink>
      <a:folHlink>
        <a:srgbClr val="3250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