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6400800" cy="36576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000"/>
        <p:guide pos="19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0225" y="1279525"/>
            <a:ext cx="604520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0100" y="705580"/>
            <a:ext cx="4800600" cy="11664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>
            <a:normAutofit/>
          </a:bodyPr>
          <a:lstStyle>
            <a:lvl1pPr marL="0" indent="0" algn="ctr">
              <a:buNone/>
              <a:defRPr sz="96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43840" indent="0" algn="ctr">
              <a:buNone/>
              <a:defRPr sz="1070"/>
            </a:lvl2pPr>
            <a:lvl3pPr marL="487680" indent="0" algn="ctr">
              <a:buNone/>
              <a:defRPr sz="960"/>
            </a:lvl3pPr>
            <a:lvl4pPr marL="731520" indent="0" algn="ctr">
              <a:buNone/>
              <a:defRPr sz="850"/>
            </a:lvl4pPr>
            <a:lvl5pPr marL="975360" indent="0" algn="ctr">
              <a:buNone/>
              <a:defRPr sz="850"/>
            </a:lvl5pPr>
            <a:lvl6pPr marL="1219200" indent="0" algn="ctr">
              <a:buNone/>
              <a:defRPr sz="850"/>
            </a:lvl6pPr>
            <a:lvl7pPr marL="1463040" indent="0" algn="ctr">
              <a:buNone/>
              <a:defRPr sz="850"/>
            </a:lvl7pPr>
            <a:lvl8pPr marL="1706880" indent="0" algn="ctr">
              <a:buNone/>
              <a:defRPr sz="850"/>
            </a:lvl8pPr>
            <a:lvl9pPr marL="1950720" indent="0" algn="ctr">
              <a:buNone/>
              <a:defRPr sz="85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40055" y="294156"/>
            <a:ext cx="5520691" cy="296478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043" y="137837"/>
            <a:ext cx="5520691" cy="706967"/>
          </a:xfrm>
        </p:spPr>
        <p:txBody>
          <a:bodyPr anchor="ctr" anchorCtr="0">
            <a:normAutofit/>
          </a:bodyPr>
          <a:lstStyle>
            <a:lvl1pPr>
              <a:defRPr sz="12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043" y="973667"/>
            <a:ext cx="5520691" cy="2320714"/>
          </a:xfrm>
        </p:spPr>
        <p:txBody>
          <a:bodyPr>
            <a:normAutofit/>
          </a:bodyPr>
          <a:lstStyle>
            <a:lvl1pPr>
              <a:defRPr sz="10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6721" y="2000504"/>
            <a:ext cx="5170247" cy="432816"/>
          </a:xfrm>
        </p:spPr>
        <p:txBody>
          <a:bodyPr anchor="b">
            <a:normAutofit/>
          </a:bodyPr>
          <a:lstStyle>
            <a:lvl1pPr>
              <a:defRPr sz="21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6721" y="2458682"/>
            <a:ext cx="3843814" cy="345363"/>
          </a:xfrm>
        </p:spPr>
        <p:txBody>
          <a:bodyPr>
            <a:norm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243840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2pPr>
            <a:lvl3pPr marL="4876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52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4pPr>
            <a:lvl5pPr marL="97536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5pPr>
            <a:lvl6pPr marL="121920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6pPr>
            <a:lvl7pPr marL="146304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7pPr>
            <a:lvl8pPr marL="170688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8pPr>
            <a:lvl9pPr marL="195072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043" y="137837"/>
            <a:ext cx="5520691" cy="706967"/>
          </a:xfrm>
        </p:spPr>
        <p:txBody>
          <a:bodyPr>
            <a:normAutofit/>
          </a:bodyPr>
          <a:lstStyle>
            <a:lvl1pPr>
              <a:defRPr sz="128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0043" y="973667"/>
            <a:ext cx="2720340" cy="23207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40393" y="973667"/>
            <a:ext cx="2720340" cy="232071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07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6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889" y="194733"/>
            <a:ext cx="5520691" cy="70696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0889" y="930646"/>
            <a:ext cx="270783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40" indent="0">
              <a:buNone/>
              <a:defRPr sz="1070" b="1"/>
            </a:lvl2pPr>
            <a:lvl3pPr marL="487680" indent="0">
              <a:buNone/>
              <a:defRPr sz="960" b="1"/>
            </a:lvl3pPr>
            <a:lvl4pPr marL="731520" indent="0">
              <a:buNone/>
              <a:defRPr sz="850" b="1"/>
            </a:lvl4pPr>
            <a:lvl5pPr marL="975360" indent="0">
              <a:buNone/>
              <a:defRPr sz="850" b="1"/>
            </a:lvl5pPr>
            <a:lvl6pPr marL="1219200" indent="0">
              <a:buNone/>
              <a:defRPr sz="850" b="1"/>
            </a:lvl6pPr>
            <a:lvl7pPr marL="1463040" indent="0">
              <a:buNone/>
              <a:defRPr sz="850" b="1"/>
            </a:lvl7pPr>
            <a:lvl8pPr marL="1706880" indent="0">
              <a:buNone/>
              <a:defRPr sz="850" b="1"/>
            </a:lvl8pPr>
            <a:lvl9pPr marL="1950720" indent="0">
              <a:buNone/>
              <a:defRPr sz="85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889" y="1394991"/>
            <a:ext cx="2707838" cy="19061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240405" y="930646"/>
            <a:ext cx="272117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40" indent="0">
              <a:buNone/>
              <a:defRPr sz="1070" b="1"/>
            </a:lvl2pPr>
            <a:lvl3pPr marL="487680" indent="0">
              <a:buNone/>
              <a:defRPr sz="960" b="1"/>
            </a:lvl3pPr>
            <a:lvl4pPr marL="731520" indent="0">
              <a:buNone/>
              <a:defRPr sz="850" b="1"/>
            </a:lvl4pPr>
            <a:lvl5pPr marL="975360" indent="0">
              <a:buNone/>
              <a:defRPr sz="850" b="1"/>
            </a:lvl5pPr>
            <a:lvl6pPr marL="1219200" indent="0">
              <a:buNone/>
              <a:defRPr sz="850" b="1"/>
            </a:lvl6pPr>
            <a:lvl7pPr marL="1463040" indent="0">
              <a:buNone/>
              <a:defRPr sz="850" b="1"/>
            </a:lvl7pPr>
            <a:lvl8pPr marL="1706880" indent="0">
              <a:buNone/>
              <a:defRPr sz="850" b="1"/>
            </a:lvl8pPr>
            <a:lvl9pPr marL="1950720" indent="0">
              <a:buNone/>
              <a:defRPr sz="85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240405" y="1394991"/>
            <a:ext cx="2721174" cy="19061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0055" y="1475317"/>
            <a:ext cx="5520691" cy="706967"/>
          </a:xfrm>
        </p:spPr>
        <p:txBody>
          <a:bodyPr>
            <a:normAutofit/>
          </a:bodyPr>
          <a:lstStyle>
            <a:lvl1pPr algn="ctr">
              <a:defRPr sz="256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542" y="67733"/>
            <a:ext cx="2186730" cy="853440"/>
          </a:xfrm>
        </p:spPr>
        <p:txBody>
          <a:bodyPr anchor="ctr" anchorCtr="0">
            <a:normAutofit/>
          </a:bodyPr>
          <a:lstStyle>
            <a:lvl1pPr>
              <a:defRPr sz="128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721600" y="408722"/>
            <a:ext cx="3054122" cy="2717038"/>
          </a:xfrm>
        </p:spPr>
        <p:txBody>
          <a:bodyPr/>
          <a:lstStyle>
            <a:lvl1pPr marL="0" indent="0">
              <a:buNone/>
              <a:defRPr sz="1710"/>
            </a:lvl1pPr>
            <a:lvl2pPr marL="243840" indent="0">
              <a:buNone/>
              <a:defRPr sz="1490"/>
            </a:lvl2pPr>
            <a:lvl3pPr marL="487680" indent="0">
              <a:buNone/>
              <a:defRPr sz="1280"/>
            </a:lvl3pPr>
            <a:lvl4pPr marL="731520" indent="0">
              <a:buNone/>
              <a:defRPr sz="1070"/>
            </a:lvl4pPr>
            <a:lvl5pPr marL="975360" indent="0">
              <a:buNone/>
              <a:defRPr sz="1070"/>
            </a:lvl5pPr>
            <a:lvl6pPr marL="1219200" indent="0">
              <a:buNone/>
              <a:defRPr sz="1070"/>
            </a:lvl6pPr>
            <a:lvl7pPr marL="1463040" indent="0">
              <a:buNone/>
              <a:defRPr sz="1070"/>
            </a:lvl7pPr>
            <a:lvl8pPr marL="1706880" indent="0">
              <a:buNone/>
              <a:defRPr sz="1070"/>
            </a:lvl8pPr>
            <a:lvl9pPr marL="1950720" indent="0">
              <a:buNone/>
              <a:defRPr sz="107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209" y="1097280"/>
            <a:ext cx="2186730" cy="203284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850"/>
            </a:lvl1pPr>
            <a:lvl2pPr marL="243840" indent="0">
              <a:buNone/>
              <a:defRPr sz="750"/>
            </a:lvl2pPr>
            <a:lvl3pPr marL="487680" indent="0">
              <a:buNone/>
              <a:defRPr sz="640"/>
            </a:lvl3pPr>
            <a:lvl4pPr marL="731520" indent="0">
              <a:buNone/>
              <a:defRPr sz="530"/>
            </a:lvl4pPr>
            <a:lvl5pPr marL="975360" indent="0">
              <a:buNone/>
              <a:defRPr sz="530"/>
            </a:lvl5pPr>
            <a:lvl6pPr marL="1219200" indent="0">
              <a:buNone/>
              <a:defRPr sz="530"/>
            </a:lvl6pPr>
            <a:lvl7pPr marL="1463040" indent="0">
              <a:buNone/>
              <a:defRPr sz="530"/>
            </a:lvl7pPr>
            <a:lvl8pPr marL="1706880" indent="0">
              <a:buNone/>
              <a:defRPr sz="530"/>
            </a:lvl8pPr>
            <a:lvl9pPr marL="1950720" indent="0">
              <a:buNone/>
              <a:defRPr sz="53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90049" y="231648"/>
            <a:ext cx="0" cy="74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7855" y="194733"/>
            <a:ext cx="802891" cy="3099647"/>
          </a:xfrm>
        </p:spPr>
        <p:txBody>
          <a:bodyPr vert="eaVert">
            <a:normAutofit/>
          </a:bodyPr>
          <a:lstStyle>
            <a:lvl1pPr>
              <a:defRPr sz="192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661978" cy="3099647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055" y="194733"/>
            <a:ext cx="5520691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0055" y="973667"/>
            <a:ext cx="5520691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0055" y="3390053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120265" y="3390053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20565" y="3390053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87680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20" indent="-121920" algn="l" defTabSz="487680" rtl="0" eaLnBrk="1" latinLnBrk="0" hangingPunct="1">
        <a:lnSpc>
          <a:spcPct val="90000"/>
        </a:lnSpc>
        <a:spcBef>
          <a:spcPct val="107000"/>
        </a:spcBef>
        <a:buFont typeface="Arial" panose="0208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107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2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6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640" indent="-121920" algn="l" defTabSz="487680" rtl="0" eaLnBrk="1" latinLnBrk="0" hangingPunct="1">
        <a:lnSpc>
          <a:spcPct val="90000"/>
        </a:lnSpc>
        <a:spcBef>
          <a:spcPts val="265"/>
        </a:spcBef>
        <a:buFont typeface="Arial" panose="0208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4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8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36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20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4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8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20" algn="l" defTabSz="48768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a 2 3"/>
          <p:cNvSpPr/>
          <p:nvPr/>
        </p:nvSpPr>
        <p:spPr>
          <a:xfrm>
            <a:off x="1129665" y="2343785"/>
            <a:ext cx="4530090" cy="369570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1593850" y="1587500"/>
            <a:ext cx="2649220" cy="59563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Arco a tutto sesto 6"/>
          <p:cNvSpPr/>
          <p:nvPr/>
        </p:nvSpPr>
        <p:spPr>
          <a:xfrm rot="10800000" flipH="1">
            <a:off x="4173897" y="1857377"/>
            <a:ext cx="834703" cy="651819"/>
          </a:xfrm>
          <a:prstGeom prst="blockArc">
            <a:avLst>
              <a:gd name="adj1" fmla="val 10800000"/>
              <a:gd name="adj2" fmla="val 15688161"/>
              <a:gd name="adj3" fmla="val 21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>
            <a:off x="1604010" y="1587500"/>
            <a:ext cx="1266825" cy="286385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Arco a tutto sesto 8"/>
          <p:cNvSpPr/>
          <p:nvPr/>
        </p:nvSpPr>
        <p:spPr>
          <a:xfrm rot="8706856" flipH="1">
            <a:off x="2779897" y="1150154"/>
            <a:ext cx="843937" cy="908279"/>
          </a:xfrm>
          <a:prstGeom prst="blockArc">
            <a:avLst>
              <a:gd name="adj1" fmla="val 11292266"/>
              <a:gd name="adj2" fmla="val 16254684"/>
              <a:gd name="adj3" fmla="val 23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1597777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594903" y="2051926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TCCS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636214" y="2036991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TCCP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1741891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24230" y="1228090"/>
            <a:ext cx="614045" cy="643890"/>
          </a:xfrm>
          <a:prstGeom prst="rect">
            <a:avLst/>
          </a:prstGeom>
        </p:spPr>
      </p:pic>
      <p:sp>
        <p:nvSpPr>
          <p:cNvPr id="18" name="CasellaDiTesto 12"/>
          <p:cNvSpPr txBox="1"/>
          <p:nvPr/>
        </p:nvSpPr>
        <p:spPr>
          <a:xfrm>
            <a:off x="1198245" y="1891665"/>
            <a:ext cx="6343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TFT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9" name="CasellaDiTesto 12"/>
          <p:cNvSpPr txBox="1"/>
          <p:nvPr/>
        </p:nvSpPr>
        <p:spPr>
          <a:xfrm>
            <a:off x="1670685" y="1891665"/>
            <a:ext cx="51054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PIX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20" name="CasellaDiTesto 12"/>
          <p:cNvSpPr txBox="1"/>
          <p:nvPr/>
        </p:nvSpPr>
        <p:spPr>
          <a:xfrm>
            <a:off x="259080" y="1587500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Single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a 2 3"/>
          <p:cNvSpPr/>
          <p:nvPr/>
        </p:nvSpPr>
        <p:spPr>
          <a:xfrm>
            <a:off x="1129665" y="2343785"/>
            <a:ext cx="4530090" cy="369570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1593850" y="1587500"/>
            <a:ext cx="2649220" cy="59563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Arco a tutto sesto 6"/>
          <p:cNvSpPr/>
          <p:nvPr/>
        </p:nvSpPr>
        <p:spPr>
          <a:xfrm rot="10800000" flipH="1">
            <a:off x="4173897" y="1857377"/>
            <a:ext cx="834703" cy="651819"/>
          </a:xfrm>
          <a:prstGeom prst="blockArc">
            <a:avLst>
              <a:gd name="adj1" fmla="val 10800000"/>
              <a:gd name="adj2" fmla="val 15688161"/>
              <a:gd name="adj3" fmla="val 21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>
            <a:off x="1572895" y="1444625"/>
            <a:ext cx="1297940" cy="42926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Arco a tutto sesto 8"/>
          <p:cNvSpPr/>
          <p:nvPr/>
        </p:nvSpPr>
        <p:spPr>
          <a:xfrm rot="9366856" flipH="1">
            <a:off x="2779897" y="1150154"/>
            <a:ext cx="843937" cy="908279"/>
          </a:xfrm>
          <a:prstGeom prst="blockArc">
            <a:avLst>
              <a:gd name="adj1" fmla="val 11292266"/>
              <a:gd name="adj2" fmla="val 16254684"/>
              <a:gd name="adj3" fmla="val 23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1597777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594903" y="2051926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TCCS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636214" y="2036991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TCCP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1741891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24230" y="1228090"/>
            <a:ext cx="614045" cy="6438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056005" y="1214755"/>
            <a:ext cx="387985" cy="407035"/>
          </a:xfrm>
          <a:prstGeom prst="rect">
            <a:avLst/>
          </a:prstGeom>
        </p:spPr>
      </p:pic>
      <p:sp>
        <p:nvSpPr>
          <p:cNvPr id="5" name="CasellaDiTesto 12"/>
          <p:cNvSpPr txBox="1"/>
          <p:nvPr/>
        </p:nvSpPr>
        <p:spPr>
          <a:xfrm>
            <a:off x="1198245" y="1891665"/>
            <a:ext cx="6343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TFT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1" name="CasellaDiTesto 12"/>
          <p:cNvSpPr txBox="1"/>
          <p:nvPr/>
        </p:nvSpPr>
        <p:spPr>
          <a:xfrm>
            <a:off x="1670685" y="1891665"/>
            <a:ext cx="51054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PIX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4" name="CasellaDiTesto 12"/>
          <p:cNvSpPr txBox="1"/>
          <p:nvPr/>
        </p:nvSpPr>
        <p:spPr>
          <a:xfrm>
            <a:off x="259080" y="1587500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Single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20" name="CasellaDiTesto 12"/>
          <p:cNvSpPr txBox="1"/>
          <p:nvPr/>
        </p:nvSpPr>
        <p:spPr>
          <a:xfrm>
            <a:off x="259080" y="831215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Double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a 2 3"/>
          <p:cNvSpPr/>
          <p:nvPr/>
        </p:nvSpPr>
        <p:spPr>
          <a:xfrm>
            <a:off x="1129665" y="2343785"/>
            <a:ext cx="4530090" cy="369570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1593850" y="1587500"/>
            <a:ext cx="2649220" cy="59563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Arco a tutto sesto 6"/>
          <p:cNvSpPr/>
          <p:nvPr/>
        </p:nvSpPr>
        <p:spPr>
          <a:xfrm rot="10800000" flipH="1">
            <a:off x="4173897" y="1857377"/>
            <a:ext cx="834703" cy="651819"/>
          </a:xfrm>
          <a:prstGeom prst="blockArc">
            <a:avLst>
              <a:gd name="adj1" fmla="val 10800000"/>
              <a:gd name="adj2" fmla="val 15688161"/>
              <a:gd name="adj3" fmla="val 21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>
            <a:off x="1614170" y="1291590"/>
            <a:ext cx="1256665" cy="582295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Arco a tutto sesto 8"/>
          <p:cNvSpPr/>
          <p:nvPr/>
        </p:nvSpPr>
        <p:spPr>
          <a:xfrm rot="9726856" flipH="1">
            <a:off x="2769870" y="1118870"/>
            <a:ext cx="815340" cy="962660"/>
          </a:xfrm>
          <a:prstGeom prst="blockArc">
            <a:avLst>
              <a:gd name="adj1" fmla="val 11292266"/>
              <a:gd name="adj2" fmla="val 16254684"/>
              <a:gd name="adj3" fmla="val 23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1597777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594903" y="2051926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TCCS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636214" y="2036991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TCCP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1741891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24230" y="1228090"/>
            <a:ext cx="614045" cy="6438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922655" y="989330"/>
            <a:ext cx="518795" cy="544195"/>
          </a:xfrm>
          <a:prstGeom prst="rect">
            <a:avLst/>
          </a:prstGeom>
        </p:spPr>
      </p:pic>
      <p:sp>
        <p:nvSpPr>
          <p:cNvPr id="5" name="CasellaDiTesto 12"/>
          <p:cNvSpPr txBox="1"/>
          <p:nvPr/>
        </p:nvSpPr>
        <p:spPr>
          <a:xfrm>
            <a:off x="1198245" y="1891665"/>
            <a:ext cx="6343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TFT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1" name="CasellaDiTesto 12"/>
          <p:cNvSpPr txBox="1"/>
          <p:nvPr/>
        </p:nvSpPr>
        <p:spPr>
          <a:xfrm>
            <a:off x="1670685" y="1891665"/>
            <a:ext cx="51054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PIX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5" name="CasellaDiTesto 12"/>
          <p:cNvSpPr txBox="1"/>
          <p:nvPr/>
        </p:nvSpPr>
        <p:spPr>
          <a:xfrm>
            <a:off x="259080" y="1587500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Single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20" name="CasellaDiTesto 12"/>
          <p:cNvSpPr txBox="1"/>
          <p:nvPr/>
        </p:nvSpPr>
        <p:spPr>
          <a:xfrm>
            <a:off x="259080" y="831215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Double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a 2 3"/>
          <p:cNvSpPr/>
          <p:nvPr/>
        </p:nvSpPr>
        <p:spPr>
          <a:xfrm>
            <a:off x="1129665" y="2343785"/>
            <a:ext cx="4530090" cy="369570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1593850" y="1587500"/>
            <a:ext cx="2649220" cy="59563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Arco a tutto sesto 6"/>
          <p:cNvSpPr/>
          <p:nvPr/>
        </p:nvSpPr>
        <p:spPr>
          <a:xfrm rot="10800000" flipH="1">
            <a:off x="4173897" y="1857377"/>
            <a:ext cx="834703" cy="651819"/>
          </a:xfrm>
          <a:prstGeom prst="blockArc">
            <a:avLst>
              <a:gd name="adj1" fmla="val 10800000"/>
              <a:gd name="adj2" fmla="val 15688161"/>
              <a:gd name="adj3" fmla="val 21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" name="Connettore diritto 7"/>
          <p:cNvCxnSpPr/>
          <p:nvPr/>
        </p:nvCxnSpPr>
        <p:spPr>
          <a:xfrm>
            <a:off x="1614170" y="1291590"/>
            <a:ext cx="1256665" cy="582295"/>
          </a:xfrm>
          <a:prstGeom prst="line">
            <a:avLst/>
          </a:prstGeom>
          <a:ln w="317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Arco a tutto sesto 8"/>
          <p:cNvSpPr/>
          <p:nvPr/>
        </p:nvSpPr>
        <p:spPr>
          <a:xfrm rot="10140000" flipH="1">
            <a:off x="2769870" y="1118870"/>
            <a:ext cx="815340" cy="962660"/>
          </a:xfrm>
          <a:prstGeom prst="blockArc">
            <a:avLst>
              <a:gd name="adj1" fmla="val 11292266"/>
              <a:gd name="adj2" fmla="val 16254684"/>
              <a:gd name="adj3" fmla="val 23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1597777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594903" y="2051926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TCCS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636214" y="2036991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TCCP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1741891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24230" y="1228090"/>
            <a:ext cx="614045" cy="6438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141730" y="995045"/>
            <a:ext cx="305435" cy="320675"/>
          </a:xfrm>
          <a:prstGeom prst="rect">
            <a:avLst/>
          </a:prstGeom>
        </p:spPr>
      </p:pic>
      <p:sp>
        <p:nvSpPr>
          <p:cNvPr id="5" name="CasellaDiTesto 12"/>
          <p:cNvSpPr txBox="1"/>
          <p:nvPr/>
        </p:nvSpPr>
        <p:spPr>
          <a:xfrm>
            <a:off x="1198245" y="1891665"/>
            <a:ext cx="6343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TFT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1" name="CasellaDiTesto 12"/>
          <p:cNvSpPr txBox="1"/>
          <p:nvPr/>
        </p:nvSpPr>
        <p:spPr>
          <a:xfrm>
            <a:off x="1670685" y="1891665"/>
            <a:ext cx="51054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PIX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4" name="CasellaDiTesto 12"/>
          <p:cNvSpPr txBox="1"/>
          <p:nvPr/>
        </p:nvSpPr>
        <p:spPr>
          <a:xfrm>
            <a:off x="259080" y="1587500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Single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20" name="CasellaDiTesto 12"/>
          <p:cNvSpPr txBox="1"/>
          <p:nvPr/>
        </p:nvSpPr>
        <p:spPr>
          <a:xfrm>
            <a:off x="259080" y="831215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Double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da 2 3"/>
          <p:cNvSpPr/>
          <p:nvPr/>
        </p:nvSpPr>
        <p:spPr>
          <a:xfrm>
            <a:off x="1129665" y="2343785"/>
            <a:ext cx="4530090" cy="369570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" name="Connettore diritto 5"/>
          <p:cNvCxnSpPr/>
          <p:nvPr/>
        </p:nvCxnSpPr>
        <p:spPr>
          <a:xfrm>
            <a:off x="1593850" y="1587500"/>
            <a:ext cx="2649220" cy="595630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Arco a tutto sesto 6"/>
          <p:cNvSpPr/>
          <p:nvPr/>
        </p:nvSpPr>
        <p:spPr>
          <a:xfrm rot="10800000" flipH="1">
            <a:off x="4173897" y="1857377"/>
            <a:ext cx="834703" cy="651819"/>
          </a:xfrm>
          <a:prstGeom prst="blockArc">
            <a:avLst>
              <a:gd name="adj1" fmla="val 10800000"/>
              <a:gd name="adj2" fmla="val 15688161"/>
              <a:gd name="adj3" fmla="val 21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co a tutto sesto 8"/>
          <p:cNvSpPr/>
          <p:nvPr/>
        </p:nvSpPr>
        <p:spPr>
          <a:xfrm rot="11040000" flipH="1">
            <a:off x="2769870" y="1118870"/>
            <a:ext cx="815340" cy="962660"/>
          </a:xfrm>
          <a:prstGeom prst="blockArc">
            <a:avLst>
              <a:gd name="adj1" fmla="val 11292266"/>
              <a:gd name="adj2" fmla="val 16254684"/>
              <a:gd name="adj3" fmla="val 23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1597777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6822483" y="3728961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TCCS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1741891" y="979906"/>
            <a:ext cx="0" cy="8774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824230" y="1228090"/>
            <a:ext cx="614045" cy="643890"/>
          </a:xfrm>
          <a:prstGeom prst="rect">
            <a:avLst/>
          </a:prstGeom>
        </p:spPr>
      </p:pic>
      <p:sp>
        <p:nvSpPr>
          <p:cNvPr id="15" name="CasellaDiTesto 11"/>
          <p:cNvSpPr txBox="1"/>
          <p:nvPr/>
        </p:nvSpPr>
        <p:spPr>
          <a:xfrm>
            <a:off x="4594903" y="2051926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TCCS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7" name="CasellaDiTesto 12"/>
          <p:cNvSpPr txBox="1"/>
          <p:nvPr/>
        </p:nvSpPr>
        <p:spPr>
          <a:xfrm>
            <a:off x="2636214" y="2036991"/>
            <a:ext cx="1064871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sz="1300" dirty="0">
                <a:latin typeface="+mj-ea"/>
                <a:ea typeface="CMU Serif" panose="02000603000000000000" pitchFamily="2" charset="0"/>
                <a:cs typeface="+mj-ea"/>
              </a:rPr>
              <a:t>TCCP</a:t>
            </a:r>
            <a:endParaRPr 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8" name="CasellaDiTesto 12"/>
          <p:cNvSpPr txBox="1"/>
          <p:nvPr/>
        </p:nvSpPr>
        <p:spPr>
          <a:xfrm>
            <a:off x="1198245" y="1891665"/>
            <a:ext cx="63436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TFT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19" name="CasellaDiTesto 12"/>
          <p:cNvSpPr txBox="1"/>
          <p:nvPr/>
        </p:nvSpPr>
        <p:spPr>
          <a:xfrm>
            <a:off x="1670685" y="1891665"/>
            <a:ext cx="51054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300" dirty="0">
                <a:latin typeface="+mj-ea"/>
                <a:ea typeface="CMU Serif" panose="02000603000000000000" pitchFamily="2" charset="0"/>
                <a:cs typeface="+mj-ea"/>
              </a:rPr>
              <a:t>PIX</a:t>
            </a:r>
            <a:endParaRPr lang="en-US" altLang="it-IT" sz="13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  <p:sp>
        <p:nvSpPr>
          <p:cNvPr id="20" name="CasellaDiTesto 12"/>
          <p:cNvSpPr txBox="1"/>
          <p:nvPr/>
        </p:nvSpPr>
        <p:spPr>
          <a:xfrm>
            <a:off x="259080" y="1587500"/>
            <a:ext cx="904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it-IT" sz="1000" dirty="0">
                <a:latin typeface="+mj-ea"/>
                <a:ea typeface="CMU Serif" panose="02000603000000000000" pitchFamily="2" charset="0"/>
                <a:cs typeface="+mj-ea"/>
              </a:rPr>
              <a:t>Single channeling</a:t>
            </a:r>
            <a:endParaRPr lang="en-US" altLang="it-IT" sz="1000" dirty="0">
              <a:latin typeface="+mj-ea"/>
              <a:ea typeface="CMU Serif" panose="02000603000000000000" pitchFamily="2" charset="0"/>
              <a:cs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Presentation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CMU Serif</vt:lpstr>
      <vt:lpstr>Noto Serif CJK HK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cmaccani</cp:lastModifiedBy>
  <cp:revision>7</cp:revision>
  <dcterms:created xsi:type="dcterms:W3CDTF">2025-01-30T10:33:31Z</dcterms:created>
  <dcterms:modified xsi:type="dcterms:W3CDTF">2025-01-30T10:33:31Z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