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12932-3790-4710-870E-E0285B6E0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8000" dirty="0"/>
              <a:t>Loop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C496D4-0128-4B1C-92E6-008828B95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3903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9C20E-66C2-43D5-B253-A59952B7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BD205-4A71-4CC5-AD41-46B59836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estrutura que permite executar mais de uma vez o mesmo comando ou conjunto de comandos, de acordo com uma condição ou com um contador.</a:t>
            </a:r>
          </a:p>
          <a:p>
            <a:r>
              <a:rPr lang="pt-BR" dirty="0"/>
              <a:t>Utilizado para repetir ações semelhantes até que a condição seja satisfatória. </a:t>
            </a:r>
          </a:p>
          <a:p>
            <a:r>
              <a:rPr lang="pt-BR" dirty="0"/>
              <a:t>Exemplo na vida real: circuito de fórmula 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12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F8E-1A43-4582-9652-0594632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estruturas básicas de repetição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5BAD0-73CD-44E6-BA95-D014999B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While (enquanto)</a:t>
            </a:r>
          </a:p>
          <a:p>
            <a:r>
              <a:rPr lang="pt-BR" u="sng" dirty="0"/>
              <a:t>Do While (faça enquanto)</a:t>
            </a:r>
          </a:p>
          <a:p>
            <a:r>
              <a:rPr lang="pt-BR" u="sng" dirty="0"/>
              <a:t>For (para)</a:t>
            </a:r>
          </a:p>
          <a:p>
            <a:r>
              <a:rPr lang="pt-BR" u="sng" dirty="0"/>
              <a:t>ForEach (“para”)</a:t>
            </a:r>
          </a:p>
          <a:p>
            <a:endParaRPr lang="pt-BR" u="sng" dirty="0"/>
          </a:p>
          <a:p>
            <a:pPr marL="0" indent="0">
              <a:buNone/>
            </a:pP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07557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9C073-6238-4D85-85D9-B1DA22A0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 (enquanto)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E44A9-128E-4C9D-B3E1-F84E46AA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91351" cy="3880773"/>
          </a:xfrm>
        </p:spPr>
        <p:txBody>
          <a:bodyPr/>
          <a:lstStyle/>
          <a:p>
            <a:r>
              <a:rPr lang="pt-BR" dirty="0"/>
              <a:t>Repete um bloco de código (B) enquanto a condição for verdadeira</a:t>
            </a:r>
          </a:p>
          <a:p>
            <a:r>
              <a:rPr lang="pt-BR" dirty="0"/>
              <a:t>Caso for falsa, ele continua ele continuará a execução após o While.</a:t>
            </a:r>
          </a:p>
          <a:p>
            <a:endParaRPr lang="pt-BR" dirty="0"/>
          </a:p>
          <a:p>
            <a:r>
              <a:rPr lang="pt-BR" dirty="0"/>
              <a:t>Utilização: Repetir um comando até chegarmos na condição desejada.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D2AD5B-1DBB-40A6-9C59-DC449BC4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16" y="945487"/>
            <a:ext cx="38195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CB9B8-800B-4868-905C-4F28BE46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While (faça enquanto)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312B5-3B91-457A-9AC5-BCBC07AA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76192" cy="3880773"/>
          </a:xfrm>
        </p:spPr>
        <p:txBody>
          <a:bodyPr>
            <a:normAutofit/>
          </a:bodyPr>
          <a:lstStyle/>
          <a:p>
            <a:r>
              <a:rPr lang="pt-BR" dirty="0"/>
              <a:t>Parecido com o  While com uma diferença</a:t>
            </a:r>
          </a:p>
          <a:p>
            <a:r>
              <a:rPr lang="pt-BR" dirty="0"/>
              <a:t>Condição é verificada após executar o bloco de comando.</a:t>
            </a:r>
          </a:p>
          <a:p>
            <a:r>
              <a:rPr lang="pt-BR" dirty="0"/>
              <a:t>Utilização: quando necessário executar um bloco pelo menos uma vez para obter as informações necessárias para avaliar a condição.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F3E88-3AB7-4E6B-91C6-52E210C0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640" y="1362075"/>
            <a:ext cx="4143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0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F74E-8761-46B9-8155-FBFE23CD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(para)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ED809-D228-4FF9-824E-D762C4FE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04472" cy="38807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Utilizado para executar um conjunto de comandos, executado por um numero X de vezes.</a:t>
            </a:r>
          </a:p>
          <a:p>
            <a:endParaRPr lang="pt-BR" dirty="0"/>
          </a:p>
          <a:p>
            <a:r>
              <a:rPr lang="pt-BR" dirty="0"/>
              <a:t>for(parte1, parte2, parte3)</a:t>
            </a:r>
          </a:p>
          <a:p>
            <a:r>
              <a:rPr lang="pt-BR" dirty="0"/>
              <a:t>Parte1: declaração de variáveis</a:t>
            </a:r>
          </a:p>
          <a:p>
            <a:r>
              <a:rPr lang="pt-BR" dirty="0"/>
              <a:t>Parte2: condição para a repetição</a:t>
            </a:r>
          </a:p>
          <a:p>
            <a:r>
              <a:rPr lang="pt-BR" dirty="0"/>
              <a:t>Parte3: incrementar valores a variavel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842B07-34F4-4A2E-A347-47BB757B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13" y="881062"/>
            <a:ext cx="37528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4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0027A-4C24-4303-9626-6C8F2CF6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ForEach 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56A38-82AB-476D-87F1-DCDB8344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0851" cy="4087811"/>
          </a:xfrm>
        </p:spPr>
        <p:txBody>
          <a:bodyPr/>
          <a:lstStyle/>
          <a:p>
            <a:r>
              <a:rPr lang="pt-BR" dirty="0"/>
              <a:t>For Each simplificação do operador FOR.</a:t>
            </a:r>
          </a:p>
          <a:p>
            <a:r>
              <a:rPr lang="pt-BR" dirty="0"/>
              <a:t>Acessa cada elemento individualmente iterando sobre toda a coleção sem necessidade de índices.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91CF9-13D0-4DED-9201-B79CAFF4B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98" y="2297267"/>
            <a:ext cx="47339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9B759-ED1C-4271-A4A5-A29D3318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Bônus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26B61-A7E6-4ED0-8C14-BD8A2911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String (Classe, armazena uma sequência de caracteres).</a:t>
            </a:r>
          </a:p>
          <a:p>
            <a:r>
              <a:rPr lang="pt-BR" dirty="0"/>
              <a:t>Array List: é um tipo de coleção, uma implementação da interface List.</a:t>
            </a:r>
          </a:p>
          <a:p>
            <a:r>
              <a:rPr lang="pt-BR" dirty="0"/>
              <a:t>List: é uma interface da Collection Framework do java (podemos criar listas).</a:t>
            </a:r>
          </a:p>
          <a:p>
            <a:r>
              <a:rPr lang="pt-BR" dirty="0"/>
              <a:t>Coleção: é um conjunto bem definido de interfaces e classes para representar e tratar grupos de dados como uma única unidade, que pode ser chamada coleção, ou collection.</a:t>
            </a:r>
          </a:p>
        </p:txBody>
      </p:sp>
    </p:spTree>
    <p:extLst>
      <p:ext uri="{BB962C8B-B14F-4D97-AF65-F5344CB8AC3E}">
        <p14:creationId xmlns:p14="http://schemas.microsoft.com/office/powerpoint/2010/main" val="30127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AFC37-CE98-4E1C-A650-425C3964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2DF7C-3A7C-4FD7-87EB-D43B0A9D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 &amp; Slide:</a:t>
            </a:r>
          </a:p>
          <a:p>
            <a:pPr marL="457200" lvl="1" indent="0">
              <a:buNone/>
            </a:pPr>
            <a:r>
              <a:rPr lang="pt-BR" sz="1800" dirty="0"/>
              <a:t> https://github.com/chiarella/aulas.git</a:t>
            </a:r>
          </a:p>
        </p:txBody>
      </p:sp>
    </p:spTree>
    <p:extLst>
      <p:ext uri="{BB962C8B-B14F-4D97-AF65-F5344CB8AC3E}">
        <p14:creationId xmlns:p14="http://schemas.microsoft.com/office/powerpoint/2010/main" val="3180982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327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Loop</vt:lpstr>
      <vt:lpstr>Estrutura de repetição</vt:lpstr>
      <vt:lpstr>4 estruturas básicas de repetição no java</vt:lpstr>
      <vt:lpstr>While (enquanto)</vt:lpstr>
      <vt:lpstr>Do While (faça enquanto)</vt:lpstr>
      <vt:lpstr>For (para)</vt:lpstr>
      <vt:lpstr>ForEach ()</vt:lpstr>
      <vt:lpstr>Bônus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Anderson Fernandes</dc:creator>
  <cp:lastModifiedBy>Anderson Fernandes</cp:lastModifiedBy>
  <cp:revision>17</cp:revision>
  <dcterms:created xsi:type="dcterms:W3CDTF">2021-09-12T18:43:26Z</dcterms:created>
  <dcterms:modified xsi:type="dcterms:W3CDTF">2021-09-14T01:19:50Z</dcterms:modified>
</cp:coreProperties>
</file>