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7A29-8A8C-4C40-8788-A9C21F17F063}" type="datetimeFigureOut">
              <a:rPr lang="en-SG" smtClean="0"/>
              <a:t>14/7/2016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62E4-4158-4B2E-AF56-30BF84EEF4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183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7A29-8A8C-4C40-8788-A9C21F17F063}" type="datetimeFigureOut">
              <a:rPr lang="en-SG" smtClean="0"/>
              <a:t>14/7/2016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62E4-4158-4B2E-AF56-30BF84EEF4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24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7A29-8A8C-4C40-8788-A9C21F17F063}" type="datetimeFigureOut">
              <a:rPr lang="en-SG" smtClean="0"/>
              <a:t>14/7/2016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62E4-4158-4B2E-AF56-30BF84EEF4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37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7A29-8A8C-4C40-8788-A9C21F17F063}" type="datetimeFigureOut">
              <a:rPr lang="en-SG" smtClean="0"/>
              <a:t>14/7/2016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62E4-4158-4B2E-AF56-30BF84EEF4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246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7A29-8A8C-4C40-8788-A9C21F17F063}" type="datetimeFigureOut">
              <a:rPr lang="en-SG" smtClean="0"/>
              <a:t>14/7/2016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62E4-4158-4B2E-AF56-30BF84EEF4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698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7A29-8A8C-4C40-8788-A9C21F17F063}" type="datetimeFigureOut">
              <a:rPr lang="en-SG" smtClean="0"/>
              <a:t>14/7/2016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62E4-4158-4B2E-AF56-30BF84EEF4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122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7A29-8A8C-4C40-8788-A9C21F17F063}" type="datetimeFigureOut">
              <a:rPr lang="en-SG" smtClean="0"/>
              <a:t>14/7/2016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62E4-4158-4B2E-AF56-30BF84EEF4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918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7A29-8A8C-4C40-8788-A9C21F17F063}" type="datetimeFigureOut">
              <a:rPr lang="en-SG" smtClean="0"/>
              <a:t>14/7/2016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62E4-4158-4B2E-AF56-30BF84EEF4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913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7A29-8A8C-4C40-8788-A9C21F17F063}" type="datetimeFigureOut">
              <a:rPr lang="en-SG" smtClean="0"/>
              <a:t>14/7/2016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62E4-4158-4B2E-AF56-30BF84EEF4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660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7A29-8A8C-4C40-8788-A9C21F17F063}" type="datetimeFigureOut">
              <a:rPr lang="en-SG" smtClean="0"/>
              <a:t>14/7/2016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62E4-4158-4B2E-AF56-30BF84EEF4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886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7A29-8A8C-4C40-8788-A9C21F17F063}" type="datetimeFigureOut">
              <a:rPr lang="en-SG" smtClean="0"/>
              <a:t>14/7/2016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62E4-4158-4B2E-AF56-30BF84EEF4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036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17A29-8A8C-4C40-8788-A9C21F17F063}" type="datetimeFigureOut">
              <a:rPr lang="en-SG" smtClean="0"/>
              <a:t>14/7/2016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C62E4-4158-4B2E-AF56-30BF84EEF4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397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3967" y="1485660"/>
            <a:ext cx="9431066" cy="34294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73296"/>
          <a:stretch/>
        </p:blipFill>
        <p:spPr>
          <a:xfrm>
            <a:off x="8356599" y="1485659"/>
            <a:ext cx="2518433" cy="3429479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7803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Yee</dc:creator>
  <cp:lastModifiedBy>Mr Yee</cp:lastModifiedBy>
  <cp:revision>2</cp:revision>
  <dcterms:created xsi:type="dcterms:W3CDTF">2016-07-14T14:16:58Z</dcterms:created>
  <dcterms:modified xsi:type="dcterms:W3CDTF">2016-07-14T14:17:44Z</dcterms:modified>
</cp:coreProperties>
</file>