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F54E-C3D6-4F6D-AD87-9E86864CE581}" type="datetimeFigureOut">
              <a:rPr lang="en-SG" smtClean="0"/>
              <a:t>15/7/2016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B47E-F977-4BA2-9DF5-B718552F97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245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F54E-C3D6-4F6D-AD87-9E86864CE581}" type="datetimeFigureOut">
              <a:rPr lang="en-SG" smtClean="0"/>
              <a:t>15/7/2016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B47E-F977-4BA2-9DF5-B718552F97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31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F54E-C3D6-4F6D-AD87-9E86864CE581}" type="datetimeFigureOut">
              <a:rPr lang="en-SG" smtClean="0"/>
              <a:t>15/7/2016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B47E-F977-4BA2-9DF5-B718552F97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672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F54E-C3D6-4F6D-AD87-9E86864CE581}" type="datetimeFigureOut">
              <a:rPr lang="en-SG" smtClean="0"/>
              <a:t>15/7/2016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B47E-F977-4BA2-9DF5-B718552F97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486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F54E-C3D6-4F6D-AD87-9E86864CE581}" type="datetimeFigureOut">
              <a:rPr lang="en-SG" smtClean="0"/>
              <a:t>15/7/2016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B47E-F977-4BA2-9DF5-B718552F97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06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F54E-C3D6-4F6D-AD87-9E86864CE581}" type="datetimeFigureOut">
              <a:rPr lang="en-SG" smtClean="0"/>
              <a:t>15/7/2016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B47E-F977-4BA2-9DF5-B718552F97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883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F54E-C3D6-4F6D-AD87-9E86864CE581}" type="datetimeFigureOut">
              <a:rPr lang="en-SG" smtClean="0"/>
              <a:t>15/7/2016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B47E-F977-4BA2-9DF5-B718552F97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847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F54E-C3D6-4F6D-AD87-9E86864CE581}" type="datetimeFigureOut">
              <a:rPr lang="en-SG" smtClean="0"/>
              <a:t>15/7/2016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B47E-F977-4BA2-9DF5-B718552F97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6413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F54E-C3D6-4F6D-AD87-9E86864CE581}" type="datetimeFigureOut">
              <a:rPr lang="en-SG" smtClean="0"/>
              <a:t>15/7/2016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B47E-F977-4BA2-9DF5-B718552F97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369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F54E-C3D6-4F6D-AD87-9E86864CE581}" type="datetimeFigureOut">
              <a:rPr lang="en-SG" smtClean="0"/>
              <a:t>15/7/2016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B47E-F977-4BA2-9DF5-B718552F97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654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F54E-C3D6-4F6D-AD87-9E86864CE581}" type="datetimeFigureOut">
              <a:rPr lang="en-SG" smtClean="0"/>
              <a:t>15/7/2016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B47E-F977-4BA2-9DF5-B718552F97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895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4F54E-C3D6-4F6D-AD87-9E86864CE581}" type="datetimeFigureOut">
              <a:rPr lang="en-SG" smtClean="0"/>
              <a:t>15/7/2016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1B47E-F977-4BA2-9DF5-B718552F97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720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41798" y="1377265"/>
            <a:ext cx="10900902" cy="3963964"/>
            <a:chOff x="541798" y="1377265"/>
            <a:chExt cx="10900902" cy="396396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1798" y="1377265"/>
              <a:ext cx="10900902" cy="3963964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846598" y="3111500"/>
              <a:ext cx="8278249" cy="132343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/>
              <a:r>
                <a:rPr lang="en-SG" sz="4400" b="1" u="sng" dirty="0" smtClean="0">
                  <a:ln w="0"/>
                  <a:effectLst>
                    <a:glow rad="101600">
                      <a:schemeClr val="accent6">
                        <a:lumMod val="60000"/>
                        <a:lumOff val="40000"/>
                        <a:alpha val="6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ook Antiqua" panose="02040602050305030304" pitchFamily="18" charset="0"/>
                </a:rPr>
                <a:t>Hall Master</a:t>
              </a:r>
            </a:p>
            <a:p>
              <a:pPr algn="r"/>
              <a:r>
                <a:rPr lang="en-SG" sz="3600" b="1" dirty="0" smtClean="0">
                  <a:ln w="0"/>
                  <a:effectLst>
                    <a:glow rad="101600">
                      <a:schemeClr val="accent6">
                        <a:lumMod val="60000"/>
                        <a:lumOff val="40000"/>
                        <a:alpha val="6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ook Antiqua" panose="02040602050305030304" pitchFamily="18" charset="0"/>
                </a:rPr>
                <a:t>Associate Professor Victor Tan</a:t>
              </a:r>
              <a:endParaRPr lang="en-US" sz="8800" b="1" dirty="0">
                <a:ln w="0"/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6760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 Antiqua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Yee</dc:creator>
  <cp:lastModifiedBy>Mr Yee</cp:lastModifiedBy>
  <cp:revision>2</cp:revision>
  <dcterms:created xsi:type="dcterms:W3CDTF">2016-07-15T15:55:05Z</dcterms:created>
  <dcterms:modified xsi:type="dcterms:W3CDTF">2016-07-15T16:50:17Z</dcterms:modified>
</cp:coreProperties>
</file>