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79" autoAdjust="0"/>
  </p:normalViewPr>
  <p:slideViewPr>
    <p:cSldViewPr>
      <p:cViewPr varScale="1">
        <p:scale>
          <a:sx n="63" d="100"/>
          <a:sy n="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0052-26FC-44B6-8F27-A54E3911B4E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21F0E-CF38-48C1-A3CA-464E1CC9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1F0E-CF38-48C1-A3CA-464E1CC94C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https://events.nyu.edu/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1F0E-CF38-48C1-A3CA-464E1CC94C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3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C4F4-0617-4AD8-95D6-36E5128673AA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93E-DA82-4A4E-AA89-EA12E960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7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C4F4-0617-4AD8-95D6-36E5128673AA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93E-DA82-4A4E-AA89-EA12E960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9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C4F4-0617-4AD8-95D6-36E5128673AA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93E-DA82-4A4E-AA89-EA12E960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7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C4F4-0617-4AD8-95D6-36E5128673AA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93E-DA82-4A4E-AA89-EA12E960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6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C4F4-0617-4AD8-95D6-36E5128673AA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93E-DA82-4A4E-AA89-EA12E960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C4F4-0617-4AD8-95D6-36E5128673AA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93E-DA82-4A4E-AA89-EA12E960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C4F4-0617-4AD8-95D6-36E5128673AA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93E-DA82-4A4E-AA89-EA12E960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1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C4F4-0617-4AD8-95D6-36E5128673AA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93E-DA82-4A4E-AA89-EA12E960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9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C4F4-0617-4AD8-95D6-36E5128673AA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93E-DA82-4A4E-AA89-EA12E960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6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C4F4-0617-4AD8-95D6-36E5128673AA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93E-DA82-4A4E-AA89-EA12E960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2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C4F4-0617-4AD8-95D6-36E5128673AA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93E-DA82-4A4E-AA89-EA12E960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9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6C4F4-0617-4AD8-95D6-36E5128673AA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093E-DA82-4A4E-AA89-EA12E960F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5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NYU Message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Chia-Yen Hung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Tzu-Yen Wang</a:t>
            </a:r>
          </a:p>
          <a:p>
            <a:pPr algn="r"/>
            <a:r>
              <a:rPr lang="en-US" sz="2400" dirty="0" err="1" smtClean="0">
                <a:solidFill>
                  <a:schemeClr val="bg1"/>
                </a:solidFill>
              </a:rPr>
              <a:t>Ching</a:t>
            </a:r>
            <a:r>
              <a:rPr lang="en-US" sz="2400" dirty="0" smtClean="0">
                <a:solidFill>
                  <a:schemeClr val="bg1"/>
                </a:solidFill>
              </a:rPr>
              <a:t>-Ying Yang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"/>
            <a:ext cx="34766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1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NYU Campus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41" y="212016"/>
            <a:ext cx="6129759" cy="6463275"/>
          </a:xfrm>
        </p:spPr>
      </p:pic>
    </p:spTree>
    <p:extLst>
      <p:ext uri="{BB962C8B-B14F-4D97-AF65-F5344CB8AC3E}">
        <p14:creationId xmlns:p14="http://schemas.microsoft.com/office/powerpoint/2010/main" val="107893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Channels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we have now: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Social Networks Platform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Instant Message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NYU Events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Department Website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Mailing List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Phone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Is there a simpler way for NYU students to  build connections and share information with each other?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3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NYU 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For NYU students to report or verify issues on campus.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Also, to share information about the whole campus. 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Things about 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University reminder, emergency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Facility issues, space availability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lass announcement, after class discussion, cheat sheet 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eminar, performance, </a:t>
            </a:r>
            <a:r>
              <a:rPr lang="en-US" dirty="0" err="1" smtClean="0">
                <a:solidFill>
                  <a:schemeClr val="bg1"/>
                </a:solidFill>
              </a:rPr>
              <a:t>meetup</a:t>
            </a:r>
            <a:r>
              <a:rPr lang="en-US" dirty="0" smtClean="0">
                <a:solidFill>
                  <a:schemeClr val="bg1"/>
                </a:solidFill>
              </a:rPr>
              <a:t>, party, club happy hour, free food.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Moods, secrets</a:t>
            </a:r>
          </a:p>
          <a:p>
            <a:pPr lvl="1" algn="just"/>
            <a:endParaRPr lang="en-US" dirty="0" smtClean="0">
              <a:solidFill>
                <a:schemeClr val="bg1"/>
              </a:solidFill>
            </a:endParaRPr>
          </a:p>
          <a:p>
            <a:pPr lvl="1"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99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NYU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BootStrap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Google MAPs API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JQuery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Underscore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Node.js/express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Grunt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MongoDB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0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118</Words>
  <Application>Microsoft Office PowerPoint</Application>
  <PresentationFormat>On-screen Show (4:3)</PresentationFormat>
  <Paragraphs>37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NYU Message</vt:lpstr>
      <vt:lpstr>NYU Campus</vt:lpstr>
      <vt:lpstr>Channels</vt:lpstr>
      <vt:lpstr>NYU Message</vt:lpstr>
      <vt:lpstr>NYU Message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Tzu-Yen</dc:creator>
  <cp:lastModifiedBy>Tzu-Yen</cp:lastModifiedBy>
  <cp:revision>10</cp:revision>
  <dcterms:created xsi:type="dcterms:W3CDTF">2014-05-04T15:55:47Z</dcterms:created>
  <dcterms:modified xsi:type="dcterms:W3CDTF">2014-05-04T18:30:34Z</dcterms:modified>
</cp:coreProperties>
</file>