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346D-414B-4C27-8A33-F917A560CD1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BB5A5-9899-4C97-9F24-A204E37CB9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705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BB5A5-9899-4C97-9F24-A204E37CB90F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841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7918-5DA1-D351-1500-5FA8256E8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76E55-A5ED-CBC6-F013-25AC905A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8540-BF57-009A-D515-517A8E2B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0FFF-B19C-8984-09C6-17F22256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C022-C388-590F-E244-03522B96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663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B4EF-C792-3618-C50F-049B13C4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2664C-53F1-17D6-C6E7-C94612E1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1ED3-C1F7-4FC1-36FC-442684B5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9F4-F980-E1AF-B93F-65023D4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FA4D-899D-0583-E7FF-87404B02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747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44CDA-8DBA-9F32-B185-364C322FD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F3057-CAFD-23E7-A01F-39CDBF40E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FFAB-83AB-EB9F-B449-CBBD290C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4530-0759-A028-0979-37603564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79F7-1EC1-B4E6-B700-C88C7477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790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4569-E99A-F541-BFEC-98919363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0036-828D-B684-D79E-6F57B82F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FEC8-18E0-B1EB-CA63-94271E54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674-E812-7C11-338C-4BEC554A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0A46-B810-26EF-334C-97C52464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571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6583-377A-EA23-13A9-413BAD5F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7303-8AD6-14A7-03AB-77D96878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B4A0-E3E6-E3FB-CC23-CDBA664E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CCA1-1AFA-6011-65EE-CB9164CA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4086-337E-E3BA-AC46-1A8C15D9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205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62E4-BA68-A465-8FB1-D2263CC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B02A-18CA-C480-4772-321A1396B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C6F0-3BDB-0B27-93B8-2F6B420A6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A42D-F98D-C532-2C97-B958AE9F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1A32F-2211-F173-EE06-9E237F49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F76E-F13C-20EA-E01E-B3E7533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745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ED2C-5BB2-8646-CB8A-8A20D578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693E-1ECF-6D28-5A6E-90784424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5D5F9-58F0-3B0E-DD54-80F89582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5DDE4-58E2-9DAF-FA2C-52F63974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C49B1-B7F7-6E1E-DBC1-67EDA6A4D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78A35-5679-37E1-47F0-847F67BD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5E0F5-0C3C-6218-FB55-10A97BF0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C1D35-5C41-5528-2C06-2C267A5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362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446-C871-F5B2-2D32-390761E9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089A4-4328-2B92-6E8F-1C871EDC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05040-C25B-8E77-B33F-4D0B9E1C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09ADB-F020-4266-AB5D-B1132C2D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76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4E4C4-54D9-E350-709C-7801267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14670-5BFB-EDE5-885A-DFDD4C63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BCE3D-A76C-ED20-DD8B-DF9D3AAF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531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2724-60B8-C6AC-D74D-B49F219B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E103-8EF8-ABC9-0774-496F1CFE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5B70E-96BB-BB17-25E7-B15D9F4C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4079-F80A-014C-0770-F35E04D3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C3A4A-2CD5-35D4-A791-F4A31963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CE250-EB5F-55C2-AC46-A80F273D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8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4893-ED41-C608-0F12-2DF3B5A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270E-5C29-FFB7-B452-8B2125BAA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0F353-5AAB-BE62-8245-946AD1AC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A9B51-74AD-065F-84BA-95BA876E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D2848-CC76-2272-1241-F4D102F4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FF1DE-03D5-1DBD-DC02-C0D5951A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362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5D36B-67F2-CDCC-D4B4-662A3CBA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71189-C3B1-C7F3-1801-BA338B21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1D31-3DA3-5B3D-1822-FDB70A65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718C-B580-464C-9C94-6B2D74E2FB2A}" type="datetimeFigureOut">
              <a:rPr lang="en-MY" smtClean="0"/>
              <a:t>10/6/2023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C8D0-6071-AA1E-74E4-C816C03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88E0-5995-A254-78CB-416CDCA9F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DD9D-936D-4A34-A389-2B21E6D01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64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D023A4-FFC0-DEC0-5BC4-BD3F0B4CF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4" b="85512" l="17250" r="89250">
                        <a14:foregroundMark x1="17333" y1="28819" x2="20583" y2="71654"/>
                        <a14:foregroundMark x1="20583" y1="71654" x2="34417" y2="80630"/>
                        <a14:foregroundMark x1="34417" y1="80630" x2="75250" y2="81890"/>
                        <a14:foregroundMark x1="75250" y1="81890" x2="84917" y2="76063"/>
                        <a14:foregroundMark x1="84917" y1="76063" x2="86583" y2="58898"/>
                        <a14:foregroundMark x1="86583" y1="58898" x2="75000" y2="42992"/>
                        <a14:foregroundMark x1="75000" y1="42992" x2="23167" y2="33228"/>
                        <a14:foregroundMark x1="19917" y1="31811" x2="52167" y2="27559"/>
                        <a14:foregroundMark x1="52167" y1="27559" x2="83833" y2="30709"/>
                        <a14:foregroundMark x1="83833" y1="30709" x2="88250" y2="44252"/>
                        <a14:foregroundMark x1="88250" y1="44252" x2="84000" y2="82205"/>
                        <a14:foregroundMark x1="87833" y1="85669" x2="85917" y2="44252"/>
                        <a14:foregroundMark x1="88000" y1="80315" x2="82000" y2="44567"/>
                        <a14:foregroundMark x1="90750" y1="70236" x2="88333" y2="40000"/>
                        <a14:foregroundMark x1="88333" y1="40000" x2="36917" y2="28976"/>
                        <a14:foregroundMark x1="36917" y1="28976" x2="20833" y2="35118"/>
                        <a14:foregroundMark x1="20833" y1="35118" x2="20000" y2="77323"/>
                        <a14:foregroundMark x1="20000" y1="77323" x2="33667" y2="81417"/>
                        <a14:foregroundMark x1="33667" y1="81417" x2="37833" y2="65354"/>
                        <a14:foregroundMark x1="37833" y1="65354" x2="54250" y2="77323"/>
                        <a14:foregroundMark x1="54250" y1="77323" x2="40417" y2="60157"/>
                        <a14:foregroundMark x1="40417" y1="60157" x2="63333" y2="79685"/>
                        <a14:foregroundMark x1="63333" y1="79685" x2="73000" y2="80630"/>
                        <a14:foregroundMark x1="73000" y1="80630" x2="39500" y2="55433"/>
                        <a14:foregroundMark x1="39500" y1="55433" x2="48333" y2="68661"/>
                        <a14:foregroundMark x1="48333" y1="68661" x2="27250" y2="46299"/>
                        <a14:foregroundMark x1="27250" y1="46299" x2="38000" y2="68031"/>
                        <a14:foregroundMark x1="38000" y1="68031" x2="23750" y2="45197"/>
                        <a14:foregroundMark x1="23750" y1="45197" x2="24583" y2="66457"/>
                        <a14:foregroundMark x1="24583" y1="66457" x2="26667" y2="68189"/>
                        <a14:foregroundMark x1="17250" y1="82677" x2="17667" y2="37480"/>
                        <a14:foregroundMark x1="17667" y1="37480" x2="18333" y2="74331"/>
                        <a14:foregroundMark x1="18333" y1="74331" x2="30333" y2="85827"/>
                        <a14:foregroundMark x1="30333" y1="85827" x2="54583" y2="86299"/>
                        <a14:foregroundMark x1="54583" y1="86299" x2="82750" y2="85197"/>
                        <a14:foregroundMark x1="82750" y1="85197" x2="89583" y2="62520"/>
                        <a14:foregroundMark x1="89583" y1="62520" x2="88667" y2="44882"/>
                        <a14:foregroundMark x1="88667" y1="44882" x2="67917" y2="29921"/>
                        <a14:foregroundMark x1="67917" y1="29921" x2="22167" y2="29134"/>
                        <a14:foregroundMark x1="22167" y1="29134" x2="22417" y2="78583"/>
                        <a14:foregroundMark x1="22417" y1="78583" x2="79000" y2="66772"/>
                        <a14:foregroundMark x1="88083" y1="30551" x2="89333" y2="43622"/>
                        <a14:foregroundMark x1="17250" y1="51024" x2="17500" y2="65827"/>
                        <a14:foregroundMark x1="17833" y1="85197" x2="17833" y2="76220"/>
                        <a14:foregroundMark x1="19417" y1="85354" x2="34000" y2="85354"/>
                        <a14:foregroundMark x1="18500" y1="34803" x2="25917" y2="42362"/>
                        <a14:foregroundMark x1="25917" y1="42362" x2="27917" y2="67874"/>
                        <a14:foregroundMark x1="27917" y1="67874" x2="26500" y2="62835"/>
                        <a14:foregroundMark x1="22417" y1="53071" x2="22417" y2="71339"/>
                        <a14:foregroundMark x1="22417" y1="71339" x2="56417" y2="72913"/>
                        <a14:foregroundMark x1="56417" y1="72913" x2="75417" y2="71969"/>
                        <a14:foregroundMark x1="75417" y1="71969" x2="42417" y2="73858"/>
                        <a14:foregroundMark x1="42417" y1="73858" x2="28417" y2="66929"/>
                        <a14:foregroundMark x1="28417" y1="66929" x2="23333" y2="48031"/>
                        <a14:foregroundMark x1="23333" y1="48031" x2="49917" y2="37165"/>
                        <a14:foregroundMark x1="49917" y1="37165" x2="73417" y2="37638"/>
                        <a14:foregroundMark x1="73417" y1="37638" x2="83917" y2="45827"/>
                        <a14:foregroundMark x1="83917" y1="45827" x2="86583" y2="67087"/>
                      </a14:backgroundRemoval>
                    </a14:imgEffect>
                  </a14:imgLayer>
                </a14:imgProps>
              </a:ext>
            </a:extLst>
          </a:blip>
          <a:srcRect l="15333" t="26730" r="8274" b="11019"/>
          <a:stretch/>
        </p:blipFill>
        <p:spPr>
          <a:xfrm>
            <a:off x="3913094" y="2366681"/>
            <a:ext cx="4365812" cy="1882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9592D-BD08-786F-08B9-7371D28884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7" t="20259" r="26682" b="21389"/>
          <a:stretch/>
        </p:blipFill>
        <p:spPr>
          <a:xfrm rot="10680000">
            <a:off x="8618409" y="686757"/>
            <a:ext cx="1328683" cy="101618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F41EFB-E8DD-AD69-89AD-64C4A3AFC1A4}"/>
              </a:ext>
            </a:extLst>
          </p:cNvPr>
          <p:cNvSpPr/>
          <p:nvPr/>
        </p:nvSpPr>
        <p:spPr>
          <a:xfrm>
            <a:off x="7521388" y="1622612"/>
            <a:ext cx="1380565" cy="2169459"/>
          </a:xfrm>
          <a:custGeom>
            <a:avLst/>
            <a:gdLst>
              <a:gd name="connsiteX0" fmla="*/ 1371600 w 1380565"/>
              <a:gd name="connsiteY0" fmla="*/ 0 h 2169459"/>
              <a:gd name="connsiteX1" fmla="*/ 1380565 w 1380565"/>
              <a:gd name="connsiteY1" fmla="*/ 2169459 h 2169459"/>
              <a:gd name="connsiteX2" fmla="*/ 0 w 1380565"/>
              <a:gd name="connsiteY2" fmla="*/ 2133600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565" h="2169459">
                <a:moveTo>
                  <a:pt x="1371600" y="0"/>
                </a:moveTo>
                <a:cubicBezTo>
                  <a:pt x="1374588" y="723153"/>
                  <a:pt x="1377577" y="1446306"/>
                  <a:pt x="1380565" y="2169459"/>
                </a:cubicBezTo>
                <a:lnTo>
                  <a:pt x="0" y="213360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BE929-B14D-BDCF-3DBB-D6AE49AE3047}"/>
              </a:ext>
            </a:extLst>
          </p:cNvPr>
          <p:cNvSpPr/>
          <p:nvPr/>
        </p:nvSpPr>
        <p:spPr>
          <a:xfrm>
            <a:off x="7516115" y="1622612"/>
            <a:ext cx="1208785" cy="2086909"/>
          </a:xfrm>
          <a:custGeom>
            <a:avLst/>
            <a:gdLst>
              <a:gd name="connsiteX0" fmla="*/ 1371600 w 1380565"/>
              <a:gd name="connsiteY0" fmla="*/ 0 h 2169459"/>
              <a:gd name="connsiteX1" fmla="*/ 1380565 w 1380565"/>
              <a:gd name="connsiteY1" fmla="*/ 2169459 h 2169459"/>
              <a:gd name="connsiteX2" fmla="*/ 0 w 1380565"/>
              <a:gd name="connsiteY2" fmla="*/ 2133600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565" h="2169459">
                <a:moveTo>
                  <a:pt x="1371600" y="0"/>
                </a:moveTo>
                <a:cubicBezTo>
                  <a:pt x="1374588" y="723153"/>
                  <a:pt x="1377577" y="1446306"/>
                  <a:pt x="1380565" y="2169459"/>
                </a:cubicBezTo>
                <a:lnTo>
                  <a:pt x="0" y="2133600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45E1943-0CAC-D8DB-67F5-86D1DCF46120}"/>
              </a:ext>
            </a:extLst>
          </p:cNvPr>
          <p:cNvSpPr/>
          <p:nvPr/>
        </p:nvSpPr>
        <p:spPr>
          <a:xfrm>
            <a:off x="7516115" y="1622612"/>
            <a:ext cx="1723135" cy="2004359"/>
          </a:xfrm>
          <a:custGeom>
            <a:avLst/>
            <a:gdLst>
              <a:gd name="connsiteX0" fmla="*/ 1371600 w 1380565"/>
              <a:gd name="connsiteY0" fmla="*/ 0 h 2169459"/>
              <a:gd name="connsiteX1" fmla="*/ 1380565 w 1380565"/>
              <a:gd name="connsiteY1" fmla="*/ 2169459 h 2169459"/>
              <a:gd name="connsiteX2" fmla="*/ 0 w 1380565"/>
              <a:gd name="connsiteY2" fmla="*/ 2133600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565" h="2169459">
                <a:moveTo>
                  <a:pt x="1371600" y="0"/>
                </a:moveTo>
                <a:cubicBezTo>
                  <a:pt x="1374588" y="723153"/>
                  <a:pt x="1377577" y="1446306"/>
                  <a:pt x="1380565" y="2169459"/>
                </a:cubicBezTo>
                <a:lnTo>
                  <a:pt x="0" y="2133600"/>
                </a:lnTo>
              </a:path>
            </a:pathLst>
          </a:custGeom>
          <a:noFill/>
          <a:ln w="3810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964DD5-547B-EC69-5C09-FE3364F4AE91}"/>
              </a:ext>
            </a:extLst>
          </p:cNvPr>
          <p:cNvSpPr/>
          <p:nvPr/>
        </p:nvSpPr>
        <p:spPr>
          <a:xfrm>
            <a:off x="7516115" y="1622612"/>
            <a:ext cx="1551685" cy="1921809"/>
          </a:xfrm>
          <a:custGeom>
            <a:avLst/>
            <a:gdLst>
              <a:gd name="connsiteX0" fmla="*/ 1371600 w 1380565"/>
              <a:gd name="connsiteY0" fmla="*/ 0 h 2169459"/>
              <a:gd name="connsiteX1" fmla="*/ 1380565 w 1380565"/>
              <a:gd name="connsiteY1" fmla="*/ 2169459 h 2169459"/>
              <a:gd name="connsiteX2" fmla="*/ 0 w 1380565"/>
              <a:gd name="connsiteY2" fmla="*/ 2133600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565" h="2169459">
                <a:moveTo>
                  <a:pt x="1371600" y="0"/>
                </a:moveTo>
                <a:cubicBezTo>
                  <a:pt x="1374588" y="723153"/>
                  <a:pt x="1377577" y="1446306"/>
                  <a:pt x="1380565" y="2169459"/>
                </a:cubicBezTo>
                <a:lnTo>
                  <a:pt x="0" y="2133600"/>
                </a:lnTo>
              </a:path>
            </a:pathLst>
          </a:custGeom>
          <a:noFill/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AD3CF8-6731-F481-DC86-208C87114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60000">
            <a:off x="5646901" y="82287"/>
            <a:ext cx="898200" cy="2348011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A71C5FC-DF77-FDD7-4B0C-97E2BB1F591F}"/>
              </a:ext>
            </a:extLst>
          </p:cNvPr>
          <p:cNvSpPr/>
          <p:nvPr/>
        </p:nvSpPr>
        <p:spPr>
          <a:xfrm>
            <a:off x="6945745" y="1440873"/>
            <a:ext cx="1191491" cy="1597891"/>
          </a:xfrm>
          <a:custGeom>
            <a:avLst/>
            <a:gdLst>
              <a:gd name="connsiteX0" fmla="*/ 0 w 1191491"/>
              <a:gd name="connsiteY0" fmla="*/ 9236 h 1597891"/>
              <a:gd name="connsiteX1" fmla="*/ 1191491 w 1191491"/>
              <a:gd name="connsiteY1" fmla="*/ 0 h 1597891"/>
              <a:gd name="connsiteX2" fmla="*/ 1145310 w 1191491"/>
              <a:gd name="connsiteY2" fmla="*/ 1597891 h 1597891"/>
              <a:gd name="connsiteX3" fmla="*/ 572655 w 1191491"/>
              <a:gd name="connsiteY3" fmla="*/ 1579418 h 1597891"/>
              <a:gd name="connsiteX4" fmla="*/ 572655 w 1191491"/>
              <a:gd name="connsiteY4" fmla="*/ 1579418 h 159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491" h="1597891">
                <a:moveTo>
                  <a:pt x="0" y="9236"/>
                </a:moveTo>
                <a:lnTo>
                  <a:pt x="1191491" y="0"/>
                </a:lnTo>
                <a:lnTo>
                  <a:pt x="1145310" y="1597891"/>
                </a:lnTo>
                <a:lnTo>
                  <a:pt x="572655" y="1579418"/>
                </a:lnTo>
                <a:lnTo>
                  <a:pt x="572655" y="1579418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127E2C7-9C5D-907B-F46C-F243C65F6A73}"/>
              </a:ext>
            </a:extLst>
          </p:cNvPr>
          <p:cNvSpPr/>
          <p:nvPr/>
        </p:nvSpPr>
        <p:spPr>
          <a:xfrm>
            <a:off x="6953250" y="1314450"/>
            <a:ext cx="1310534" cy="1795463"/>
          </a:xfrm>
          <a:custGeom>
            <a:avLst/>
            <a:gdLst>
              <a:gd name="connsiteX0" fmla="*/ 0 w 1314450"/>
              <a:gd name="connsiteY0" fmla="*/ 0 h 1795463"/>
              <a:gd name="connsiteX1" fmla="*/ 1314450 w 1314450"/>
              <a:gd name="connsiteY1" fmla="*/ 14288 h 1795463"/>
              <a:gd name="connsiteX2" fmla="*/ 1285875 w 1314450"/>
              <a:gd name="connsiteY2" fmla="*/ 1795463 h 1795463"/>
              <a:gd name="connsiteX3" fmla="*/ 561975 w 1314450"/>
              <a:gd name="connsiteY3" fmla="*/ 1785938 h 179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450" h="1795463">
                <a:moveTo>
                  <a:pt x="0" y="0"/>
                </a:moveTo>
                <a:lnTo>
                  <a:pt x="1314450" y="14288"/>
                </a:lnTo>
                <a:lnTo>
                  <a:pt x="1285875" y="1795463"/>
                </a:lnTo>
                <a:lnTo>
                  <a:pt x="561975" y="1785938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BE45D67-1F22-D878-48DC-4A8E76EB8A3C}"/>
              </a:ext>
            </a:extLst>
          </p:cNvPr>
          <p:cNvSpPr/>
          <p:nvPr/>
        </p:nvSpPr>
        <p:spPr>
          <a:xfrm>
            <a:off x="6953250" y="1047750"/>
            <a:ext cx="996950" cy="1905000"/>
          </a:xfrm>
          <a:custGeom>
            <a:avLst/>
            <a:gdLst>
              <a:gd name="connsiteX0" fmla="*/ 0 w 996950"/>
              <a:gd name="connsiteY0" fmla="*/ 0 h 1905000"/>
              <a:gd name="connsiteX1" fmla="*/ 996950 w 996950"/>
              <a:gd name="connsiteY1" fmla="*/ 0 h 1905000"/>
              <a:gd name="connsiteX2" fmla="*/ 996950 w 996950"/>
              <a:gd name="connsiteY2" fmla="*/ 1905000 h 1905000"/>
              <a:gd name="connsiteX3" fmla="*/ 558800 w 99695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1905000">
                <a:moveTo>
                  <a:pt x="0" y="0"/>
                </a:moveTo>
                <a:lnTo>
                  <a:pt x="996950" y="0"/>
                </a:lnTo>
                <a:lnTo>
                  <a:pt x="996950" y="1905000"/>
                </a:lnTo>
                <a:lnTo>
                  <a:pt x="558800" y="1905000"/>
                </a:lnTo>
              </a:path>
            </a:pathLst>
          </a:custGeom>
          <a:noFill/>
          <a:ln w="3810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683D9E1-8442-3398-AC3B-FC486A33A9D9}"/>
              </a:ext>
            </a:extLst>
          </p:cNvPr>
          <p:cNvSpPr/>
          <p:nvPr/>
        </p:nvSpPr>
        <p:spPr>
          <a:xfrm>
            <a:off x="6946900" y="1181100"/>
            <a:ext cx="844550" cy="1670050"/>
          </a:xfrm>
          <a:custGeom>
            <a:avLst/>
            <a:gdLst>
              <a:gd name="connsiteX0" fmla="*/ 0 w 844550"/>
              <a:gd name="connsiteY0" fmla="*/ 0 h 1670050"/>
              <a:gd name="connsiteX1" fmla="*/ 844550 w 844550"/>
              <a:gd name="connsiteY1" fmla="*/ 0 h 1670050"/>
              <a:gd name="connsiteX2" fmla="*/ 844550 w 844550"/>
              <a:gd name="connsiteY2" fmla="*/ 1670050 h 1670050"/>
              <a:gd name="connsiteX3" fmla="*/ 565150 w 844550"/>
              <a:gd name="connsiteY3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550" h="1670050">
                <a:moveTo>
                  <a:pt x="0" y="0"/>
                </a:moveTo>
                <a:lnTo>
                  <a:pt x="844550" y="0"/>
                </a:lnTo>
                <a:lnTo>
                  <a:pt x="844550" y="1670050"/>
                </a:lnTo>
                <a:lnTo>
                  <a:pt x="565150" y="1670050"/>
                </a:lnTo>
              </a:path>
            </a:pathLst>
          </a:custGeom>
          <a:noFill/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F92D8C8-FD89-AC0F-E1A8-F40814BB6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38" y="4184339"/>
            <a:ext cx="3372321" cy="1981477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384F1DE-F94D-4FA7-68B4-89B021896AD9}"/>
              </a:ext>
            </a:extLst>
          </p:cNvPr>
          <p:cNvSpPr/>
          <p:nvPr/>
        </p:nvSpPr>
        <p:spPr>
          <a:xfrm>
            <a:off x="3524250" y="3209925"/>
            <a:ext cx="1143000" cy="1647825"/>
          </a:xfrm>
          <a:custGeom>
            <a:avLst/>
            <a:gdLst>
              <a:gd name="connsiteX0" fmla="*/ 1143000 w 1143000"/>
              <a:gd name="connsiteY0" fmla="*/ 0 h 1647825"/>
              <a:gd name="connsiteX1" fmla="*/ 0 w 1143000"/>
              <a:gd name="connsiteY1" fmla="*/ 0 h 1647825"/>
              <a:gd name="connsiteX2" fmla="*/ 0 w 1143000"/>
              <a:gd name="connsiteY2" fmla="*/ 1647825 h 1647825"/>
              <a:gd name="connsiteX3" fmla="*/ 228600 w 1143000"/>
              <a:gd name="connsiteY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647825">
                <a:moveTo>
                  <a:pt x="1143000" y="0"/>
                </a:moveTo>
                <a:lnTo>
                  <a:pt x="0" y="0"/>
                </a:lnTo>
                <a:lnTo>
                  <a:pt x="0" y="1647825"/>
                </a:lnTo>
                <a:lnTo>
                  <a:pt x="228600" y="1647825"/>
                </a:lnTo>
              </a:path>
            </a:pathLst>
          </a:cu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78DA186-DEAE-E12F-DDAB-814101965657}"/>
              </a:ext>
            </a:extLst>
          </p:cNvPr>
          <p:cNvSpPr/>
          <p:nvPr/>
        </p:nvSpPr>
        <p:spPr>
          <a:xfrm>
            <a:off x="3378200" y="3384550"/>
            <a:ext cx="1289050" cy="1562100"/>
          </a:xfrm>
          <a:custGeom>
            <a:avLst/>
            <a:gdLst>
              <a:gd name="connsiteX0" fmla="*/ 1289050 w 1289050"/>
              <a:gd name="connsiteY0" fmla="*/ 0 h 1562100"/>
              <a:gd name="connsiteX1" fmla="*/ 0 w 1289050"/>
              <a:gd name="connsiteY1" fmla="*/ 0 h 1562100"/>
              <a:gd name="connsiteX2" fmla="*/ 0 w 1289050"/>
              <a:gd name="connsiteY2" fmla="*/ 1562100 h 1562100"/>
              <a:gd name="connsiteX3" fmla="*/ 342900 w 1289050"/>
              <a:gd name="connsiteY3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050" h="1562100">
                <a:moveTo>
                  <a:pt x="1289050" y="0"/>
                </a:moveTo>
                <a:lnTo>
                  <a:pt x="0" y="0"/>
                </a:lnTo>
                <a:lnTo>
                  <a:pt x="0" y="1562100"/>
                </a:lnTo>
                <a:lnTo>
                  <a:pt x="342900" y="1562100"/>
                </a:lnTo>
              </a:path>
            </a:pathLst>
          </a:custGeom>
          <a:noFill/>
          <a:ln w="571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15AA8-DD83-C0CD-9788-78B5ECE648F1}"/>
              </a:ext>
            </a:extLst>
          </p:cNvPr>
          <p:cNvSpPr txBox="1"/>
          <p:nvPr/>
        </p:nvSpPr>
        <p:spPr>
          <a:xfrm>
            <a:off x="5034867" y="1669301"/>
            <a:ext cx="225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HC-05 (Master Mode)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71312-53A6-1F47-BAC3-F94FD95EF439}"/>
              </a:ext>
            </a:extLst>
          </p:cNvPr>
          <p:cNvSpPr txBox="1"/>
          <p:nvPr/>
        </p:nvSpPr>
        <p:spPr>
          <a:xfrm>
            <a:off x="8724744" y="29684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MPU6050</a:t>
            </a:r>
          </a:p>
        </p:txBody>
      </p:sp>
    </p:spTree>
    <p:extLst>
      <p:ext uri="{BB962C8B-B14F-4D97-AF65-F5344CB8AC3E}">
        <p14:creationId xmlns:p14="http://schemas.microsoft.com/office/powerpoint/2010/main" val="420454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CA15D-61FB-7D22-9FDD-31B8C67C6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82" r="12745" b="19738"/>
          <a:stretch/>
        </p:blipFill>
        <p:spPr>
          <a:xfrm>
            <a:off x="4428565" y="2269522"/>
            <a:ext cx="3334870" cy="2078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56756-E558-B763-390F-55159BA55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8" y="381854"/>
            <a:ext cx="2005974" cy="1513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95ABB2-FF39-080F-9D7F-43CA70C24428}"/>
              </a:ext>
            </a:extLst>
          </p:cNvPr>
          <p:cNvSpPr txBox="1"/>
          <p:nvPr/>
        </p:nvSpPr>
        <p:spPr>
          <a:xfrm>
            <a:off x="1033500" y="185333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5V solar panel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4AEAAB-23E2-96BA-4316-72ED87790B4F}"/>
              </a:ext>
            </a:extLst>
          </p:cNvPr>
          <p:cNvSpPr/>
          <p:nvPr/>
        </p:nvSpPr>
        <p:spPr>
          <a:xfrm>
            <a:off x="2788397" y="1120962"/>
            <a:ext cx="1644650" cy="2051050"/>
          </a:xfrm>
          <a:custGeom>
            <a:avLst/>
            <a:gdLst>
              <a:gd name="connsiteX0" fmla="*/ 0 w 1644650"/>
              <a:gd name="connsiteY0" fmla="*/ 0 h 2057400"/>
              <a:gd name="connsiteX1" fmla="*/ 1143000 w 1644650"/>
              <a:gd name="connsiteY1" fmla="*/ 0 h 2057400"/>
              <a:gd name="connsiteX2" fmla="*/ 1143000 w 1644650"/>
              <a:gd name="connsiteY2" fmla="*/ 2057400 h 2057400"/>
              <a:gd name="connsiteX3" fmla="*/ 1644650 w 164465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650" h="2057400">
                <a:moveTo>
                  <a:pt x="0" y="0"/>
                </a:moveTo>
                <a:lnTo>
                  <a:pt x="1143000" y="0"/>
                </a:lnTo>
                <a:lnTo>
                  <a:pt x="1143000" y="2057400"/>
                </a:lnTo>
                <a:lnTo>
                  <a:pt x="1644650" y="2057400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72E10E-E2ED-FA17-54E4-A9C5A13CD225}"/>
              </a:ext>
            </a:extLst>
          </p:cNvPr>
          <p:cNvSpPr/>
          <p:nvPr/>
        </p:nvSpPr>
        <p:spPr>
          <a:xfrm>
            <a:off x="2788397" y="1209862"/>
            <a:ext cx="1663700" cy="2051050"/>
          </a:xfrm>
          <a:custGeom>
            <a:avLst/>
            <a:gdLst>
              <a:gd name="connsiteX0" fmla="*/ 0 w 1663700"/>
              <a:gd name="connsiteY0" fmla="*/ 0 h 2051050"/>
              <a:gd name="connsiteX1" fmla="*/ 1028700 w 1663700"/>
              <a:gd name="connsiteY1" fmla="*/ 0 h 2051050"/>
              <a:gd name="connsiteX2" fmla="*/ 1028700 w 1663700"/>
              <a:gd name="connsiteY2" fmla="*/ 2051050 h 2051050"/>
              <a:gd name="connsiteX3" fmla="*/ 1663700 w 1663700"/>
              <a:gd name="connsiteY3" fmla="*/ 2051050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3700" h="2051050">
                <a:moveTo>
                  <a:pt x="0" y="0"/>
                </a:moveTo>
                <a:lnTo>
                  <a:pt x="1028700" y="0"/>
                </a:lnTo>
                <a:lnTo>
                  <a:pt x="1028700" y="2051050"/>
                </a:lnTo>
                <a:lnTo>
                  <a:pt x="1663700" y="2051050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08A1A6-0391-A1AC-E957-4B52C528C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67" y="381854"/>
            <a:ext cx="2310936" cy="135783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153365-910D-2DC1-AECB-68F870359F9B}"/>
              </a:ext>
            </a:extLst>
          </p:cNvPr>
          <p:cNvSpPr/>
          <p:nvPr/>
        </p:nvSpPr>
        <p:spPr>
          <a:xfrm>
            <a:off x="5737972" y="832037"/>
            <a:ext cx="876300" cy="1524000"/>
          </a:xfrm>
          <a:custGeom>
            <a:avLst/>
            <a:gdLst>
              <a:gd name="connsiteX0" fmla="*/ 866775 w 866775"/>
              <a:gd name="connsiteY0" fmla="*/ 0 h 1524000"/>
              <a:gd name="connsiteX1" fmla="*/ 0 w 866775"/>
              <a:gd name="connsiteY1" fmla="*/ 0 h 1524000"/>
              <a:gd name="connsiteX2" fmla="*/ 0 w 866775"/>
              <a:gd name="connsiteY2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1524000">
                <a:moveTo>
                  <a:pt x="866775" y="0"/>
                </a:moveTo>
                <a:lnTo>
                  <a:pt x="0" y="0"/>
                </a:lnTo>
                <a:lnTo>
                  <a:pt x="0" y="1524000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83BFBA-07AE-AFBA-840F-B224A3858F8D}"/>
              </a:ext>
            </a:extLst>
          </p:cNvPr>
          <p:cNvSpPr/>
          <p:nvPr/>
        </p:nvSpPr>
        <p:spPr>
          <a:xfrm>
            <a:off x="5556997" y="898712"/>
            <a:ext cx="1057275" cy="1438275"/>
          </a:xfrm>
          <a:custGeom>
            <a:avLst/>
            <a:gdLst>
              <a:gd name="connsiteX0" fmla="*/ 0 w 1057275"/>
              <a:gd name="connsiteY0" fmla="*/ 1438275 h 1438275"/>
              <a:gd name="connsiteX1" fmla="*/ 0 w 1057275"/>
              <a:gd name="connsiteY1" fmla="*/ 0 h 1438275"/>
              <a:gd name="connsiteX2" fmla="*/ 1057275 w 1057275"/>
              <a:gd name="connsiteY2" fmla="*/ 0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438275">
                <a:moveTo>
                  <a:pt x="0" y="1438275"/>
                </a:moveTo>
                <a:lnTo>
                  <a:pt x="0" y="0"/>
                </a:lnTo>
                <a:lnTo>
                  <a:pt x="1057275" y="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7E0190-FFFA-5C8E-633E-9BE18360A2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4" r="32480" b="58536"/>
          <a:stretch/>
        </p:blipFill>
        <p:spPr>
          <a:xfrm flipH="1">
            <a:off x="9363577" y="1506071"/>
            <a:ext cx="1407176" cy="5827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903C7C-8D04-F4F4-62C3-A1125A9708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4" r="32480" b="58536"/>
          <a:stretch/>
        </p:blipFill>
        <p:spPr>
          <a:xfrm flipH="1">
            <a:off x="9368980" y="1907123"/>
            <a:ext cx="1407176" cy="582706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A73F25-03AB-2B2B-0D61-7CFEFB59654A}"/>
              </a:ext>
            </a:extLst>
          </p:cNvPr>
          <p:cNvSpPr/>
          <p:nvPr/>
        </p:nvSpPr>
        <p:spPr>
          <a:xfrm>
            <a:off x="6690472" y="1832162"/>
            <a:ext cx="2719388" cy="523875"/>
          </a:xfrm>
          <a:custGeom>
            <a:avLst/>
            <a:gdLst>
              <a:gd name="connsiteX0" fmla="*/ 2719388 w 2719388"/>
              <a:gd name="connsiteY0" fmla="*/ 0 h 523875"/>
              <a:gd name="connsiteX1" fmla="*/ 0 w 2719388"/>
              <a:gd name="connsiteY1" fmla="*/ 0 h 523875"/>
              <a:gd name="connsiteX2" fmla="*/ 0 w 2719388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9388" h="523875">
                <a:moveTo>
                  <a:pt x="2719388" y="0"/>
                </a:moveTo>
                <a:lnTo>
                  <a:pt x="0" y="0"/>
                </a:lnTo>
                <a:lnTo>
                  <a:pt x="0" y="523875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C19FCAC-916D-C616-907B-FCEDD5601965}"/>
              </a:ext>
            </a:extLst>
          </p:cNvPr>
          <p:cNvSpPr/>
          <p:nvPr/>
        </p:nvSpPr>
        <p:spPr>
          <a:xfrm>
            <a:off x="6523785" y="1973450"/>
            <a:ext cx="2916441" cy="363538"/>
          </a:xfrm>
          <a:custGeom>
            <a:avLst/>
            <a:gdLst>
              <a:gd name="connsiteX0" fmla="*/ 2719388 w 2719388"/>
              <a:gd name="connsiteY0" fmla="*/ 0 h 523875"/>
              <a:gd name="connsiteX1" fmla="*/ 0 w 2719388"/>
              <a:gd name="connsiteY1" fmla="*/ 0 h 523875"/>
              <a:gd name="connsiteX2" fmla="*/ 0 w 2719388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9388" h="523875">
                <a:moveTo>
                  <a:pt x="2719388" y="0"/>
                </a:moveTo>
                <a:lnTo>
                  <a:pt x="0" y="0"/>
                </a:lnTo>
                <a:lnTo>
                  <a:pt x="0" y="523875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F1A054-79B0-E57D-B59A-8218E60333DD}"/>
              </a:ext>
            </a:extLst>
          </p:cNvPr>
          <p:cNvSpPr/>
          <p:nvPr/>
        </p:nvSpPr>
        <p:spPr>
          <a:xfrm>
            <a:off x="6207079" y="2108387"/>
            <a:ext cx="3226594" cy="261938"/>
          </a:xfrm>
          <a:custGeom>
            <a:avLst/>
            <a:gdLst>
              <a:gd name="connsiteX0" fmla="*/ 3214687 w 3214687"/>
              <a:gd name="connsiteY0" fmla="*/ 261938 h 261938"/>
              <a:gd name="connsiteX1" fmla="*/ 1814512 w 3214687"/>
              <a:gd name="connsiteY1" fmla="*/ 261938 h 261938"/>
              <a:gd name="connsiteX2" fmla="*/ 1814512 w 3214687"/>
              <a:gd name="connsiteY2" fmla="*/ 0 h 261938"/>
              <a:gd name="connsiteX3" fmla="*/ 0 w 3214687"/>
              <a:gd name="connsiteY3" fmla="*/ 0 h 261938"/>
              <a:gd name="connsiteX4" fmla="*/ 0 w 3214687"/>
              <a:gd name="connsiteY4" fmla="*/ 233363 h 26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4687" h="261938">
                <a:moveTo>
                  <a:pt x="3214687" y="261938"/>
                </a:moveTo>
                <a:lnTo>
                  <a:pt x="1814512" y="261938"/>
                </a:lnTo>
                <a:lnTo>
                  <a:pt x="1814512" y="0"/>
                </a:lnTo>
                <a:lnTo>
                  <a:pt x="0" y="0"/>
                </a:lnTo>
                <a:lnTo>
                  <a:pt x="0" y="233363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B3294E9-D5F2-AD73-EF9A-61DDC2C3387B}"/>
              </a:ext>
            </a:extLst>
          </p:cNvPr>
          <p:cNvSpPr/>
          <p:nvPr/>
        </p:nvSpPr>
        <p:spPr>
          <a:xfrm>
            <a:off x="6038593" y="2227450"/>
            <a:ext cx="3376030" cy="104775"/>
          </a:xfrm>
          <a:custGeom>
            <a:avLst/>
            <a:gdLst>
              <a:gd name="connsiteX0" fmla="*/ 3367087 w 3367087"/>
              <a:gd name="connsiteY0" fmla="*/ 0 h 104775"/>
              <a:gd name="connsiteX1" fmla="*/ 0 w 3367087"/>
              <a:gd name="connsiteY1" fmla="*/ 0 h 104775"/>
              <a:gd name="connsiteX2" fmla="*/ 0 w 3367087"/>
              <a:gd name="connsiteY2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7087" h="104775">
                <a:moveTo>
                  <a:pt x="3367087" y="0"/>
                </a:moveTo>
                <a:lnTo>
                  <a:pt x="0" y="0"/>
                </a:lnTo>
                <a:lnTo>
                  <a:pt x="0" y="104775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D402DB-D2DF-1712-CDB6-0D39EF82A1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26472" y="5159428"/>
            <a:ext cx="1825625" cy="1161761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E1183F-2EDD-F6F5-F018-1796C3898CFA}"/>
              </a:ext>
            </a:extLst>
          </p:cNvPr>
          <p:cNvSpPr/>
          <p:nvPr/>
        </p:nvSpPr>
        <p:spPr>
          <a:xfrm>
            <a:off x="3905997" y="3699062"/>
            <a:ext cx="1333500" cy="1581150"/>
          </a:xfrm>
          <a:custGeom>
            <a:avLst/>
            <a:gdLst>
              <a:gd name="connsiteX0" fmla="*/ 0 w 1333500"/>
              <a:gd name="connsiteY0" fmla="*/ 1581150 h 1581150"/>
              <a:gd name="connsiteX1" fmla="*/ 0 w 1333500"/>
              <a:gd name="connsiteY1" fmla="*/ 0 h 1581150"/>
              <a:gd name="connsiteX2" fmla="*/ 1333500 w 1333500"/>
              <a:gd name="connsiteY2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1581150">
                <a:moveTo>
                  <a:pt x="0" y="1581150"/>
                </a:moveTo>
                <a:lnTo>
                  <a:pt x="0" y="0"/>
                </a:lnTo>
                <a:lnTo>
                  <a:pt x="1333500" y="0"/>
                </a:lnTo>
              </a:path>
            </a:pathLst>
          </a:custGeom>
          <a:noFill/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CE775D0-CCF6-DA90-98C8-AE5B1D3F6661}"/>
              </a:ext>
            </a:extLst>
          </p:cNvPr>
          <p:cNvSpPr/>
          <p:nvPr/>
        </p:nvSpPr>
        <p:spPr>
          <a:xfrm>
            <a:off x="3761815" y="3635562"/>
            <a:ext cx="1477682" cy="1644650"/>
          </a:xfrm>
          <a:custGeom>
            <a:avLst/>
            <a:gdLst>
              <a:gd name="connsiteX0" fmla="*/ 0 w 1333500"/>
              <a:gd name="connsiteY0" fmla="*/ 1581150 h 1581150"/>
              <a:gd name="connsiteX1" fmla="*/ 0 w 1333500"/>
              <a:gd name="connsiteY1" fmla="*/ 0 h 1581150"/>
              <a:gd name="connsiteX2" fmla="*/ 1333500 w 1333500"/>
              <a:gd name="connsiteY2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1581150">
                <a:moveTo>
                  <a:pt x="0" y="1581150"/>
                </a:moveTo>
                <a:lnTo>
                  <a:pt x="0" y="0"/>
                </a:lnTo>
                <a:lnTo>
                  <a:pt x="1333500" y="0"/>
                </a:lnTo>
              </a:path>
            </a:pathLst>
          </a:cu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CD48B6-7073-8629-13F0-4E5A5D1A78C4}"/>
              </a:ext>
            </a:extLst>
          </p:cNvPr>
          <p:cNvSpPr/>
          <p:nvPr/>
        </p:nvSpPr>
        <p:spPr>
          <a:xfrm>
            <a:off x="4209210" y="3560950"/>
            <a:ext cx="1028700" cy="1719262"/>
          </a:xfrm>
          <a:custGeom>
            <a:avLst/>
            <a:gdLst>
              <a:gd name="connsiteX0" fmla="*/ 1033463 w 1033463"/>
              <a:gd name="connsiteY0" fmla="*/ 0 h 1719262"/>
              <a:gd name="connsiteX1" fmla="*/ 0 w 1033463"/>
              <a:gd name="connsiteY1" fmla="*/ 0 h 1719262"/>
              <a:gd name="connsiteX2" fmla="*/ 0 w 1033463"/>
              <a:gd name="connsiteY2" fmla="*/ 1719262 h 171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463" h="1719262">
                <a:moveTo>
                  <a:pt x="1033463" y="0"/>
                </a:moveTo>
                <a:lnTo>
                  <a:pt x="0" y="0"/>
                </a:lnTo>
                <a:lnTo>
                  <a:pt x="0" y="1719262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54F9AD4-7918-CB35-D85A-1304A0AD0526}"/>
              </a:ext>
            </a:extLst>
          </p:cNvPr>
          <p:cNvSpPr/>
          <p:nvPr/>
        </p:nvSpPr>
        <p:spPr>
          <a:xfrm>
            <a:off x="4066335" y="3494275"/>
            <a:ext cx="1157287" cy="1781175"/>
          </a:xfrm>
          <a:custGeom>
            <a:avLst/>
            <a:gdLst>
              <a:gd name="connsiteX0" fmla="*/ 1176337 w 1176337"/>
              <a:gd name="connsiteY0" fmla="*/ 0 h 1781175"/>
              <a:gd name="connsiteX1" fmla="*/ 0 w 1176337"/>
              <a:gd name="connsiteY1" fmla="*/ 0 h 1781175"/>
              <a:gd name="connsiteX2" fmla="*/ 0 w 1176337"/>
              <a:gd name="connsiteY2" fmla="*/ 1781175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337" h="1781175">
                <a:moveTo>
                  <a:pt x="1176337" y="0"/>
                </a:moveTo>
                <a:lnTo>
                  <a:pt x="0" y="0"/>
                </a:lnTo>
                <a:lnTo>
                  <a:pt x="0" y="1781175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BFAE6F-9128-4258-A304-CBB56BCE13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1" b="37271"/>
          <a:stretch/>
        </p:blipFill>
        <p:spPr>
          <a:xfrm rot="5400000" flipV="1">
            <a:off x="1225697" y="3438128"/>
            <a:ext cx="438153" cy="11229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965A45-837B-5EA2-BFBC-6C0C54FD36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12438" r="24939" b="43408"/>
          <a:stretch/>
        </p:blipFill>
        <p:spPr>
          <a:xfrm>
            <a:off x="1236750" y="3054537"/>
            <a:ext cx="257026" cy="2349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2D3DB25-DE8E-D442-0E18-402E941890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1" b="37271"/>
          <a:stretch/>
        </p:blipFill>
        <p:spPr>
          <a:xfrm rot="5400000" flipV="1">
            <a:off x="1796788" y="3438128"/>
            <a:ext cx="438153" cy="11229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01EA5FC-A408-AAE1-68E2-6A5F938ADAE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12438" r="24939" b="43408"/>
          <a:stretch/>
        </p:blipFill>
        <p:spPr>
          <a:xfrm>
            <a:off x="1807841" y="3054537"/>
            <a:ext cx="257026" cy="2349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118DCDC-8922-CC27-8524-D753B68D74C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1" b="37271"/>
          <a:stretch/>
        </p:blipFill>
        <p:spPr>
          <a:xfrm rot="5400000" flipV="1">
            <a:off x="1232841" y="4317603"/>
            <a:ext cx="438153" cy="11229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C9CCE39-72CD-4A56-C880-B1CE43D2428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12438" r="24939" b="43408"/>
          <a:stretch/>
        </p:blipFill>
        <p:spPr>
          <a:xfrm>
            <a:off x="1243894" y="3934012"/>
            <a:ext cx="257026" cy="2349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63D1C6-244C-8366-EC4A-A8BAFE8535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1" b="37271"/>
          <a:stretch/>
        </p:blipFill>
        <p:spPr>
          <a:xfrm rot="5400000" flipV="1">
            <a:off x="1803932" y="4317603"/>
            <a:ext cx="438153" cy="11229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AF3703C-3667-BB41-B23B-7954909D6E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12438" r="24939" b="43408"/>
          <a:stretch/>
        </p:blipFill>
        <p:spPr>
          <a:xfrm>
            <a:off x="1814985" y="3934012"/>
            <a:ext cx="257026" cy="23495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1227176-D127-843A-8D87-61F72BBA7E07}"/>
              </a:ext>
            </a:extLst>
          </p:cNvPr>
          <p:cNvSpPr/>
          <p:nvPr/>
        </p:nvSpPr>
        <p:spPr>
          <a:xfrm>
            <a:off x="1451722" y="3279962"/>
            <a:ext cx="1843088" cy="2014538"/>
          </a:xfrm>
          <a:custGeom>
            <a:avLst/>
            <a:gdLst>
              <a:gd name="connsiteX0" fmla="*/ 0 w 1814513"/>
              <a:gd name="connsiteY0" fmla="*/ 0 h 2014538"/>
              <a:gd name="connsiteX1" fmla="*/ 209550 w 1814513"/>
              <a:gd name="connsiteY1" fmla="*/ 0 h 2014538"/>
              <a:gd name="connsiteX2" fmla="*/ 209550 w 1814513"/>
              <a:gd name="connsiteY2" fmla="*/ 614363 h 2014538"/>
              <a:gd name="connsiteX3" fmla="*/ 1814513 w 1814513"/>
              <a:gd name="connsiteY3" fmla="*/ 614363 h 2014538"/>
              <a:gd name="connsiteX4" fmla="*/ 1814513 w 1814513"/>
              <a:gd name="connsiteY4" fmla="*/ 2014538 h 20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4513" h="2014538">
                <a:moveTo>
                  <a:pt x="0" y="0"/>
                </a:moveTo>
                <a:lnTo>
                  <a:pt x="209550" y="0"/>
                </a:lnTo>
                <a:lnTo>
                  <a:pt x="209550" y="614363"/>
                </a:lnTo>
                <a:lnTo>
                  <a:pt x="1814513" y="614363"/>
                </a:lnTo>
                <a:lnTo>
                  <a:pt x="1814513" y="2014538"/>
                </a:lnTo>
              </a:path>
            </a:pathLst>
          </a:cu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2BAB9F1-6BEC-7313-AAFC-98C358B50AB3}"/>
              </a:ext>
            </a:extLst>
          </p:cNvPr>
          <p:cNvSpPr/>
          <p:nvPr/>
        </p:nvSpPr>
        <p:spPr>
          <a:xfrm>
            <a:off x="1451722" y="4161025"/>
            <a:ext cx="1681163" cy="1114425"/>
          </a:xfrm>
          <a:custGeom>
            <a:avLst/>
            <a:gdLst>
              <a:gd name="connsiteX0" fmla="*/ 0 w 1681163"/>
              <a:gd name="connsiteY0" fmla="*/ 0 h 1114425"/>
              <a:gd name="connsiteX1" fmla="*/ 219075 w 1681163"/>
              <a:gd name="connsiteY1" fmla="*/ 0 h 1114425"/>
              <a:gd name="connsiteX2" fmla="*/ 219075 w 1681163"/>
              <a:gd name="connsiteY2" fmla="*/ 595312 h 1114425"/>
              <a:gd name="connsiteX3" fmla="*/ 1681163 w 1681163"/>
              <a:gd name="connsiteY3" fmla="*/ 595312 h 1114425"/>
              <a:gd name="connsiteX4" fmla="*/ 1681163 w 1681163"/>
              <a:gd name="connsiteY4" fmla="*/ 1114425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1163" h="1114425">
                <a:moveTo>
                  <a:pt x="0" y="0"/>
                </a:moveTo>
                <a:lnTo>
                  <a:pt x="219075" y="0"/>
                </a:lnTo>
                <a:lnTo>
                  <a:pt x="219075" y="595312"/>
                </a:lnTo>
                <a:lnTo>
                  <a:pt x="1681163" y="595312"/>
                </a:lnTo>
                <a:lnTo>
                  <a:pt x="1681163" y="1114425"/>
                </a:lnTo>
              </a:path>
            </a:pathLst>
          </a:cu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B55D194-90D4-E6AB-7513-8333A3FAC8CB}"/>
              </a:ext>
            </a:extLst>
          </p:cNvPr>
          <p:cNvSpPr/>
          <p:nvPr/>
        </p:nvSpPr>
        <p:spPr>
          <a:xfrm>
            <a:off x="2013697" y="3279962"/>
            <a:ext cx="960718" cy="2000250"/>
          </a:xfrm>
          <a:custGeom>
            <a:avLst/>
            <a:gdLst>
              <a:gd name="connsiteX0" fmla="*/ 0 w 971550"/>
              <a:gd name="connsiteY0" fmla="*/ 0 h 2000250"/>
              <a:gd name="connsiteX1" fmla="*/ 971550 w 971550"/>
              <a:gd name="connsiteY1" fmla="*/ 0 h 2000250"/>
              <a:gd name="connsiteX2" fmla="*/ 971550 w 971550"/>
              <a:gd name="connsiteY2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50" h="2000250">
                <a:moveTo>
                  <a:pt x="0" y="0"/>
                </a:moveTo>
                <a:lnTo>
                  <a:pt x="971550" y="0"/>
                </a:lnTo>
                <a:lnTo>
                  <a:pt x="971550" y="2000250"/>
                </a:lnTo>
              </a:path>
            </a:pathLst>
          </a:cu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C702970-8AFF-42CE-5801-BC2E715E6F94}"/>
              </a:ext>
            </a:extLst>
          </p:cNvPr>
          <p:cNvSpPr/>
          <p:nvPr/>
        </p:nvSpPr>
        <p:spPr>
          <a:xfrm>
            <a:off x="2023222" y="4161025"/>
            <a:ext cx="799798" cy="1128712"/>
          </a:xfrm>
          <a:custGeom>
            <a:avLst/>
            <a:gdLst>
              <a:gd name="connsiteX0" fmla="*/ 0 w 838200"/>
              <a:gd name="connsiteY0" fmla="*/ 0 h 1128712"/>
              <a:gd name="connsiteX1" fmla="*/ 838200 w 838200"/>
              <a:gd name="connsiteY1" fmla="*/ 0 h 1128712"/>
              <a:gd name="connsiteX2" fmla="*/ 838200 w 838200"/>
              <a:gd name="connsiteY2" fmla="*/ 1128712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128712">
                <a:moveTo>
                  <a:pt x="0" y="0"/>
                </a:moveTo>
                <a:lnTo>
                  <a:pt x="838200" y="0"/>
                </a:lnTo>
                <a:lnTo>
                  <a:pt x="838200" y="1128712"/>
                </a:lnTo>
              </a:path>
            </a:pathLst>
          </a:cu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08E621D-828A-00EA-B0AB-E8C9C1F29D15}"/>
              </a:ext>
            </a:extLst>
          </p:cNvPr>
          <p:cNvSpPr/>
          <p:nvPr/>
        </p:nvSpPr>
        <p:spPr>
          <a:xfrm>
            <a:off x="1285035" y="3284725"/>
            <a:ext cx="561975" cy="514350"/>
          </a:xfrm>
          <a:custGeom>
            <a:avLst/>
            <a:gdLst>
              <a:gd name="connsiteX0" fmla="*/ 0 w 561975"/>
              <a:gd name="connsiteY0" fmla="*/ 0 h 514350"/>
              <a:gd name="connsiteX1" fmla="*/ 0 w 561975"/>
              <a:gd name="connsiteY1" fmla="*/ 514350 h 514350"/>
              <a:gd name="connsiteX2" fmla="*/ 561975 w 561975"/>
              <a:gd name="connsiteY2" fmla="*/ 514350 h 514350"/>
              <a:gd name="connsiteX3" fmla="*/ 561975 w 561975"/>
              <a:gd name="connsiteY3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514350">
                <a:moveTo>
                  <a:pt x="0" y="0"/>
                </a:moveTo>
                <a:lnTo>
                  <a:pt x="0" y="514350"/>
                </a:lnTo>
                <a:lnTo>
                  <a:pt x="561975" y="514350"/>
                </a:lnTo>
                <a:lnTo>
                  <a:pt x="561975" y="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5BE1AC4-FE9B-1791-77CE-14D6CC0C2EFC}"/>
              </a:ext>
            </a:extLst>
          </p:cNvPr>
          <p:cNvSpPr/>
          <p:nvPr/>
        </p:nvSpPr>
        <p:spPr>
          <a:xfrm>
            <a:off x="1213597" y="3797487"/>
            <a:ext cx="79375" cy="365125"/>
          </a:xfrm>
          <a:custGeom>
            <a:avLst/>
            <a:gdLst>
              <a:gd name="connsiteX0" fmla="*/ 69850 w 79375"/>
              <a:gd name="connsiteY0" fmla="*/ 0 h 365125"/>
              <a:gd name="connsiteX1" fmla="*/ 0 w 79375"/>
              <a:gd name="connsiteY1" fmla="*/ 0 h 365125"/>
              <a:gd name="connsiteX2" fmla="*/ 0 w 79375"/>
              <a:gd name="connsiteY2" fmla="*/ 365125 h 365125"/>
              <a:gd name="connsiteX3" fmla="*/ 79375 w 7937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75" h="365125">
                <a:moveTo>
                  <a:pt x="69850" y="0"/>
                </a:moveTo>
                <a:lnTo>
                  <a:pt x="0" y="0"/>
                </a:lnTo>
                <a:lnTo>
                  <a:pt x="0" y="365125"/>
                </a:lnTo>
                <a:lnTo>
                  <a:pt x="79375" y="365125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011EB95-8F49-5921-F8D4-435121B963D6}"/>
              </a:ext>
            </a:extLst>
          </p:cNvPr>
          <p:cNvSpPr/>
          <p:nvPr/>
        </p:nvSpPr>
        <p:spPr>
          <a:xfrm>
            <a:off x="1781922" y="3797487"/>
            <a:ext cx="76200" cy="365125"/>
          </a:xfrm>
          <a:custGeom>
            <a:avLst/>
            <a:gdLst>
              <a:gd name="connsiteX0" fmla="*/ 0 w 76200"/>
              <a:gd name="connsiteY0" fmla="*/ 0 h 365125"/>
              <a:gd name="connsiteX1" fmla="*/ 0 w 76200"/>
              <a:gd name="connsiteY1" fmla="*/ 365125 h 365125"/>
              <a:gd name="connsiteX2" fmla="*/ 76200 w 76200"/>
              <a:gd name="connsiteY2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365125">
                <a:moveTo>
                  <a:pt x="0" y="0"/>
                </a:moveTo>
                <a:lnTo>
                  <a:pt x="0" y="365125"/>
                </a:lnTo>
                <a:lnTo>
                  <a:pt x="76200" y="365125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A9BAF50-42B1-2C94-3795-DB7F23D1D8D4}"/>
              </a:ext>
            </a:extLst>
          </p:cNvPr>
          <p:cNvSpPr/>
          <p:nvPr/>
        </p:nvSpPr>
        <p:spPr>
          <a:xfrm>
            <a:off x="1444578" y="3706206"/>
            <a:ext cx="576263" cy="0"/>
          </a:xfrm>
          <a:custGeom>
            <a:avLst/>
            <a:gdLst>
              <a:gd name="connsiteX0" fmla="*/ 0 w 576263"/>
              <a:gd name="connsiteY0" fmla="*/ 0 h 0"/>
              <a:gd name="connsiteX1" fmla="*/ 576263 w 57626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6263">
                <a:moveTo>
                  <a:pt x="0" y="0"/>
                </a:moveTo>
                <a:lnTo>
                  <a:pt x="576263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AC5D61A-043C-5975-4380-919742DA3BF4}"/>
              </a:ext>
            </a:extLst>
          </p:cNvPr>
          <p:cNvSpPr/>
          <p:nvPr/>
        </p:nvSpPr>
        <p:spPr>
          <a:xfrm>
            <a:off x="1449341" y="4587268"/>
            <a:ext cx="573881" cy="0"/>
          </a:xfrm>
          <a:custGeom>
            <a:avLst/>
            <a:gdLst>
              <a:gd name="connsiteX0" fmla="*/ 0 w 573881"/>
              <a:gd name="connsiteY0" fmla="*/ 0 h 0"/>
              <a:gd name="connsiteX1" fmla="*/ 573881 w 57388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3881">
                <a:moveTo>
                  <a:pt x="0" y="0"/>
                </a:moveTo>
                <a:lnTo>
                  <a:pt x="573881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AA7C2BF-ADAE-3365-D848-21E2AA24B7C5}"/>
              </a:ext>
            </a:extLst>
          </p:cNvPr>
          <p:cNvSpPr/>
          <p:nvPr/>
        </p:nvSpPr>
        <p:spPr>
          <a:xfrm>
            <a:off x="1730328" y="3706206"/>
            <a:ext cx="0" cy="881062"/>
          </a:xfrm>
          <a:custGeom>
            <a:avLst/>
            <a:gdLst>
              <a:gd name="connsiteX0" fmla="*/ 0 w 0"/>
              <a:gd name="connsiteY0" fmla="*/ 0 h 881062"/>
              <a:gd name="connsiteX1" fmla="*/ 0 w 0"/>
              <a:gd name="connsiteY1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81062">
                <a:moveTo>
                  <a:pt x="0" y="0"/>
                </a:moveTo>
                <a:lnTo>
                  <a:pt x="0" y="881062"/>
                </a:lnTo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FA10C07-BFAB-898C-9DB4-0C782DFF8F55}"/>
              </a:ext>
            </a:extLst>
          </p:cNvPr>
          <p:cNvSpPr/>
          <p:nvPr/>
        </p:nvSpPr>
        <p:spPr>
          <a:xfrm>
            <a:off x="1842247" y="3799074"/>
            <a:ext cx="2352675" cy="45719"/>
          </a:xfrm>
          <a:custGeom>
            <a:avLst/>
            <a:gdLst>
              <a:gd name="connsiteX0" fmla="*/ 0 w 2366963"/>
              <a:gd name="connsiteY0" fmla="*/ 0 h 0"/>
              <a:gd name="connsiteX1" fmla="*/ 2362200 w 2366963"/>
              <a:gd name="connsiteY1" fmla="*/ 0 h 0"/>
              <a:gd name="connsiteX2" fmla="*/ 2366963 w 2366963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963">
                <a:moveTo>
                  <a:pt x="0" y="0"/>
                </a:moveTo>
                <a:lnTo>
                  <a:pt x="2362200" y="0"/>
                </a:lnTo>
                <a:lnTo>
                  <a:pt x="2366963" y="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89183F4-E876-BF66-E555-7E698039C845}"/>
              </a:ext>
            </a:extLst>
          </p:cNvPr>
          <p:cNvSpPr/>
          <p:nvPr/>
        </p:nvSpPr>
        <p:spPr>
          <a:xfrm>
            <a:off x="2016360" y="3706127"/>
            <a:ext cx="2035688" cy="45719"/>
          </a:xfrm>
          <a:custGeom>
            <a:avLst/>
            <a:gdLst>
              <a:gd name="connsiteX0" fmla="*/ 0 w 2366963"/>
              <a:gd name="connsiteY0" fmla="*/ 0 h 0"/>
              <a:gd name="connsiteX1" fmla="*/ 2362200 w 2366963"/>
              <a:gd name="connsiteY1" fmla="*/ 0 h 0"/>
              <a:gd name="connsiteX2" fmla="*/ 2366963 w 2366963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963">
                <a:moveTo>
                  <a:pt x="0" y="0"/>
                </a:moveTo>
                <a:lnTo>
                  <a:pt x="2362200" y="0"/>
                </a:lnTo>
                <a:lnTo>
                  <a:pt x="2366963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3FC92F7-ADF8-5655-1666-C02C8C5DAE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7"/>
          <a:stretch/>
        </p:blipFill>
        <p:spPr>
          <a:xfrm flipH="1" flipV="1">
            <a:off x="8719958" y="2767285"/>
            <a:ext cx="1407176" cy="59351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204C65-188A-BCFA-5AF9-8DBE990A5F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7"/>
          <a:stretch/>
        </p:blipFill>
        <p:spPr>
          <a:xfrm flipH="1">
            <a:off x="8730085" y="3635562"/>
            <a:ext cx="1407176" cy="59351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D26080-CD4A-E110-D7F4-A15A787E552A}"/>
              </a:ext>
            </a:extLst>
          </p:cNvPr>
          <p:cNvSpPr txBox="1"/>
          <p:nvPr/>
        </p:nvSpPr>
        <p:spPr>
          <a:xfrm>
            <a:off x="10067165" y="2991468"/>
            <a:ext cx="161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UpDown Servo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2726C2-E896-C141-E1A8-24BD48774ABA}"/>
              </a:ext>
            </a:extLst>
          </p:cNvPr>
          <p:cNvSpPr txBox="1"/>
          <p:nvPr/>
        </p:nvSpPr>
        <p:spPr>
          <a:xfrm>
            <a:off x="10108727" y="3637267"/>
            <a:ext cx="16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LeftRight Servo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8DE7F2A-444E-4A22-358B-D37E3538A65F}"/>
              </a:ext>
            </a:extLst>
          </p:cNvPr>
          <p:cNvSpPr/>
          <p:nvPr/>
        </p:nvSpPr>
        <p:spPr>
          <a:xfrm>
            <a:off x="7468347" y="2514787"/>
            <a:ext cx="1251611" cy="679450"/>
          </a:xfrm>
          <a:custGeom>
            <a:avLst/>
            <a:gdLst>
              <a:gd name="connsiteX0" fmla="*/ 0 w 1266825"/>
              <a:gd name="connsiteY0" fmla="*/ 0 h 673100"/>
              <a:gd name="connsiteX1" fmla="*/ 996950 w 1266825"/>
              <a:gd name="connsiteY1" fmla="*/ 0 h 673100"/>
              <a:gd name="connsiteX2" fmla="*/ 996950 w 1266825"/>
              <a:gd name="connsiteY2" fmla="*/ 673100 h 673100"/>
              <a:gd name="connsiteX3" fmla="*/ 1266825 w 1266825"/>
              <a:gd name="connsiteY3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25" h="673100">
                <a:moveTo>
                  <a:pt x="0" y="0"/>
                </a:moveTo>
                <a:lnTo>
                  <a:pt x="996950" y="0"/>
                </a:lnTo>
                <a:lnTo>
                  <a:pt x="996950" y="673100"/>
                </a:lnTo>
                <a:lnTo>
                  <a:pt x="1266825" y="673100"/>
                </a:lnTo>
              </a:path>
            </a:pathLst>
          </a:custGeom>
          <a:noFill/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4017842-D01A-5763-B089-19E98D649DB1}"/>
              </a:ext>
            </a:extLst>
          </p:cNvPr>
          <p:cNvSpPr/>
          <p:nvPr/>
        </p:nvSpPr>
        <p:spPr>
          <a:xfrm>
            <a:off x="7478666" y="2591781"/>
            <a:ext cx="1297781" cy="640556"/>
          </a:xfrm>
          <a:custGeom>
            <a:avLst/>
            <a:gdLst>
              <a:gd name="connsiteX0" fmla="*/ 0 w 1297781"/>
              <a:gd name="connsiteY0" fmla="*/ 0 h 640556"/>
              <a:gd name="connsiteX1" fmla="*/ 919162 w 1297781"/>
              <a:gd name="connsiteY1" fmla="*/ 0 h 640556"/>
              <a:gd name="connsiteX2" fmla="*/ 919162 w 1297781"/>
              <a:gd name="connsiteY2" fmla="*/ 640556 h 640556"/>
              <a:gd name="connsiteX3" fmla="*/ 1297781 w 1297781"/>
              <a:gd name="connsiteY3" fmla="*/ 640556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781" h="640556">
                <a:moveTo>
                  <a:pt x="0" y="0"/>
                </a:moveTo>
                <a:lnTo>
                  <a:pt x="919162" y="0"/>
                </a:lnTo>
                <a:lnTo>
                  <a:pt x="919162" y="640556"/>
                </a:lnTo>
                <a:lnTo>
                  <a:pt x="1297781" y="640556"/>
                </a:lnTo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76FBD80-465A-255E-DD43-7F673FB1E592}"/>
              </a:ext>
            </a:extLst>
          </p:cNvPr>
          <p:cNvSpPr/>
          <p:nvPr/>
        </p:nvSpPr>
        <p:spPr>
          <a:xfrm>
            <a:off x="7473903" y="2425093"/>
            <a:ext cx="1247775" cy="726282"/>
          </a:xfrm>
          <a:custGeom>
            <a:avLst/>
            <a:gdLst>
              <a:gd name="connsiteX0" fmla="*/ 0 w 1247775"/>
              <a:gd name="connsiteY0" fmla="*/ 0 h 721519"/>
              <a:gd name="connsiteX1" fmla="*/ 1031082 w 1247775"/>
              <a:gd name="connsiteY1" fmla="*/ 0 h 721519"/>
              <a:gd name="connsiteX2" fmla="*/ 1031082 w 1247775"/>
              <a:gd name="connsiteY2" fmla="*/ 721519 h 721519"/>
              <a:gd name="connsiteX3" fmla="*/ 1247775 w 1247775"/>
              <a:gd name="connsiteY3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721519">
                <a:moveTo>
                  <a:pt x="0" y="0"/>
                </a:moveTo>
                <a:lnTo>
                  <a:pt x="1031082" y="0"/>
                </a:lnTo>
                <a:lnTo>
                  <a:pt x="1031082" y="721519"/>
                </a:lnTo>
                <a:lnTo>
                  <a:pt x="1247775" y="721519"/>
                </a:lnTo>
              </a:path>
            </a:pathLst>
          </a:custGeom>
          <a:noFill/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FC7AA60-9F0A-F490-3BB3-5F89BAD2C4C2}"/>
              </a:ext>
            </a:extLst>
          </p:cNvPr>
          <p:cNvSpPr/>
          <p:nvPr/>
        </p:nvSpPr>
        <p:spPr>
          <a:xfrm>
            <a:off x="7390501" y="2289362"/>
            <a:ext cx="1344671" cy="1483520"/>
          </a:xfrm>
          <a:custGeom>
            <a:avLst/>
            <a:gdLst>
              <a:gd name="connsiteX0" fmla="*/ 1646 w 1344671"/>
              <a:gd name="connsiteY0" fmla="*/ 139700 h 1504950"/>
              <a:gd name="connsiteX1" fmla="*/ 1646 w 1344671"/>
              <a:gd name="connsiteY1" fmla="*/ 0 h 1504950"/>
              <a:gd name="connsiteX2" fmla="*/ 506471 w 1344671"/>
              <a:gd name="connsiteY2" fmla="*/ 0 h 1504950"/>
              <a:gd name="connsiteX3" fmla="*/ 506471 w 1344671"/>
              <a:gd name="connsiteY3" fmla="*/ 1504950 h 1504950"/>
              <a:gd name="connsiteX4" fmla="*/ 1344671 w 1344671"/>
              <a:gd name="connsiteY4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671" h="1504950">
                <a:moveTo>
                  <a:pt x="1646" y="139700"/>
                </a:moveTo>
                <a:cubicBezTo>
                  <a:pt x="1646" y="83079"/>
                  <a:pt x="-2058" y="26458"/>
                  <a:pt x="1646" y="0"/>
                </a:cubicBezTo>
                <a:lnTo>
                  <a:pt x="506471" y="0"/>
                </a:lnTo>
                <a:lnTo>
                  <a:pt x="506471" y="1504950"/>
                </a:lnTo>
                <a:lnTo>
                  <a:pt x="1344671" y="1504950"/>
                </a:lnTo>
              </a:path>
            </a:pathLst>
          </a:custGeom>
          <a:noFill/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7431EA-08E9-3B3B-2A25-CE26D8597DD4}"/>
              </a:ext>
            </a:extLst>
          </p:cNvPr>
          <p:cNvCxnSpPr>
            <a:stCxn id="65" idx="0"/>
          </p:cNvCxnSpPr>
          <p:nvPr/>
        </p:nvCxnSpPr>
        <p:spPr>
          <a:xfrm flipH="1">
            <a:off x="7390501" y="2514787"/>
            <a:ext cx="778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32A1EF-1079-EB41-F30D-C1946B8BA3D6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7390501" y="2589795"/>
            <a:ext cx="88165" cy="1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EDE1E2-24A6-E52D-39DC-C96736C5FFF8}"/>
              </a:ext>
            </a:extLst>
          </p:cNvPr>
          <p:cNvSpPr/>
          <p:nvPr/>
        </p:nvSpPr>
        <p:spPr>
          <a:xfrm>
            <a:off x="8035878" y="2587018"/>
            <a:ext cx="700088" cy="1252538"/>
          </a:xfrm>
          <a:custGeom>
            <a:avLst/>
            <a:gdLst>
              <a:gd name="connsiteX0" fmla="*/ 0 w 700088"/>
              <a:gd name="connsiteY0" fmla="*/ 0 h 1252538"/>
              <a:gd name="connsiteX1" fmla="*/ 0 w 700088"/>
              <a:gd name="connsiteY1" fmla="*/ 1252538 h 1252538"/>
              <a:gd name="connsiteX2" fmla="*/ 700088 w 700088"/>
              <a:gd name="connsiteY2" fmla="*/ 1252538 h 125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88" h="1252538">
                <a:moveTo>
                  <a:pt x="0" y="0"/>
                </a:moveTo>
                <a:lnTo>
                  <a:pt x="0" y="1252538"/>
                </a:lnTo>
                <a:lnTo>
                  <a:pt x="700088" y="1252538"/>
                </a:lnTo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FD28BB6-A689-AC9C-B924-D88F8B964F0A}"/>
              </a:ext>
            </a:extLst>
          </p:cNvPr>
          <p:cNvSpPr/>
          <p:nvPr/>
        </p:nvSpPr>
        <p:spPr>
          <a:xfrm>
            <a:off x="8076359" y="2514786"/>
            <a:ext cx="658813" cy="1291433"/>
          </a:xfrm>
          <a:custGeom>
            <a:avLst/>
            <a:gdLst>
              <a:gd name="connsiteX0" fmla="*/ 0 w 700088"/>
              <a:gd name="connsiteY0" fmla="*/ 0 h 1252538"/>
              <a:gd name="connsiteX1" fmla="*/ 0 w 700088"/>
              <a:gd name="connsiteY1" fmla="*/ 1252538 h 1252538"/>
              <a:gd name="connsiteX2" fmla="*/ 700088 w 700088"/>
              <a:gd name="connsiteY2" fmla="*/ 1252538 h 125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088" h="1252538">
                <a:moveTo>
                  <a:pt x="0" y="0"/>
                </a:moveTo>
                <a:lnTo>
                  <a:pt x="0" y="1252538"/>
                </a:lnTo>
                <a:lnTo>
                  <a:pt x="700088" y="1252538"/>
                </a:lnTo>
              </a:path>
            </a:pathLst>
          </a:custGeom>
          <a:noFill/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B19103A7-C3B2-1FBC-B7B3-FB812660C2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7936821" y="4434522"/>
            <a:ext cx="898200" cy="2348011"/>
          </a:xfrm>
          <a:prstGeom prst="rect">
            <a:avLst/>
          </a:pr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9197DB0-E635-1F7D-EB5B-3FC6C1418E4C}"/>
              </a:ext>
            </a:extLst>
          </p:cNvPr>
          <p:cNvSpPr/>
          <p:nvPr/>
        </p:nvSpPr>
        <p:spPr>
          <a:xfrm>
            <a:off x="5942760" y="3984813"/>
            <a:ext cx="1609725" cy="1402556"/>
          </a:xfrm>
          <a:custGeom>
            <a:avLst/>
            <a:gdLst>
              <a:gd name="connsiteX0" fmla="*/ 0 w 1309687"/>
              <a:gd name="connsiteY0" fmla="*/ 0 h 1395413"/>
              <a:gd name="connsiteX1" fmla="*/ 0 w 1309687"/>
              <a:gd name="connsiteY1" fmla="*/ 1395413 h 1395413"/>
              <a:gd name="connsiteX2" fmla="*/ 1309687 w 1309687"/>
              <a:gd name="connsiteY2" fmla="*/ 1395413 h 139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7" h="1395413">
                <a:moveTo>
                  <a:pt x="0" y="0"/>
                </a:moveTo>
                <a:lnTo>
                  <a:pt x="0" y="1395413"/>
                </a:lnTo>
                <a:lnTo>
                  <a:pt x="1309687" y="1395413"/>
                </a:lnTo>
              </a:path>
            </a:pathLst>
          </a:cu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3901193-23E3-770A-B700-6DAF8C879459}"/>
              </a:ext>
            </a:extLst>
          </p:cNvPr>
          <p:cNvSpPr/>
          <p:nvPr/>
        </p:nvSpPr>
        <p:spPr>
          <a:xfrm>
            <a:off x="6011022" y="3984813"/>
            <a:ext cx="1514475" cy="1540266"/>
          </a:xfrm>
          <a:custGeom>
            <a:avLst/>
            <a:gdLst>
              <a:gd name="connsiteX0" fmla="*/ 0 w 1309687"/>
              <a:gd name="connsiteY0" fmla="*/ 0 h 1395413"/>
              <a:gd name="connsiteX1" fmla="*/ 0 w 1309687"/>
              <a:gd name="connsiteY1" fmla="*/ 1395413 h 1395413"/>
              <a:gd name="connsiteX2" fmla="*/ 1309687 w 1309687"/>
              <a:gd name="connsiteY2" fmla="*/ 1395413 h 139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7" h="1395413">
                <a:moveTo>
                  <a:pt x="0" y="0"/>
                </a:moveTo>
                <a:lnTo>
                  <a:pt x="0" y="1395413"/>
                </a:lnTo>
                <a:lnTo>
                  <a:pt x="1309687" y="1395413"/>
                </a:lnTo>
              </a:path>
            </a:pathLst>
          </a:custGeom>
          <a:noFill/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D37566A-B0FE-C261-D251-718BAE5C32E0}"/>
              </a:ext>
            </a:extLst>
          </p:cNvPr>
          <p:cNvSpPr/>
          <p:nvPr/>
        </p:nvSpPr>
        <p:spPr>
          <a:xfrm>
            <a:off x="5877348" y="3984812"/>
            <a:ext cx="1648149" cy="1664494"/>
          </a:xfrm>
          <a:custGeom>
            <a:avLst/>
            <a:gdLst>
              <a:gd name="connsiteX0" fmla="*/ 0 w 1309687"/>
              <a:gd name="connsiteY0" fmla="*/ 0 h 1395413"/>
              <a:gd name="connsiteX1" fmla="*/ 0 w 1309687"/>
              <a:gd name="connsiteY1" fmla="*/ 1395413 h 1395413"/>
              <a:gd name="connsiteX2" fmla="*/ 1309687 w 1309687"/>
              <a:gd name="connsiteY2" fmla="*/ 1395413 h 139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7" h="1395413">
                <a:moveTo>
                  <a:pt x="0" y="0"/>
                </a:moveTo>
                <a:lnTo>
                  <a:pt x="0" y="1395413"/>
                </a:lnTo>
                <a:lnTo>
                  <a:pt x="1309687" y="1395413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7C656B6-5C80-1BD6-78E1-3213B1AC18C1}"/>
              </a:ext>
            </a:extLst>
          </p:cNvPr>
          <p:cNvSpPr/>
          <p:nvPr/>
        </p:nvSpPr>
        <p:spPr>
          <a:xfrm>
            <a:off x="5819874" y="3978326"/>
            <a:ext cx="1705623" cy="1818614"/>
          </a:xfrm>
          <a:custGeom>
            <a:avLst/>
            <a:gdLst>
              <a:gd name="connsiteX0" fmla="*/ 0 w 1309687"/>
              <a:gd name="connsiteY0" fmla="*/ 0 h 1395413"/>
              <a:gd name="connsiteX1" fmla="*/ 0 w 1309687"/>
              <a:gd name="connsiteY1" fmla="*/ 1395413 h 1395413"/>
              <a:gd name="connsiteX2" fmla="*/ 1309687 w 1309687"/>
              <a:gd name="connsiteY2" fmla="*/ 1395413 h 139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7" h="1395413">
                <a:moveTo>
                  <a:pt x="0" y="0"/>
                </a:moveTo>
                <a:lnTo>
                  <a:pt x="0" y="1395413"/>
                </a:lnTo>
                <a:lnTo>
                  <a:pt x="1309687" y="1395413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68B582-88E3-B355-4499-AE6B8F1CDEDA}"/>
              </a:ext>
            </a:extLst>
          </p:cNvPr>
          <p:cNvSpPr txBox="1"/>
          <p:nvPr/>
        </p:nvSpPr>
        <p:spPr>
          <a:xfrm>
            <a:off x="2974415" y="629290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ADS1115</a:t>
            </a:r>
            <a:endParaRPr lang="en-M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7A277B-18D3-4ADD-ED60-F0C3676B3422}"/>
              </a:ext>
            </a:extLst>
          </p:cNvPr>
          <p:cNvSpPr txBox="1"/>
          <p:nvPr/>
        </p:nvSpPr>
        <p:spPr>
          <a:xfrm>
            <a:off x="7525497" y="6014247"/>
            <a:ext cx="20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HC-05 (Slave Mode)</a:t>
            </a:r>
          </a:p>
        </p:txBody>
      </p:sp>
    </p:spTree>
    <p:extLst>
      <p:ext uri="{BB962C8B-B14F-4D97-AF65-F5344CB8AC3E}">
        <p14:creationId xmlns:p14="http://schemas.microsoft.com/office/powerpoint/2010/main" val="179475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Yeu Shyang Chia</dc:creator>
  <cp:lastModifiedBy>Yeu Shyang Chia</cp:lastModifiedBy>
  <cp:revision>5</cp:revision>
  <dcterms:created xsi:type="dcterms:W3CDTF">2023-06-10T08:29:04Z</dcterms:created>
  <dcterms:modified xsi:type="dcterms:W3CDTF">2023-06-10T11:25:40Z</dcterms:modified>
</cp:coreProperties>
</file>