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257" r:id="rId3"/>
    <p:sldId id="264" r:id="rId4"/>
    <p:sldId id="269" r:id="rId5"/>
    <p:sldId id="258" r:id="rId6"/>
    <p:sldId id="259" r:id="rId7"/>
    <p:sldId id="260" r:id="rId8"/>
    <p:sldId id="268" r:id="rId9"/>
    <p:sldId id="267" r:id="rId10"/>
    <p:sldId id="262" r:id="rId11"/>
    <p:sldId id="270" r:id="rId12"/>
    <p:sldId id="272" r:id="rId13"/>
    <p:sldId id="273" r:id="rId14"/>
    <p:sldId id="274" r:id="rId15"/>
    <p:sldId id="265" r:id="rId16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18"/>
      <p:bold r:id="rId19"/>
    </p:embeddedFont>
    <p:embeddedFont>
      <p:font typeface="Microsoft JhengHei" panose="020B0604030504040204" pitchFamily="34" charset="-120"/>
      <p:regular r:id="rId18"/>
      <p:bold r:id="rId19"/>
    </p:embeddedFont>
    <p:embeddedFont>
      <p:font typeface="Nixie One" panose="020B0604020202020204" charset="0"/>
      <p:regular r:id="rId20"/>
    </p:embeddedFont>
    <p:embeddedFont>
      <p:font typeface="Muli" panose="020B0604020202020204" charset="0"/>
      <p:regular r:id="rId21"/>
      <p:bold r:id="rId22"/>
      <p:italic r:id="rId23"/>
      <p:boldItalic r:id="rId24"/>
    </p:embeddedFont>
    <p:embeddedFont>
      <p:font typeface="Verdana" panose="020B0604030504040204" pitchFamily="34" charset="0"/>
      <p:regular r:id="rId25"/>
      <p:bold r:id="rId26"/>
      <p:italic r:id="rId27"/>
      <p:boldItalic r:id="rId28"/>
    </p:embeddedFont>
    <p:embeddedFont>
      <p:font typeface="Trebuchet MS" panose="020B0603020202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愉悅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C9D0"/>
    <a:srgbClr val="19BBD5"/>
    <a:srgbClr val="1847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029C7A-AE7D-4343-972F-CDF23A56E8EC}">
  <a:tblStyle styleId="{D2029C7A-AE7D-4343-972F-CDF23A56E8EC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7-16T02:36:49.862" idx="1">
    <p:pos x="6000" y="0"/>
    <p:text>爬蟲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553DE7-1A6E-4089-A222-523299173C2F}" type="doc">
      <dgm:prSet loTypeId="urn:microsoft.com/office/officeart/2005/8/layout/process4" loCatId="process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5127150-AC04-473F-9565-EFA76F00401D}">
      <dgm:prSet phldrT="[文字]" custT="1"/>
      <dgm:spPr/>
      <dgm:t>
        <a:bodyPr/>
        <a:lstStyle/>
        <a:p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維基百科</a:t>
          </a:r>
          <a:endParaRPr lang="zh-TW" altLang="en-US" sz="24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0A2B652-56C8-449C-94D7-E888674C6692}" type="parTrans" cxnId="{E49C43C0-1505-46FC-B63A-06B6DB461300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5C7F2A8-E383-4CDF-8A72-752442701536}" type="sibTrans" cxnId="{E49C43C0-1505-46FC-B63A-06B6DB461300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665F657-7317-4073-BA8A-76D02803EBB9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取出資料</a:t>
          </a: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Tag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8BCA8E4-76C2-499B-A523-30A31188DADA}" type="parTrans" cxnId="{6814828B-FC6B-4091-9ACB-FB8B399791C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CF7A118-1A30-4F9C-8E37-E9076D18F51D}" type="sibTrans" cxnId="{6814828B-FC6B-4091-9ACB-FB8B399791CE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E42B75D-1EE2-48C8-B460-737506E45259}">
      <dgm:prSet phldrT="[文字]" custT="1"/>
      <dgm:spPr/>
      <dgm:t>
        <a:bodyPr/>
        <a:lstStyle/>
        <a:p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文字檔格式</a:t>
          </a:r>
          <a:endParaRPr lang="zh-TW" altLang="en-US" sz="24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31ED365-26F3-4226-A980-C14874DA8782}" type="parTrans" cxnId="{E22A4351-5F7E-4F89-90E5-75F9C664E3A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ED269C6-C414-4ACC-930E-968B8B61E38E}" type="sibTrans" cxnId="{E22A4351-5F7E-4F89-90E5-75F9C664E3A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BEE92B3-CCB0-4521-9308-65C2DA0F55E4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以</a:t>
          </a: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Python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剖析並過濾資料集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48C35E5-5B9C-4E56-A8CF-19908896BE58}" type="parTrans" cxnId="{E191DED7-7118-4068-990B-EB386A1AB04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54CBBC9-3238-4E9C-9ECE-2964D390FAE0}" type="sibTrans" cxnId="{E191DED7-7118-4068-990B-EB386A1AB044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72B1A94-6392-4D96-A7AF-9C11674F8FEE}">
      <dgm:prSet phldrT="[文字]" custT="1"/>
      <dgm:spPr/>
      <dgm:t>
        <a:bodyPr/>
        <a:lstStyle/>
        <a:p>
          <a:r>
            <a: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JSON</a:t>
          </a:r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檔格式</a:t>
          </a:r>
          <a:endParaRPr lang="zh-TW" altLang="en-US" sz="24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34C6E06-C963-4968-AD5B-B3BDB821C17F}" type="parTrans" cxnId="{F684BDAB-2145-4A8D-B646-8CB55BAA9A9F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9A6C0D4-4CC6-41A7-9A5B-AE298B26ED83}" type="sibTrans" cxnId="{F684BDAB-2145-4A8D-B646-8CB55BAA9A9F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243BC3D-8B02-4E89-A655-E89C67B841A0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資料模組化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F23AF8F-5214-47CE-BDD6-7951CDF1D058}" type="parTrans" cxnId="{5FFE66AB-95AC-4372-B262-7177F4FF4BE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C41CA2D-78F6-4EF1-A3BB-4F66EA133F4B}" type="sibTrans" cxnId="{5FFE66AB-95AC-4372-B262-7177F4FF4BE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A866BB6-C1C9-4C9F-A35D-002AC1B96466}" type="pres">
      <dgm:prSet presAssocID="{54553DE7-1A6E-4089-A222-523299173C2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36FFE41-8075-4A54-8272-AAE5858EEE0D}" type="pres">
      <dgm:prSet presAssocID="{C72B1A94-6392-4D96-A7AF-9C11674F8FEE}" presName="boxAndChildren" presStyleCnt="0"/>
      <dgm:spPr/>
    </dgm:pt>
    <dgm:pt modelId="{D856B0B3-6387-43E9-A78C-BD054CB427B8}" type="pres">
      <dgm:prSet presAssocID="{C72B1A94-6392-4D96-A7AF-9C11674F8FEE}" presName="parentTextBox" presStyleLbl="node1" presStyleIdx="0" presStyleCnt="3"/>
      <dgm:spPr/>
      <dgm:t>
        <a:bodyPr/>
        <a:lstStyle/>
        <a:p>
          <a:endParaRPr lang="zh-TW" altLang="en-US"/>
        </a:p>
      </dgm:t>
    </dgm:pt>
    <dgm:pt modelId="{2E773C26-B1FA-41AF-9FCF-D7293A58A396}" type="pres">
      <dgm:prSet presAssocID="{C72B1A94-6392-4D96-A7AF-9C11674F8FEE}" presName="entireBox" presStyleLbl="node1" presStyleIdx="0" presStyleCnt="3"/>
      <dgm:spPr/>
      <dgm:t>
        <a:bodyPr/>
        <a:lstStyle/>
        <a:p>
          <a:endParaRPr lang="zh-TW" altLang="en-US"/>
        </a:p>
      </dgm:t>
    </dgm:pt>
    <dgm:pt modelId="{BC4B54DA-FDB1-4DD3-BE1A-F8A58925F1A8}" type="pres">
      <dgm:prSet presAssocID="{C72B1A94-6392-4D96-A7AF-9C11674F8FEE}" presName="descendantBox" presStyleCnt="0"/>
      <dgm:spPr/>
    </dgm:pt>
    <dgm:pt modelId="{6F694148-B6FF-42A5-ADB3-5111A27BF41A}" type="pres">
      <dgm:prSet presAssocID="{1243BC3D-8B02-4E89-A655-E89C67B841A0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1C68839-C02E-48B7-8CDD-AECFE0535E44}" type="pres">
      <dgm:prSet presAssocID="{BED269C6-C414-4ACC-930E-968B8B61E38E}" presName="sp" presStyleCnt="0"/>
      <dgm:spPr/>
    </dgm:pt>
    <dgm:pt modelId="{F092E06E-F01A-4378-BA45-D90E5EBF59B3}" type="pres">
      <dgm:prSet presAssocID="{0E42B75D-1EE2-48C8-B460-737506E45259}" presName="arrowAndChildren" presStyleCnt="0"/>
      <dgm:spPr/>
    </dgm:pt>
    <dgm:pt modelId="{8EA928BD-8A21-46B1-9EBA-2DC28A6DFC3A}" type="pres">
      <dgm:prSet presAssocID="{0E42B75D-1EE2-48C8-B460-737506E45259}" presName="parentTextArrow" presStyleLbl="node1" presStyleIdx="0" presStyleCnt="3"/>
      <dgm:spPr/>
      <dgm:t>
        <a:bodyPr/>
        <a:lstStyle/>
        <a:p>
          <a:endParaRPr lang="zh-TW" altLang="en-US"/>
        </a:p>
      </dgm:t>
    </dgm:pt>
    <dgm:pt modelId="{C933FF1D-3250-4919-9DC6-D14A245DCDD9}" type="pres">
      <dgm:prSet presAssocID="{0E42B75D-1EE2-48C8-B460-737506E45259}" presName="arrow" presStyleLbl="node1" presStyleIdx="1" presStyleCnt="3"/>
      <dgm:spPr/>
      <dgm:t>
        <a:bodyPr/>
        <a:lstStyle/>
        <a:p>
          <a:endParaRPr lang="zh-TW" altLang="en-US"/>
        </a:p>
      </dgm:t>
    </dgm:pt>
    <dgm:pt modelId="{3E937BA4-4B3C-4CA7-8286-93447EAB95A2}" type="pres">
      <dgm:prSet presAssocID="{0E42B75D-1EE2-48C8-B460-737506E45259}" presName="descendantArrow" presStyleCnt="0"/>
      <dgm:spPr/>
    </dgm:pt>
    <dgm:pt modelId="{6977A2D2-4F84-4168-AC23-6DC1ABC88210}" type="pres">
      <dgm:prSet presAssocID="{5BEE92B3-CCB0-4521-9308-65C2DA0F55E4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F35711D-891B-4607-986C-4E3F5A786172}" type="pres">
      <dgm:prSet presAssocID="{45C7F2A8-E383-4CDF-8A72-752442701536}" presName="sp" presStyleCnt="0"/>
      <dgm:spPr/>
    </dgm:pt>
    <dgm:pt modelId="{F0545542-B5C5-4123-826B-8729C97DA7E4}" type="pres">
      <dgm:prSet presAssocID="{25127150-AC04-473F-9565-EFA76F00401D}" presName="arrowAndChildren" presStyleCnt="0"/>
      <dgm:spPr/>
    </dgm:pt>
    <dgm:pt modelId="{0DCA27E1-5350-4273-AF64-CC29785EAA7B}" type="pres">
      <dgm:prSet presAssocID="{25127150-AC04-473F-9565-EFA76F00401D}" presName="parentTextArrow" presStyleLbl="node1" presStyleIdx="1" presStyleCnt="3"/>
      <dgm:spPr/>
      <dgm:t>
        <a:bodyPr/>
        <a:lstStyle/>
        <a:p>
          <a:endParaRPr lang="zh-TW" altLang="en-US"/>
        </a:p>
      </dgm:t>
    </dgm:pt>
    <dgm:pt modelId="{5FF27190-D25F-4839-AFF7-9B39163C35E3}" type="pres">
      <dgm:prSet presAssocID="{25127150-AC04-473F-9565-EFA76F00401D}" presName="arrow" presStyleLbl="node1" presStyleIdx="2" presStyleCnt="3"/>
      <dgm:spPr/>
      <dgm:t>
        <a:bodyPr/>
        <a:lstStyle/>
        <a:p>
          <a:endParaRPr lang="zh-TW" altLang="en-US"/>
        </a:p>
      </dgm:t>
    </dgm:pt>
    <dgm:pt modelId="{383A58CB-400D-485D-9549-A0699292B563}" type="pres">
      <dgm:prSet presAssocID="{25127150-AC04-473F-9565-EFA76F00401D}" presName="descendantArrow" presStyleCnt="0"/>
      <dgm:spPr/>
    </dgm:pt>
    <dgm:pt modelId="{E5BCBBD5-FC64-4B19-A5E0-5C772DB132D8}" type="pres">
      <dgm:prSet presAssocID="{5665F657-7317-4073-BA8A-76D02803EBB9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0F0A662-7466-4F7D-9B93-6D3381B156A0}" type="presOf" srcId="{C72B1A94-6392-4D96-A7AF-9C11674F8FEE}" destId="{2E773C26-B1FA-41AF-9FCF-D7293A58A396}" srcOrd="1" destOrd="0" presId="urn:microsoft.com/office/officeart/2005/8/layout/process4"/>
    <dgm:cxn modelId="{E581E3BA-B0E5-4621-9590-53EE6731B0B8}" type="presOf" srcId="{5BEE92B3-CCB0-4521-9308-65C2DA0F55E4}" destId="{6977A2D2-4F84-4168-AC23-6DC1ABC88210}" srcOrd="0" destOrd="0" presId="urn:microsoft.com/office/officeart/2005/8/layout/process4"/>
    <dgm:cxn modelId="{5FFE66AB-95AC-4372-B262-7177F4FF4BE3}" srcId="{C72B1A94-6392-4D96-A7AF-9C11674F8FEE}" destId="{1243BC3D-8B02-4E89-A655-E89C67B841A0}" srcOrd="0" destOrd="0" parTransId="{8F23AF8F-5214-47CE-BDD6-7951CDF1D058}" sibTransId="{5C41CA2D-78F6-4EF1-A3BB-4F66EA133F4B}"/>
    <dgm:cxn modelId="{CDDE5C81-B942-43DD-A648-5B81E6B7E33F}" type="presOf" srcId="{1243BC3D-8B02-4E89-A655-E89C67B841A0}" destId="{6F694148-B6FF-42A5-ADB3-5111A27BF41A}" srcOrd="0" destOrd="0" presId="urn:microsoft.com/office/officeart/2005/8/layout/process4"/>
    <dgm:cxn modelId="{E191DED7-7118-4068-990B-EB386A1AB044}" srcId="{0E42B75D-1EE2-48C8-B460-737506E45259}" destId="{5BEE92B3-CCB0-4521-9308-65C2DA0F55E4}" srcOrd="0" destOrd="0" parTransId="{648C35E5-5B9C-4E56-A8CF-19908896BE58}" sibTransId="{454CBBC9-3238-4E9C-9ECE-2964D390FAE0}"/>
    <dgm:cxn modelId="{7FA1D883-A1F4-4AED-A6F9-A6BC56538170}" type="presOf" srcId="{0E42B75D-1EE2-48C8-B460-737506E45259}" destId="{C933FF1D-3250-4919-9DC6-D14A245DCDD9}" srcOrd="1" destOrd="0" presId="urn:microsoft.com/office/officeart/2005/8/layout/process4"/>
    <dgm:cxn modelId="{E49C43C0-1505-46FC-B63A-06B6DB461300}" srcId="{54553DE7-1A6E-4089-A222-523299173C2F}" destId="{25127150-AC04-473F-9565-EFA76F00401D}" srcOrd="0" destOrd="0" parTransId="{C0A2B652-56C8-449C-94D7-E888674C6692}" sibTransId="{45C7F2A8-E383-4CDF-8A72-752442701536}"/>
    <dgm:cxn modelId="{891A258D-A36A-48E8-BE29-E34E5C866CFA}" type="presOf" srcId="{5665F657-7317-4073-BA8A-76D02803EBB9}" destId="{E5BCBBD5-FC64-4B19-A5E0-5C772DB132D8}" srcOrd="0" destOrd="0" presId="urn:microsoft.com/office/officeart/2005/8/layout/process4"/>
    <dgm:cxn modelId="{3103E8DF-04B1-492B-80FE-EEA25D05CAB0}" type="presOf" srcId="{C72B1A94-6392-4D96-A7AF-9C11674F8FEE}" destId="{D856B0B3-6387-43E9-A78C-BD054CB427B8}" srcOrd="0" destOrd="0" presId="urn:microsoft.com/office/officeart/2005/8/layout/process4"/>
    <dgm:cxn modelId="{A0A02E72-A847-4C53-A4A0-0E8F6014669D}" type="presOf" srcId="{25127150-AC04-473F-9565-EFA76F00401D}" destId="{0DCA27E1-5350-4273-AF64-CC29785EAA7B}" srcOrd="0" destOrd="0" presId="urn:microsoft.com/office/officeart/2005/8/layout/process4"/>
    <dgm:cxn modelId="{E22A4351-5F7E-4F89-90E5-75F9C664E3A7}" srcId="{54553DE7-1A6E-4089-A222-523299173C2F}" destId="{0E42B75D-1EE2-48C8-B460-737506E45259}" srcOrd="1" destOrd="0" parTransId="{431ED365-26F3-4226-A980-C14874DA8782}" sibTransId="{BED269C6-C414-4ACC-930E-968B8B61E38E}"/>
    <dgm:cxn modelId="{0AFD44DD-6691-4800-9BDC-8D4BD1AEEEB9}" type="presOf" srcId="{0E42B75D-1EE2-48C8-B460-737506E45259}" destId="{8EA928BD-8A21-46B1-9EBA-2DC28A6DFC3A}" srcOrd="0" destOrd="0" presId="urn:microsoft.com/office/officeart/2005/8/layout/process4"/>
    <dgm:cxn modelId="{F684BDAB-2145-4A8D-B646-8CB55BAA9A9F}" srcId="{54553DE7-1A6E-4089-A222-523299173C2F}" destId="{C72B1A94-6392-4D96-A7AF-9C11674F8FEE}" srcOrd="2" destOrd="0" parTransId="{C34C6E06-C963-4968-AD5B-B3BDB821C17F}" sibTransId="{39A6C0D4-4CC6-41A7-9A5B-AE298B26ED83}"/>
    <dgm:cxn modelId="{6814828B-FC6B-4091-9ACB-FB8B399791CE}" srcId="{25127150-AC04-473F-9565-EFA76F00401D}" destId="{5665F657-7317-4073-BA8A-76D02803EBB9}" srcOrd="0" destOrd="0" parTransId="{F8BCA8E4-76C2-499B-A523-30A31188DADA}" sibTransId="{9CF7A118-1A30-4F9C-8E37-E9076D18F51D}"/>
    <dgm:cxn modelId="{26F817D6-E3F4-4543-B791-CADC82837419}" type="presOf" srcId="{54553DE7-1A6E-4089-A222-523299173C2F}" destId="{9A866BB6-C1C9-4C9F-A35D-002AC1B96466}" srcOrd="0" destOrd="0" presId="urn:microsoft.com/office/officeart/2005/8/layout/process4"/>
    <dgm:cxn modelId="{B96D49F2-310C-442D-BEFB-4D20F760E7BC}" type="presOf" srcId="{25127150-AC04-473F-9565-EFA76F00401D}" destId="{5FF27190-D25F-4839-AFF7-9B39163C35E3}" srcOrd="1" destOrd="0" presId="urn:microsoft.com/office/officeart/2005/8/layout/process4"/>
    <dgm:cxn modelId="{51043709-FD09-4405-AA81-CA1CDB4C5014}" type="presParOf" srcId="{9A866BB6-C1C9-4C9F-A35D-002AC1B96466}" destId="{F36FFE41-8075-4A54-8272-AAE5858EEE0D}" srcOrd="0" destOrd="0" presId="urn:microsoft.com/office/officeart/2005/8/layout/process4"/>
    <dgm:cxn modelId="{41A8BC38-98F0-4931-9B8A-EAF8D7491CAD}" type="presParOf" srcId="{F36FFE41-8075-4A54-8272-AAE5858EEE0D}" destId="{D856B0B3-6387-43E9-A78C-BD054CB427B8}" srcOrd="0" destOrd="0" presId="urn:microsoft.com/office/officeart/2005/8/layout/process4"/>
    <dgm:cxn modelId="{25998FA2-48C1-472B-B851-F0C937A67710}" type="presParOf" srcId="{F36FFE41-8075-4A54-8272-AAE5858EEE0D}" destId="{2E773C26-B1FA-41AF-9FCF-D7293A58A396}" srcOrd="1" destOrd="0" presId="urn:microsoft.com/office/officeart/2005/8/layout/process4"/>
    <dgm:cxn modelId="{BC8F2A7B-03AE-4780-8A56-93861BCCF552}" type="presParOf" srcId="{F36FFE41-8075-4A54-8272-AAE5858EEE0D}" destId="{BC4B54DA-FDB1-4DD3-BE1A-F8A58925F1A8}" srcOrd="2" destOrd="0" presId="urn:microsoft.com/office/officeart/2005/8/layout/process4"/>
    <dgm:cxn modelId="{4CEF3944-EC00-4493-817F-09B1FDB14F04}" type="presParOf" srcId="{BC4B54DA-FDB1-4DD3-BE1A-F8A58925F1A8}" destId="{6F694148-B6FF-42A5-ADB3-5111A27BF41A}" srcOrd="0" destOrd="0" presId="urn:microsoft.com/office/officeart/2005/8/layout/process4"/>
    <dgm:cxn modelId="{8C8F15F2-062A-4E6A-B9F6-E216AFE850E5}" type="presParOf" srcId="{9A866BB6-C1C9-4C9F-A35D-002AC1B96466}" destId="{51C68839-C02E-48B7-8CDD-AECFE0535E44}" srcOrd="1" destOrd="0" presId="urn:microsoft.com/office/officeart/2005/8/layout/process4"/>
    <dgm:cxn modelId="{8FC8ABFE-5098-4B24-B33F-DCEA46A9714B}" type="presParOf" srcId="{9A866BB6-C1C9-4C9F-A35D-002AC1B96466}" destId="{F092E06E-F01A-4378-BA45-D90E5EBF59B3}" srcOrd="2" destOrd="0" presId="urn:microsoft.com/office/officeart/2005/8/layout/process4"/>
    <dgm:cxn modelId="{56783287-E2B7-4050-9689-BBC87A39AB71}" type="presParOf" srcId="{F092E06E-F01A-4378-BA45-D90E5EBF59B3}" destId="{8EA928BD-8A21-46B1-9EBA-2DC28A6DFC3A}" srcOrd="0" destOrd="0" presId="urn:microsoft.com/office/officeart/2005/8/layout/process4"/>
    <dgm:cxn modelId="{7AE09CC1-D692-4C66-B89C-5502B4FFDD80}" type="presParOf" srcId="{F092E06E-F01A-4378-BA45-D90E5EBF59B3}" destId="{C933FF1D-3250-4919-9DC6-D14A245DCDD9}" srcOrd="1" destOrd="0" presId="urn:microsoft.com/office/officeart/2005/8/layout/process4"/>
    <dgm:cxn modelId="{5EB8F53A-7038-4C5F-BB9E-B0C695130334}" type="presParOf" srcId="{F092E06E-F01A-4378-BA45-D90E5EBF59B3}" destId="{3E937BA4-4B3C-4CA7-8286-93447EAB95A2}" srcOrd="2" destOrd="0" presId="urn:microsoft.com/office/officeart/2005/8/layout/process4"/>
    <dgm:cxn modelId="{D4D038B9-1A1F-4A9B-9432-2016926ECC50}" type="presParOf" srcId="{3E937BA4-4B3C-4CA7-8286-93447EAB95A2}" destId="{6977A2D2-4F84-4168-AC23-6DC1ABC88210}" srcOrd="0" destOrd="0" presId="urn:microsoft.com/office/officeart/2005/8/layout/process4"/>
    <dgm:cxn modelId="{ADA143F7-C835-4796-858A-18260375BE42}" type="presParOf" srcId="{9A866BB6-C1C9-4C9F-A35D-002AC1B96466}" destId="{DF35711D-891B-4607-986C-4E3F5A786172}" srcOrd="3" destOrd="0" presId="urn:microsoft.com/office/officeart/2005/8/layout/process4"/>
    <dgm:cxn modelId="{A445BFC3-C3B9-4C99-B8A8-74D20DC43E85}" type="presParOf" srcId="{9A866BB6-C1C9-4C9F-A35D-002AC1B96466}" destId="{F0545542-B5C5-4123-826B-8729C97DA7E4}" srcOrd="4" destOrd="0" presId="urn:microsoft.com/office/officeart/2005/8/layout/process4"/>
    <dgm:cxn modelId="{519316EE-6E46-4D1A-AEB0-CBBE1042C975}" type="presParOf" srcId="{F0545542-B5C5-4123-826B-8729C97DA7E4}" destId="{0DCA27E1-5350-4273-AF64-CC29785EAA7B}" srcOrd="0" destOrd="0" presId="urn:microsoft.com/office/officeart/2005/8/layout/process4"/>
    <dgm:cxn modelId="{35CB8BED-AD44-4EBE-B7C3-FB0450103BF9}" type="presParOf" srcId="{F0545542-B5C5-4123-826B-8729C97DA7E4}" destId="{5FF27190-D25F-4839-AFF7-9B39163C35E3}" srcOrd="1" destOrd="0" presId="urn:microsoft.com/office/officeart/2005/8/layout/process4"/>
    <dgm:cxn modelId="{8FCF535E-56A6-4B7B-BA7F-80A196581917}" type="presParOf" srcId="{F0545542-B5C5-4123-826B-8729C97DA7E4}" destId="{383A58CB-400D-485D-9549-A0699292B563}" srcOrd="2" destOrd="0" presId="urn:microsoft.com/office/officeart/2005/8/layout/process4"/>
    <dgm:cxn modelId="{243DB7DD-7BC1-4104-8AF2-2A19D6F2156E}" type="presParOf" srcId="{383A58CB-400D-485D-9549-A0699292B563}" destId="{E5BCBBD5-FC64-4B19-A5E0-5C772DB132D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20D8EE-D293-4183-928E-A942F6413E05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78E296A-67A6-4922-A03F-247A0696ACD0}">
      <dgm:prSet phldrT="[文字]"/>
      <dgm:spPr/>
      <dgm:t>
        <a:bodyPr/>
        <a:lstStyle/>
        <a:p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嘉義縣</a:t>
          </a:r>
          <a:endParaRPr lang="en-US" altLang="zh-TW" b="1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人口變遷</a:t>
          </a:r>
          <a:endParaRPr lang="zh-TW" altLang="en-US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93FA816-8BBE-445D-85FE-8DAB72CC434A}" type="parTrans" cxnId="{C247C2A0-1AEF-475B-BE26-7D99948E47D8}">
      <dgm:prSet/>
      <dgm:spPr/>
      <dgm:t>
        <a:bodyPr/>
        <a:lstStyle/>
        <a:p>
          <a:endParaRPr lang="zh-TW" altLang="en-US"/>
        </a:p>
      </dgm:t>
    </dgm:pt>
    <dgm:pt modelId="{D9FEBCA1-F770-4BE7-8CBF-11E68859D5CD}" type="sibTrans" cxnId="{C247C2A0-1AEF-475B-BE26-7D99948E47D8}">
      <dgm:prSet/>
      <dgm:spPr/>
      <dgm:t>
        <a:bodyPr/>
        <a:lstStyle/>
        <a:p>
          <a:endParaRPr lang="zh-TW" altLang="en-US"/>
        </a:p>
      </dgm:t>
    </dgm:pt>
    <dgm:pt modelId="{1DD15785-ABB2-4972-8B45-4BDEF129659C}">
      <dgm:prSet phldrT="[文字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zh-TW" altLang="en-US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政策</a:t>
          </a:r>
          <a:endParaRPr lang="zh-TW" altLang="en-US" b="1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33B42CD-E67E-4408-8DB0-7FAA835F0CD6}" type="parTrans" cxnId="{28F3E969-3ABE-4140-8F0C-653278A90570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5E59125-F736-488F-9D51-99F09FBB1318}" type="sibTrans" cxnId="{28F3E969-3ABE-4140-8F0C-653278A90570}">
      <dgm:prSet/>
      <dgm:spPr/>
      <dgm:t>
        <a:bodyPr/>
        <a:lstStyle/>
        <a:p>
          <a:endParaRPr lang="zh-TW" altLang="en-US"/>
        </a:p>
      </dgm:t>
    </dgm:pt>
    <dgm:pt modelId="{94651EC8-9CE9-49F3-9A94-C86725AC7D6B}">
      <dgm:prSet phldrT="[文字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zh-TW" altLang="en-US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教育</a:t>
          </a:r>
          <a:endParaRPr lang="zh-TW" altLang="en-US" b="1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AE79C54-406F-43B4-9D52-B739561B7AD0}" type="parTrans" cxnId="{77A6B0CE-F911-437F-A424-4620210776FF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4477FB6-EF47-4385-A139-CB2B9930E934}" type="sibTrans" cxnId="{77A6B0CE-F911-437F-A424-4620210776FF}">
      <dgm:prSet/>
      <dgm:spPr/>
      <dgm:t>
        <a:bodyPr/>
        <a:lstStyle/>
        <a:p>
          <a:endParaRPr lang="zh-TW" altLang="en-US"/>
        </a:p>
      </dgm:t>
    </dgm:pt>
    <dgm:pt modelId="{AF3B1BDD-EEAC-4F16-A413-5994EDDCCA02}">
      <dgm:prSet phldrT="[文字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zh-TW" altLang="en-US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公共</a:t>
          </a:r>
          <a:endParaRPr lang="en-US" altLang="zh-TW" b="1" dirty="0" smtClean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建設</a:t>
          </a:r>
          <a:endParaRPr lang="zh-TW" altLang="en-US" b="1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12A3633-5FDA-433D-9341-00770C8A4A64}" type="parTrans" cxnId="{98294BA8-5806-4DC9-872D-62548505A8D2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4503EAB-E7F9-48EE-9976-A4FFE4DD8110}" type="sibTrans" cxnId="{98294BA8-5806-4DC9-872D-62548505A8D2}">
      <dgm:prSet/>
      <dgm:spPr/>
      <dgm:t>
        <a:bodyPr/>
        <a:lstStyle/>
        <a:p>
          <a:endParaRPr lang="zh-TW" altLang="en-US"/>
        </a:p>
      </dgm:t>
    </dgm:pt>
    <dgm:pt modelId="{237B8F8F-656D-471E-AB20-E4DA7E2BF495}" type="pres">
      <dgm:prSet presAssocID="{5720D8EE-D293-4183-928E-A942F6413E0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534C1A93-3F3A-41EE-AA44-4A890085A4D6}" type="pres">
      <dgm:prSet presAssocID="{D78E296A-67A6-4922-A03F-247A0696ACD0}" presName="singleCycle" presStyleCnt="0"/>
      <dgm:spPr/>
    </dgm:pt>
    <dgm:pt modelId="{552CEDFD-0ABB-4275-9A3C-88AD808C3372}" type="pres">
      <dgm:prSet presAssocID="{D78E296A-67A6-4922-A03F-247A0696ACD0}" presName="singleCenter" presStyleLbl="node1" presStyleIdx="0" presStyleCnt="4">
        <dgm:presLayoutVars>
          <dgm:chMax val="7"/>
          <dgm:chPref val="7"/>
        </dgm:presLayoutVars>
      </dgm:prSet>
      <dgm:spPr/>
      <dgm:t>
        <a:bodyPr/>
        <a:lstStyle/>
        <a:p>
          <a:endParaRPr lang="zh-TW" altLang="en-US"/>
        </a:p>
      </dgm:t>
    </dgm:pt>
    <dgm:pt modelId="{3294D476-D071-440B-AB5E-E05B924FF107}" type="pres">
      <dgm:prSet presAssocID="{F33B42CD-E67E-4408-8DB0-7FAA835F0CD6}" presName="Name56" presStyleLbl="parChTrans1D2" presStyleIdx="0" presStyleCnt="3"/>
      <dgm:spPr/>
      <dgm:t>
        <a:bodyPr/>
        <a:lstStyle/>
        <a:p>
          <a:endParaRPr lang="zh-TW" altLang="en-US"/>
        </a:p>
      </dgm:t>
    </dgm:pt>
    <dgm:pt modelId="{CF2A7480-83A7-408B-B933-E16F3A782EC2}" type="pres">
      <dgm:prSet presAssocID="{1DD15785-ABB2-4972-8B45-4BDEF129659C}" presName="text0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464E8F3-B691-4DC1-8D75-B173B87DAEAB}" type="pres">
      <dgm:prSet presAssocID="{BAE79C54-406F-43B4-9D52-B739561B7AD0}" presName="Name56" presStyleLbl="parChTrans1D2" presStyleIdx="1" presStyleCnt="3"/>
      <dgm:spPr/>
      <dgm:t>
        <a:bodyPr/>
        <a:lstStyle/>
        <a:p>
          <a:endParaRPr lang="zh-TW" altLang="en-US"/>
        </a:p>
      </dgm:t>
    </dgm:pt>
    <dgm:pt modelId="{290CAD3B-07D1-484E-8FA9-6477A02F082F}" type="pres">
      <dgm:prSet presAssocID="{94651EC8-9CE9-49F3-9A94-C86725AC7D6B}" presName="text0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24F4459-C546-4649-9E92-6C6981AC4D21}" type="pres">
      <dgm:prSet presAssocID="{F12A3633-5FDA-433D-9341-00770C8A4A64}" presName="Name56" presStyleLbl="parChTrans1D2" presStyleIdx="2" presStyleCnt="3"/>
      <dgm:spPr/>
      <dgm:t>
        <a:bodyPr/>
        <a:lstStyle/>
        <a:p>
          <a:endParaRPr lang="zh-TW" altLang="en-US"/>
        </a:p>
      </dgm:t>
    </dgm:pt>
    <dgm:pt modelId="{5B9427A9-60F6-4E77-8EAC-27B3393B5214}" type="pres">
      <dgm:prSet presAssocID="{AF3B1BDD-EEAC-4F16-A413-5994EDDCCA02}" presName="text0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D22A623-B95A-4D45-9F4C-22FB2215CF95}" type="presOf" srcId="{AF3B1BDD-EEAC-4F16-A413-5994EDDCCA02}" destId="{5B9427A9-60F6-4E77-8EAC-27B3393B5214}" srcOrd="0" destOrd="0" presId="urn:microsoft.com/office/officeart/2008/layout/RadialCluster"/>
    <dgm:cxn modelId="{A1ADFF77-6D3E-4ACC-86A0-02F7B306876A}" type="presOf" srcId="{BAE79C54-406F-43B4-9D52-B739561B7AD0}" destId="{A464E8F3-B691-4DC1-8D75-B173B87DAEAB}" srcOrd="0" destOrd="0" presId="urn:microsoft.com/office/officeart/2008/layout/RadialCluster"/>
    <dgm:cxn modelId="{F89745C2-E424-42E0-8F4D-688429E0F632}" type="presOf" srcId="{5720D8EE-D293-4183-928E-A942F6413E05}" destId="{237B8F8F-656D-471E-AB20-E4DA7E2BF495}" srcOrd="0" destOrd="0" presId="urn:microsoft.com/office/officeart/2008/layout/RadialCluster"/>
    <dgm:cxn modelId="{C247C2A0-1AEF-475B-BE26-7D99948E47D8}" srcId="{5720D8EE-D293-4183-928E-A942F6413E05}" destId="{D78E296A-67A6-4922-A03F-247A0696ACD0}" srcOrd="0" destOrd="0" parTransId="{293FA816-8BBE-445D-85FE-8DAB72CC434A}" sibTransId="{D9FEBCA1-F770-4BE7-8CBF-11E68859D5CD}"/>
    <dgm:cxn modelId="{0B8B533B-7CAF-43CF-A228-1B0E9F49D4A4}" type="presOf" srcId="{94651EC8-9CE9-49F3-9A94-C86725AC7D6B}" destId="{290CAD3B-07D1-484E-8FA9-6477A02F082F}" srcOrd="0" destOrd="0" presId="urn:microsoft.com/office/officeart/2008/layout/RadialCluster"/>
    <dgm:cxn modelId="{6C26FECE-8EE8-41C8-963A-412E1B74EE9C}" type="presOf" srcId="{1DD15785-ABB2-4972-8B45-4BDEF129659C}" destId="{CF2A7480-83A7-408B-B933-E16F3A782EC2}" srcOrd="0" destOrd="0" presId="urn:microsoft.com/office/officeart/2008/layout/RadialCluster"/>
    <dgm:cxn modelId="{6463BD76-C213-448A-A0E2-4717A501CEBA}" type="presOf" srcId="{F33B42CD-E67E-4408-8DB0-7FAA835F0CD6}" destId="{3294D476-D071-440B-AB5E-E05B924FF107}" srcOrd="0" destOrd="0" presId="urn:microsoft.com/office/officeart/2008/layout/RadialCluster"/>
    <dgm:cxn modelId="{DB5EF4A8-343E-479F-B3CF-E27E32A5E279}" type="presOf" srcId="{F12A3633-5FDA-433D-9341-00770C8A4A64}" destId="{324F4459-C546-4649-9E92-6C6981AC4D21}" srcOrd="0" destOrd="0" presId="urn:microsoft.com/office/officeart/2008/layout/RadialCluster"/>
    <dgm:cxn modelId="{EDC49366-06AD-40ED-8FC2-00691776B751}" type="presOf" srcId="{D78E296A-67A6-4922-A03F-247A0696ACD0}" destId="{552CEDFD-0ABB-4275-9A3C-88AD808C3372}" srcOrd="0" destOrd="0" presId="urn:microsoft.com/office/officeart/2008/layout/RadialCluster"/>
    <dgm:cxn modelId="{28F3E969-3ABE-4140-8F0C-653278A90570}" srcId="{D78E296A-67A6-4922-A03F-247A0696ACD0}" destId="{1DD15785-ABB2-4972-8B45-4BDEF129659C}" srcOrd="0" destOrd="0" parTransId="{F33B42CD-E67E-4408-8DB0-7FAA835F0CD6}" sibTransId="{35E59125-F736-488F-9D51-99F09FBB1318}"/>
    <dgm:cxn modelId="{77A6B0CE-F911-437F-A424-4620210776FF}" srcId="{D78E296A-67A6-4922-A03F-247A0696ACD0}" destId="{94651EC8-9CE9-49F3-9A94-C86725AC7D6B}" srcOrd="1" destOrd="0" parTransId="{BAE79C54-406F-43B4-9D52-B739561B7AD0}" sibTransId="{E4477FB6-EF47-4385-A139-CB2B9930E934}"/>
    <dgm:cxn modelId="{98294BA8-5806-4DC9-872D-62548505A8D2}" srcId="{D78E296A-67A6-4922-A03F-247A0696ACD0}" destId="{AF3B1BDD-EEAC-4F16-A413-5994EDDCCA02}" srcOrd="2" destOrd="0" parTransId="{F12A3633-5FDA-433D-9341-00770C8A4A64}" sibTransId="{24503EAB-E7F9-48EE-9976-A4FFE4DD8110}"/>
    <dgm:cxn modelId="{3C82DE38-58A6-4C2C-B755-075B9C9A45EC}" type="presParOf" srcId="{237B8F8F-656D-471E-AB20-E4DA7E2BF495}" destId="{534C1A93-3F3A-41EE-AA44-4A890085A4D6}" srcOrd="0" destOrd="0" presId="urn:microsoft.com/office/officeart/2008/layout/RadialCluster"/>
    <dgm:cxn modelId="{EF4E5A23-0171-4BFF-A441-9FD30E11FEDA}" type="presParOf" srcId="{534C1A93-3F3A-41EE-AA44-4A890085A4D6}" destId="{552CEDFD-0ABB-4275-9A3C-88AD808C3372}" srcOrd="0" destOrd="0" presId="urn:microsoft.com/office/officeart/2008/layout/RadialCluster"/>
    <dgm:cxn modelId="{27BBEAA6-FB8C-4A4C-BAC6-A2DA23B57397}" type="presParOf" srcId="{534C1A93-3F3A-41EE-AA44-4A890085A4D6}" destId="{3294D476-D071-440B-AB5E-E05B924FF107}" srcOrd="1" destOrd="0" presId="urn:microsoft.com/office/officeart/2008/layout/RadialCluster"/>
    <dgm:cxn modelId="{8249C66A-8D5C-480E-8E3B-73343015AB77}" type="presParOf" srcId="{534C1A93-3F3A-41EE-AA44-4A890085A4D6}" destId="{CF2A7480-83A7-408B-B933-E16F3A782EC2}" srcOrd="2" destOrd="0" presId="urn:microsoft.com/office/officeart/2008/layout/RadialCluster"/>
    <dgm:cxn modelId="{1E82BCD3-2835-4BFF-AE14-1EFF8310E3D7}" type="presParOf" srcId="{534C1A93-3F3A-41EE-AA44-4A890085A4D6}" destId="{A464E8F3-B691-4DC1-8D75-B173B87DAEAB}" srcOrd="3" destOrd="0" presId="urn:microsoft.com/office/officeart/2008/layout/RadialCluster"/>
    <dgm:cxn modelId="{C35C09CD-E793-42AE-9799-7549E2301348}" type="presParOf" srcId="{534C1A93-3F3A-41EE-AA44-4A890085A4D6}" destId="{290CAD3B-07D1-484E-8FA9-6477A02F082F}" srcOrd="4" destOrd="0" presId="urn:microsoft.com/office/officeart/2008/layout/RadialCluster"/>
    <dgm:cxn modelId="{32830304-7E76-4928-AB8C-C41BF1920A93}" type="presParOf" srcId="{534C1A93-3F3A-41EE-AA44-4A890085A4D6}" destId="{324F4459-C546-4649-9E92-6C6981AC4D21}" srcOrd="5" destOrd="0" presId="urn:microsoft.com/office/officeart/2008/layout/RadialCluster"/>
    <dgm:cxn modelId="{B2F0B094-FCFF-4DBB-BA16-87C5BB2AA9F3}" type="presParOf" srcId="{534C1A93-3F3A-41EE-AA44-4A890085A4D6}" destId="{5B9427A9-60F6-4E77-8EAC-27B3393B5214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CEDFD-0ABB-4275-9A3C-88AD808C3372}">
      <dsp:nvSpPr>
        <dsp:cNvPr id="0" name=""/>
        <dsp:cNvSpPr/>
      </dsp:nvSpPr>
      <dsp:spPr>
        <a:xfrm>
          <a:off x="2438399" y="1890712"/>
          <a:ext cx="1219200" cy="1219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嘉義縣</a:t>
          </a:r>
          <a:endParaRPr lang="en-US" altLang="zh-TW" sz="1900" b="1" kern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人口變遷</a:t>
          </a:r>
          <a:endParaRPr lang="zh-TW" altLang="en-US" sz="19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497915" y="1950228"/>
        <a:ext cx="1100168" cy="1100168"/>
      </dsp:txXfrm>
    </dsp:sp>
    <dsp:sp modelId="{3294D476-D071-440B-AB5E-E05B924FF107}">
      <dsp:nvSpPr>
        <dsp:cNvPr id="0" name=""/>
        <dsp:cNvSpPr/>
      </dsp:nvSpPr>
      <dsp:spPr>
        <a:xfrm rot="16200000">
          <a:off x="2620390" y="1463103"/>
          <a:ext cx="85521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521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2A7480-83A7-408B-B933-E16F3A782EC2}">
      <dsp:nvSpPr>
        <dsp:cNvPr id="0" name=""/>
        <dsp:cNvSpPr/>
      </dsp:nvSpPr>
      <dsp:spPr>
        <a:xfrm>
          <a:off x="2639567" y="218630"/>
          <a:ext cx="816864" cy="816864"/>
        </a:xfrm>
        <a:prstGeom prst="roundRect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政策</a:t>
          </a:r>
          <a:endParaRPr lang="zh-TW" altLang="en-US" sz="2400" b="1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679443" y="258506"/>
        <a:ext cx="737112" cy="737112"/>
      </dsp:txXfrm>
    </dsp:sp>
    <dsp:sp modelId="{A464E8F3-B691-4DC1-8D75-B173B87DAEAB}">
      <dsp:nvSpPr>
        <dsp:cNvPr id="0" name=""/>
        <dsp:cNvSpPr/>
      </dsp:nvSpPr>
      <dsp:spPr>
        <a:xfrm rot="1800000">
          <a:off x="3610861" y="3026697"/>
          <a:ext cx="6977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772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CAD3B-07D1-484E-8FA9-6477A02F082F}">
      <dsp:nvSpPr>
        <dsp:cNvPr id="0" name=""/>
        <dsp:cNvSpPr/>
      </dsp:nvSpPr>
      <dsp:spPr>
        <a:xfrm>
          <a:off x="4261850" y="3028505"/>
          <a:ext cx="816864" cy="816864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教育</a:t>
          </a:r>
          <a:endParaRPr lang="zh-TW" altLang="en-US" sz="2400" b="1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301726" y="3068381"/>
        <a:ext cx="737112" cy="737112"/>
      </dsp:txXfrm>
    </dsp:sp>
    <dsp:sp modelId="{324F4459-C546-4649-9E92-6C6981AC4D21}">
      <dsp:nvSpPr>
        <dsp:cNvPr id="0" name=""/>
        <dsp:cNvSpPr/>
      </dsp:nvSpPr>
      <dsp:spPr>
        <a:xfrm rot="9000000">
          <a:off x="1787411" y="3026697"/>
          <a:ext cx="6977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772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9427A9-60F6-4E77-8EAC-27B3393B5214}">
      <dsp:nvSpPr>
        <dsp:cNvPr id="0" name=""/>
        <dsp:cNvSpPr/>
      </dsp:nvSpPr>
      <dsp:spPr>
        <a:xfrm>
          <a:off x="1017285" y="3028505"/>
          <a:ext cx="816864" cy="816864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b="1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公共</a:t>
          </a:r>
          <a:endParaRPr lang="en-US" altLang="zh-TW" sz="1300" b="1" kern="1200" dirty="0" smtClean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300" b="1" kern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建設</a:t>
          </a:r>
          <a:endParaRPr lang="zh-TW" altLang="en-US" sz="1300" b="1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57161" y="3068381"/>
        <a:ext cx="737112" cy="737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72123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6" name="Shape 1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050516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Shape 1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2" name="Shape 1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045289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Shape 16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1" name="Shape 16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261075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Shape 14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Shape 14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362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Shape 14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Shape 14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3575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Shape 1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Shape 1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049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Shape 15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Shape 15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963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Shape 15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2" name="Shape 15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717451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Shape 1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2" name="Shape 1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223150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indent="0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indent="0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indent="0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indent="0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indent="0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indent="0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indent="0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indent="0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 rot="10800000" flipH="1">
            <a:off x="3692750" y="38248"/>
            <a:ext cx="1758132" cy="1523095"/>
            <a:chOff x="4088875" y="1431100"/>
            <a:chExt cx="3293000" cy="2852775"/>
          </a:xfrm>
        </p:grpSpPr>
        <p:sp>
          <p:nvSpPr>
            <p:cNvPr id="11" name="Shape 11"/>
            <p:cNvSpPr/>
            <p:nvPr/>
          </p:nvSpPr>
          <p:spPr>
            <a:xfrm>
              <a:off x="4831475" y="4136025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4697075" y="3907525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4434975" y="3447175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4300575" y="3218700"/>
              <a:ext cx="1078649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169525" y="2990200"/>
              <a:ext cx="1307149" cy="12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4088875" y="2822200"/>
              <a:ext cx="1481874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4139275" y="2697875"/>
              <a:ext cx="1626374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4172900" y="2637375"/>
              <a:ext cx="1690175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4209850" y="2576900"/>
              <a:ext cx="1750674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4243450" y="2513050"/>
              <a:ext cx="1814524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4350975" y="232825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4384575" y="2267775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4421550" y="2207275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4492100" y="2082950"/>
              <a:ext cx="2133750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529075" y="2022475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4562675" y="1962000"/>
              <a:ext cx="2133724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4599625" y="1898150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4740750" y="16528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4848275" y="14680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4881875" y="1431100"/>
              <a:ext cx="2133750" cy="21404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4928925" y="1431100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5026375" y="1431100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5123825" y="143110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5416150" y="1431100"/>
              <a:ext cx="1811175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5510250" y="1431100"/>
              <a:ext cx="1754025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5607675" y="1431100"/>
              <a:ext cx="1690199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5802575" y="1431100"/>
              <a:ext cx="1565875" cy="15255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5900025" y="1431100"/>
              <a:ext cx="1481850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5997475" y="1431100"/>
              <a:ext cx="1307125" cy="129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6189000" y="1431100"/>
              <a:ext cx="85015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6383900" y="1431100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6481325" y="1431100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Shape 58"/>
          <p:cNvSpPr/>
          <p:nvPr/>
        </p:nvSpPr>
        <p:spPr>
          <a:xfrm rot="10800000" flipH="1">
            <a:off x="2809875" y="-172875"/>
            <a:ext cx="1111499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/>
          <p:nvPr/>
        </p:nvSpPr>
        <p:spPr>
          <a:xfrm rot="10800000" flipH="1">
            <a:off x="3602723" y="1360108"/>
            <a:ext cx="493799" cy="4274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/>
          <p:nvPr/>
        </p:nvSpPr>
        <p:spPr>
          <a:xfrm rot="10800000" flipH="1">
            <a:off x="5278914" y="855277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/>
          <p:nvPr/>
        </p:nvSpPr>
        <p:spPr>
          <a:xfrm rot="10800000" flipH="1">
            <a:off x="5365798" y="352323"/>
            <a:ext cx="493799" cy="4271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Shape 62"/>
          <p:cNvGrpSpPr/>
          <p:nvPr/>
        </p:nvGrpSpPr>
        <p:grpSpPr>
          <a:xfrm>
            <a:off x="5549153" y="1029779"/>
            <a:ext cx="404639" cy="374057"/>
            <a:chOff x="5975075" y="2327500"/>
            <a:chExt cx="420099" cy="388349"/>
          </a:xfrm>
        </p:grpSpPr>
        <p:sp>
          <p:nvSpPr>
            <p:cNvPr id="63" name="Shape 63"/>
            <p:cNvSpPr/>
            <p:nvPr/>
          </p:nvSpPr>
          <p:spPr>
            <a:xfrm>
              <a:off x="5975075" y="2474650"/>
              <a:ext cx="98324" cy="220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6088025" y="2327500"/>
              <a:ext cx="307149" cy="3883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Shape 65"/>
          <p:cNvSpPr/>
          <p:nvPr/>
        </p:nvSpPr>
        <p:spPr>
          <a:xfrm>
            <a:off x="3253021" y="113272"/>
            <a:ext cx="225084" cy="3899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Shape 66"/>
          <p:cNvGrpSpPr/>
          <p:nvPr/>
        </p:nvGrpSpPr>
        <p:grpSpPr>
          <a:xfrm>
            <a:off x="4380524" y="515192"/>
            <a:ext cx="382957" cy="607110"/>
            <a:chOff x="6718575" y="2318625"/>
            <a:chExt cx="256949" cy="407375"/>
          </a:xfrm>
        </p:grpSpPr>
        <p:sp>
          <p:nvSpPr>
            <p:cNvPr id="67" name="Shape 67"/>
            <p:cNvSpPr/>
            <p:nvPr/>
          </p:nvSpPr>
          <p:spPr>
            <a:xfrm>
              <a:off x="6795900" y="2673600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50475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6795900" y="2696125"/>
              <a:ext cx="102299" cy="298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67849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6718575" y="2318625"/>
              <a:ext cx="256949" cy="3075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68738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6795900" y="2628550"/>
              <a:ext cx="102299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3199463" y="902957"/>
            <a:ext cx="395017" cy="403296"/>
            <a:chOff x="3951850" y="2985350"/>
            <a:chExt cx="407950" cy="416500"/>
          </a:xfrm>
        </p:grpSpPr>
        <p:sp>
          <p:nvSpPr>
            <p:cNvPr id="76" name="Shape 76"/>
            <p:cNvSpPr/>
            <p:nvPr/>
          </p:nvSpPr>
          <p:spPr>
            <a:xfrm>
              <a:off x="3951850" y="2985350"/>
              <a:ext cx="314800" cy="3148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Shape 80"/>
          <p:cNvGrpSpPr/>
          <p:nvPr/>
        </p:nvGrpSpPr>
        <p:grpSpPr>
          <a:xfrm rot="10800000" flipH="1">
            <a:off x="3920310" y="3981674"/>
            <a:ext cx="1303375" cy="1127987"/>
            <a:chOff x="238125" y="1431100"/>
            <a:chExt cx="3296350" cy="2852775"/>
          </a:xfrm>
        </p:grpSpPr>
        <p:sp>
          <p:nvSpPr>
            <p:cNvPr id="81" name="Shape 81"/>
            <p:cNvSpPr/>
            <p:nvPr/>
          </p:nvSpPr>
          <p:spPr>
            <a:xfrm>
              <a:off x="980725" y="4136025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584200" y="3447175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449800" y="3218700"/>
              <a:ext cx="1078649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318750" y="2990200"/>
              <a:ext cx="1307149" cy="12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1286500" y="396465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238125" y="2822200"/>
              <a:ext cx="924075" cy="1008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251550" y="2761700"/>
              <a:ext cx="779599" cy="840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288525" y="2697875"/>
              <a:ext cx="608200" cy="675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359075" y="2576900"/>
              <a:ext cx="275575" cy="336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392675" y="2513050"/>
              <a:ext cx="275575" cy="309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429650" y="24525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1965250" y="396465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466600" y="2392100"/>
              <a:ext cx="2722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537175" y="22677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570775" y="22072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607725" y="21468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2452475" y="3941125"/>
              <a:ext cx="3226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641325" y="208295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678300" y="20224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2533125" y="3877275"/>
              <a:ext cx="275549" cy="309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2570075" y="38168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711900" y="196200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2603675" y="3756325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2640650" y="36924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785825" y="18376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2677600" y="36320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819425" y="17771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2711200" y="35715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890000" y="165285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2748175" y="351102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2781775" y="34471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926950" y="15923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960550" y="153190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2818725" y="33867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997525" y="1468050"/>
              <a:ext cx="3226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2852325" y="3326225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2889300" y="32623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107815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2926250" y="3201900"/>
              <a:ext cx="2722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117560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2959850" y="31414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2996825" y="30775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3030425" y="30170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3067375" y="29566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3101000" y="289612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3137950" y="2802025"/>
              <a:ext cx="275549" cy="336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3006900" y="2573550"/>
              <a:ext cx="440199" cy="50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185435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2872500" y="2345050"/>
              <a:ext cx="611574" cy="672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2610400" y="1884700"/>
              <a:ext cx="924075" cy="1008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2146700" y="1431100"/>
              <a:ext cx="1307125" cy="129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2244150" y="1431100"/>
              <a:ext cx="1075274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2341575" y="1431100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2533125" y="1431100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2630575" y="1431100"/>
              <a:ext cx="16130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Shape 163"/>
          <p:cNvSpPr/>
          <p:nvPr/>
        </p:nvSpPr>
        <p:spPr>
          <a:xfrm rot="10800000" flipH="1">
            <a:off x="5010532" y="4576646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/>
        </p:nvSpPr>
        <p:spPr>
          <a:xfrm rot="10800000" flipH="1">
            <a:off x="5133678" y="4056449"/>
            <a:ext cx="540000" cy="4673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/>
        </p:nvSpPr>
        <p:spPr>
          <a:xfrm rot="10800000" flipH="1">
            <a:off x="3101708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/>
        </p:nvSpPr>
        <p:spPr>
          <a:xfrm rot="10800000" flipH="1">
            <a:off x="3530383" y="4576660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5370703" y="4867760"/>
            <a:ext cx="312502" cy="31248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" name="Shape 168"/>
          <p:cNvGrpSpPr/>
          <p:nvPr/>
        </p:nvGrpSpPr>
        <p:grpSpPr>
          <a:xfrm>
            <a:off x="5772007" y="4056439"/>
            <a:ext cx="573941" cy="550549"/>
            <a:chOff x="5241175" y="4959100"/>
            <a:chExt cx="539775" cy="517775"/>
          </a:xfrm>
        </p:grpSpPr>
        <p:sp>
          <p:nvSpPr>
            <p:cNvPr id="169" name="Shape 16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5330925" y="4985350"/>
              <a:ext cx="128250" cy="148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241175" y="5241175"/>
              <a:ext cx="180124" cy="1093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5619100" y="5194175"/>
              <a:ext cx="161850" cy="89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Shape 175"/>
          <p:cNvSpPr/>
          <p:nvPr/>
        </p:nvSpPr>
        <p:spPr>
          <a:xfrm>
            <a:off x="3429207" y="3904791"/>
            <a:ext cx="377838" cy="34368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457200" marR="0" lvl="1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914400" marR="0" lvl="2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4020971" y="2380900"/>
            <a:ext cx="2176800" cy="254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457200" marR="0" lvl="1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914400" marR="0" lvl="2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457200" marR="0" lvl="1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914400" marR="0" lvl="2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181" name="Shape 181"/>
          <p:cNvGrpSpPr/>
          <p:nvPr/>
        </p:nvGrpSpPr>
        <p:grpSpPr>
          <a:xfrm rot="10800000" flipH="1">
            <a:off x="411206" y="245767"/>
            <a:ext cx="1322797" cy="1145959"/>
            <a:chOff x="4088875" y="1431100"/>
            <a:chExt cx="3293000" cy="2852775"/>
          </a:xfrm>
        </p:grpSpPr>
        <p:sp>
          <p:nvSpPr>
            <p:cNvPr id="182" name="Shape 182"/>
            <p:cNvSpPr/>
            <p:nvPr/>
          </p:nvSpPr>
          <p:spPr>
            <a:xfrm>
              <a:off x="4831475" y="4136025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4697075" y="3907525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4434975" y="3447175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4300575" y="3218700"/>
              <a:ext cx="1078649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4169525" y="2990200"/>
              <a:ext cx="1307149" cy="12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4088875" y="2822200"/>
              <a:ext cx="1481874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4139275" y="2697875"/>
              <a:ext cx="1626374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4172900" y="2637375"/>
              <a:ext cx="1690175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4209850" y="2576900"/>
              <a:ext cx="1750674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4243450" y="2513050"/>
              <a:ext cx="1814524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4350975" y="232825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4384575" y="2267775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4421550" y="2207275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4492100" y="2082950"/>
              <a:ext cx="2133750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4529075" y="2022475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4562675" y="1962000"/>
              <a:ext cx="2133724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4599625" y="1898150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4740750" y="16528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4848275" y="14680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4881875" y="1431100"/>
              <a:ext cx="2133750" cy="21404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4928925" y="1431100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5026375" y="1431100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5123825" y="143110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5416150" y="1431100"/>
              <a:ext cx="1811175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5510250" y="1431100"/>
              <a:ext cx="1754025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5607675" y="1431100"/>
              <a:ext cx="1690199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5802575" y="1431100"/>
              <a:ext cx="1565875" cy="15255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5900025" y="1431100"/>
              <a:ext cx="1481850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5997475" y="1431100"/>
              <a:ext cx="1307125" cy="129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6189000" y="1431100"/>
              <a:ext cx="85015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6383900" y="1431100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6481325" y="1431100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9" name="Shape 229"/>
          <p:cNvSpPr/>
          <p:nvPr/>
        </p:nvSpPr>
        <p:spPr>
          <a:xfrm rot="10800000" flipH="1">
            <a:off x="-123825" y="1058975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/>
          <p:nvPr/>
        </p:nvSpPr>
        <p:spPr>
          <a:xfrm rot="10800000" flipH="1">
            <a:off x="1495424" y="-131649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/>
          <p:nvPr/>
        </p:nvSpPr>
        <p:spPr>
          <a:xfrm rot="10800000" flipH="1">
            <a:off x="327798" y="88923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3" name="Shape 233"/>
          <p:cNvGrpSpPr/>
          <p:nvPr/>
        </p:nvGrpSpPr>
        <p:grpSpPr>
          <a:xfrm>
            <a:off x="1729783" y="61067"/>
            <a:ext cx="351203" cy="324659"/>
            <a:chOff x="5975075" y="2327500"/>
            <a:chExt cx="420099" cy="388349"/>
          </a:xfrm>
        </p:grpSpPr>
        <p:sp>
          <p:nvSpPr>
            <p:cNvPr id="234" name="Shape 234"/>
            <p:cNvSpPr/>
            <p:nvPr/>
          </p:nvSpPr>
          <p:spPr>
            <a:xfrm>
              <a:off x="5975075" y="2474650"/>
              <a:ext cx="98324" cy="220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6088025" y="2327500"/>
              <a:ext cx="307149" cy="3883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6" name="Shape 236"/>
          <p:cNvSpPr/>
          <p:nvPr/>
        </p:nvSpPr>
        <p:spPr>
          <a:xfrm>
            <a:off x="203100" y="1270175"/>
            <a:ext cx="166061" cy="28770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" name="Shape 237"/>
          <p:cNvGrpSpPr/>
          <p:nvPr/>
        </p:nvGrpSpPr>
        <p:grpSpPr>
          <a:xfrm>
            <a:off x="904276" y="515192"/>
            <a:ext cx="382957" cy="607110"/>
            <a:chOff x="6718575" y="2318625"/>
            <a:chExt cx="256949" cy="407375"/>
          </a:xfrm>
        </p:grpSpPr>
        <p:sp>
          <p:nvSpPr>
            <p:cNvPr id="238" name="Shape 238"/>
            <p:cNvSpPr/>
            <p:nvPr/>
          </p:nvSpPr>
          <p:spPr>
            <a:xfrm>
              <a:off x="6795900" y="2673600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6795900" y="2650475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6795900" y="2696125"/>
              <a:ext cx="102299" cy="298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67849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6718575" y="2318625"/>
              <a:ext cx="256949" cy="3075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68738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6795900" y="2628550"/>
              <a:ext cx="102299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Shape 246"/>
          <p:cNvGrpSpPr/>
          <p:nvPr/>
        </p:nvGrpSpPr>
        <p:grpSpPr>
          <a:xfrm>
            <a:off x="335758" y="1840530"/>
            <a:ext cx="342881" cy="350068"/>
            <a:chOff x="3951850" y="2985350"/>
            <a:chExt cx="407950" cy="416500"/>
          </a:xfrm>
        </p:grpSpPr>
        <p:sp>
          <p:nvSpPr>
            <p:cNvPr id="247" name="Shape 247"/>
            <p:cNvSpPr/>
            <p:nvPr/>
          </p:nvSpPr>
          <p:spPr>
            <a:xfrm>
              <a:off x="3951850" y="2985350"/>
              <a:ext cx="314800" cy="3148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Shape 252"/>
          <p:cNvGrpSpPr/>
          <p:nvPr/>
        </p:nvGrpSpPr>
        <p:grpSpPr>
          <a:xfrm rot="10800000" flipH="1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253" name="Shape 253"/>
            <p:cNvSpPr/>
            <p:nvPr/>
          </p:nvSpPr>
          <p:spPr>
            <a:xfrm>
              <a:off x="4831475" y="4136025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4697075" y="3907525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4434975" y="3447175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4300575" y="3218700"/>
              <a:ext cx="1078649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4169525" y="2990200"/>
              <a:ext cx="1307149" cy="12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4088875" y="2822200"/>
              <a:ext cx="1481874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4139275" y="2697875"/>
              <a:ext cx="1626374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4172900" y="2637375"/>
              <a:ext cx="1690175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4209850" y="2576900"/>
              <a:ext cx="1750674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4243450" y="2513050"/>
              <a:ext cx="1814524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4350975" y="232825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4384575" y="2267775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4421550" y="2207275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4492100" y="2082950"/>
              <a:ext cx="2133750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4529075" y="2022475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4562675" y="1962000"/>
              <a:ext cx="2133724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4599625" y="1898150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4740750" y="16528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4848275" y="14680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4881875" y="1431100"/>
              <a:ext cx="2133750" cy="21404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4928925" y="1431100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5026375" y="1431100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5123825" y="143110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5416150" y="1431100"/>
              <a:ext cx="1811175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5510250" y="1431100"/>
              <a:ext cx="1754025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5607675" y="1431100"/>
              <a:ext cx="1690199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5802575" y="1431100"/>
              <a:ext cx="1565875" cy="15255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5900025" y="1431100"/>
              <a:ext cx="1481850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5997475" y="1431100"/>
              <a:ext cx="1307125" cy="129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189000" y="1431100"/>
              <a:ext cx="85015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383900" y="1431100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481325" y="1431100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0" name="Shape 30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Shape 301"/>
          <p:cNvSpPr/>
          <p:nvPr/>
        </p:nvSpPr>
        <p:spPr>
          <a:xfrm rot="10800000" flipH="1">
            <a:off x="503114" y="1161449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/>
          <p:nvPr/>
        </p:nvSpPr>
        <p:spPr>
          <a:xfrm rot="10800000" flipH="1">
            <a:off x="1208423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/>
          <p:nvPr/>
        </p:nvSpPr>
        <p:spPr>
          <a:xfrm rot="10800000" flipH="1">
            <a:off x="247753" y="49691"/>
            <a:ext cx="295199" cy="255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4" name="Shape 304"/>
          <p:cNvGrpSpPr/>
          <p:nvPr/>
        </p:nvGrpSpPr>
        <p:grpSpPr>
          <a:xfrm rot="10800000" flipH="1">
            <a:off x="8218342" y="4123088"/>
            <a:ext cx="685310" cy="593091"/>
            <a:chOff x="238125" y="1431100"/>
            <a:chExt cx="3296350" cy="2852775"/>
          </a:xfrm>
        </p:grpSpPr>
        <p:sp>
          <p:nvSpPr>
            <p:cNvPr id="305" name="Shape 305"/>
            <p:cNvSpPr/>
            <p:nvPr/>
          </p:nvSpPr>
          <p:spPr>
            <a:xfrm>
              <a:off x="980725" y="4136025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584200" y="3447175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449800" y="3218700"/>
              <a:ext cx="1078649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318750" y="2990200"/>
              <a:ext cx="1307149" cy="12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1286500" y="396465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238125" y="2822200"/>
              <a:ext cx="924075" cy="1008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251550" y="2761700"/>
              <a:ext cx="779599" cy="840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288525" y="2697875"/>
              <a:ext cx="608200" cy="675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359075" y="2576900"/>
              <a:ext cx="275575" cy="336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392675" y="2513050"/>
              <a:ext cx="275575" cy="309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429650" y="24525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1965250" y="396465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466600" y="2392100"/>
              <a:ext cx="2722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537175" y="22677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570775" y="22072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607725" y="21468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2452475" y="3941125"/>
              <a:ext cx="3226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641325" y="208295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678300" y="20224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2533125" y="3877275"/>
              <a:ext cx="275549" cy="309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2570075" y="38168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711900" y="196200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2603675" y="3756325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0650" y="36924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785825" y="18376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2677600" y="36320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819425" y="17771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2711200" y="35715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890000" y="165285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2748175" y="351102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2781775" y="34471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926950" y="15923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960550" y="153190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2818725" y="33867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997525" y="1468050"/>
              <a:ext cx="3226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2852325" y="3326225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2889300" y="32623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107815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2926250" y="3201900"/>
              <a:ext cx="2722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117560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2959850" y="31414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2996825" y="30775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3030425" y="30170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3067375" y="29566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3101000" y="289612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3137950" y="2802025"/>
              <a:ext cx="275549" cy="336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3006900" y="2573550"/>
              <a:ext cx="440199" cy="50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185435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2872500" y="2345050"/>
              <a:ext cx="611574" cy="672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2610400" y="1884700"/>
              <a:ext cx="924075" cy="1008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2146700" y="1431100"/>
              <a:ext cx="1307125" cy="129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2244150" y="1431100"/>
              <a:ext cx="1075274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2341575" y="1431100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2533125" y="1431100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2630575" y="1431100"/>
              <a:ext cx="16130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7" name="Shape 387"/>
          <p:cNvSpPr/>
          <p:nvPr/>
        </p:nvSpPr>
        <p:spPr>
          <a:xfrm rot="10800000" flipH="1">
            <a:off x="8763567" y="4485978"/>
            <a:ext cx="542998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Shape 388"/>
          <p:cNvSpPr/>
          <p:nvPr/>
        </p:nvSpPr>
        <p:spPr>
          <a:xfrm rot="10800000" flipH="1">
            <a:off x="8523810" y="4741098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Shape 389"/>
          <p:cNvSpPr/>
          <p:nvPr/>
        </p:nvSpPr>
        <p:spPr>
          <a:xfrm rot="10800000" flipH="1">
            <a:off x="8322785" y="3628021"/>
            <a:ext cx="542998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Shape 390"/>
          <p:cNvSpPr/>
          <p:nvPr/>
        </p:nvSpPr>
        <p:spPr>
          <a:xfrm rot="10800000" flipH="1">
            <a:off x="8763567" y="4009881"/>
            <a:ext cx="237598" cy="205798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indent="0" rtl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3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393" name="Shape 393"/>
          <p:cNvSpPr txBox="1">
            <a:spLocks noGrp="1"/>
          </p:cNvSpPr>
          <p:nvPr>
            <p:ph type="subTitle" idx="1"/>
          </p:nvPr>
        </p:nvSpPr>
        <p:spPr>
          <a:xfrm>
            <a:off x="2743200" y="2821003"/>
            <a:ext cx="5696098" cy="78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394" name="Shape 394"/>
          <p:cNvGrpSpPr/>
          <p:nvPr/>
        </p:nvGrpSpPr>
        <p:grpSpPr>
          <a:xfrm rot="10800000" flipH="1">
            <a:off x="421027" y="1677112"/>
            <a:ext cx="2064709" cy="1788689"/>
            <a:chOff x="4088875" y="1431100"/>
            <a:chExt cx="3293000" cy="2852775"/>
          </a:xfrm>
        </p:grpSpPr>
        <p:sp>
          <p:nvSpPr>
            <p:cNvPr id="395" name="Shape 395"/>
            <p:cNvSpPr/>
            <p:nvPr/>
          </p:nvSpPr>
          <p:spPr>
            <a:xfrm>
              <a:off x="4831475" y="4136025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4697075" y="3907525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4434975" y="3447175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4300575" y="3218700"/>
              <a:ext cx="1078649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4169525" y="2990200"/>
              <a:ext cx="1307149" cy="12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4088875" y="2822200"/>
              <a:ext cx="1481874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4139275" y="2697875"/>
              <a:ext cx="1626374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4172900" y="2637375"/>
              <a:ext cx="1690175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4209850" y="2576900"/>
              <a:ext cx="1750674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4243450" y="2513050"/>
              <a:ext cx="1814524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4350975" y="232825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4384575" y="2267775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4421550" y="2207275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4492100" y="2082950"/>
              <a:ext cx="2133750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4529075" y="2022475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4562675" y="1962000"/>
              <a:ext cx="2133724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4599625" y="1898150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4740750" y="16528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4848275" y="14680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4881875" y="1431100"/>
              <a:ext cx="2133750" cy="21404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4928925" y="1431100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5026375" y="1431100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5123825" y="143110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5416150" y="1431100"/>
              <a:ext cx="1811175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5510250" y="1431100"/>
              <a:ext cx="1754025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5607675" y="1431100"/>
              <a:ext cx="1690199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5802575" y="1431100"/>
              <a:ext cx="1565875" cy="15255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5900025" y="1431100"/>
              <a:ext cx="1481850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5997475" y="1431100"/>
              <a:ext cx="1307125" cy="129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6189000" y="1431100"/>
              <a:ext cx="85015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6383900" y="1431100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6481325" y="1431100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2" name="Shape 442"/>
          <p:cNvSpPr/>
          <p:nvPr/>
        </p:nvSpPr>
        <p:spPr>
          <a:xfrm rot="10800000" flipH="1">
            <a:off x="66673" y="3135424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Shape 443"/>
          <p:cNvSpPr/>
          <p:nvPr/>
        </p:nvSpPr>
        <p:spPr>
          <a:xfrm rot="10800000" flipH="1">
            <a:off x="828674" y="3516548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Shape 444"/>
          <p:cNvSpPr/>
          <p:nvPr/>
        </p:nvSpPr>
        <p:spPr>
          <a:xfrm rot="10800000" flipH="1">
            <a:off x="761999" y="877950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Shape 445"/>
          <p:cNvSpPr/>
          <p:nvPr/>
        </p:nvSpPr>
        <p:spPr>
          <a:xfrm rot="10800000" flipH="1">
            <a:off x="793850" y="4692801"/>
            <a:ext cx="517499" cy="447898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6" name="Shape 446"/>
          <p:cNvGrpSpPr/>
          <p:nvPr/>
        </p:nvGrpSpPr>
        <p:grpSpPr>
          <a:xfrm>
            <a:off x="996358" y="1070667"/>
            <a:ext cx="351203" cy="324659"/>
            <a:chOff x="5975075" y="2327500"/>
            <a:chExt cx="420099" cy="388349"/>
          </a:xfrm>
        </p:grpSpPr>
        <p:sp>
          <p:nvSpPr>
            <p:cNvPr id="447" name="Shape 447"/>
            <p:cNvSpPr/>
            <p:nvPr/>
          </p:nvSpPr>
          <p:spPr>
            <a:xfrm>
              <a:off x="5975075" y="2474650"/>
              <a:ext cx="98324" cy="220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6088025" y="2327500"/>
              <a:ext cx="307149" cy="3883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9" name="Shape 449"/>
          <p:cNvSpPr/>
          <p:nvPr/>
        </p:nvSpPr>
        <p:spPr>
          <a:xfrm>
            <a:off x="393600" y="3346626"/>
            <a:ext cx="166061" cy="28770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0" name="Shape 450"/>
          <p:cNvGrpSpPr/>
          <p:nvPr/>
        </p:nvGrpSpPr>
        <p:grpSpPr>
          <a:xfrm>
            <a:off x="305253" y="553855"/>
            <a:ext cx="247467" cy="392302"/>
            <a:chOff x="6718575" y="2318625"/>
            <a:chExt cx="256949" cy="407375"/>
          </a:xfrm>
        </p:grpSpPr>
        <p:sp>
          <p:nvSpPr>
            <p:cNvPr id="451" name="Shape 451"/>
            <p:cNvSpPr/>
            <p:nvPr/>
          </p:nvSpPr>
          <p:spPr>
            <a:xfrm>
              <a:off x="6795900" y="2673600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6795900" y="2650475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6795900" y="2696125"/>
              <a:ext cx="102299" cy="298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67849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6718575" y="2318625"/>
              <a:ext cx="256949" cy="3075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68738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6795900" y="2628550"/>
              <a:ext cx="102299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9" name="Shape 459"/>
          <p:cNvGrpSpPr/>
          <p:nvPr/>
        </p:nvGrpSpPr>
        <p:grpSpPr>
          <a:xfrm>
            <a:off x="1419983" y="3634330"/>
            <a:ext cx="342881" cy="350068"/>
            <a:chOff x="3951850" y="2985350"/>
            <a:chExt cx="407950" cy="416500"/>
          </a:xfrm>
        </p:grpSpPr>
        <p:sp>
          <p:nvSpPr>
            <p:cNvPr id="460" name="Shape 460"/>
            <p:cNvSpPr/>
            <p:nvPr/>
          </p:nvSpPr>
          <p:spPr>
            <a:xfrm>
              <a:off x="3951850" y="2985350"/>
              <a:ext cx="314800" cy="3148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4" name="Shape 464"/>
          <p:cNvGrpSpPr/>
          <p:nvPr/>
        </p:nvGrpSpPr>
        <p:grpSpPr>
          <a:xfrm rot="10800000" flipH="1">
            <a:off x="-88362" y="302261"/>
            <a:ext cx="1034724" cy="895485"/>
            <a:chOff x="238125" y="1431100"/>
            <a:chExt cx="3296350" cy="2852775"/>
          </a:xfrm>
        </p:grpSpPr>
        <p:sp>
          <p:nvSpPr>
            <p:cNvPr id="465" name="Shape 465"/>
            <p:cNvSpPr/>
            <p:nvPr/>
          </p:nvSpPr>
          <p:spPr>
            <a:xfrm>
              <a:off x="980725" y="4136025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584200" y="3447175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449800" y="3218700"/>
              <a:ext cx="1078649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318750" y="2990200"/>
              <a:ext cx="1307149" cy="12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1286500" y="396465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238125" y="2822200"/>
              <a:ext cx="924075" cy="1008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251550" y="2761700"/>
              <a:ext cx="779599" cy="840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288525" y="2697875"/>
              <a:ext cx="608200" cy="675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Shape 476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359075" y="2576900"/>
              <a:ext cx="275575" cy="336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392675" y="2513050"/>
              <a:ext cx="275575" cy="309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429650" y="24525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>
              <a:off x="1965250" y="396465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466600" y="2392100"/>
              <a:ext cx="2722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537175" y="22677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570775" y="22072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607725" y="21468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2452475" y="3941125"/>
              <a:ext cx="3226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641325" y="208295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678300" y="20224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2533125" y="3877275"/>
              <a:ext cx="275549" cy="309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2570075" y="38168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711900" y="196200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2603675" y="3756325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2640650" y="36924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785825" y="18376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2677600" y="36320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819425" y="17771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2711200" y="35715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890000" y="165285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2748175" y="351102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2781775" y="34471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Shape 512"/>
            <p:cNvSpPr/>
            <p:nvPr/>
          </p:nvSpPr>
          <p:spPr>
            <a:xfrm>
              <a:off x="926950" y="15923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960550" y="153190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2818725" y="33867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997525" y="1468050"/>
              <a:ext cx="3226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2852325" y="3326225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2889300" y="32623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107815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2926250" y="3201900"/>
              <a:ext cx="2722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117560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Shape 522"/>
            <p:cNvSpPr/>
            <p:nvPr/>
          </p:nvSpPr>
          <p:spPr>
            <a:xfrm>
              <a:off x="2959850" y="31414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2996825" y="30775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Shape 526"/>
            <p:cNvSpPr/>
            <p:nvPr/>
          </p:nvSpPr>
          <p:spPr>
            <a:xfrm>
              <a:off x="3030425" y="30170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Shape 528"/>
            <p:cNvSpPr/>
            <p:nvPr/>
          </p:nvSpPr>
          <p:spPr>
            <a:xfrm>
              <a:off x="3067375" y="29566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Shape 529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Shape 530"/>
            <p:cNvSpPr/>
            <p:nvPr/>
          </p:nvSpPr>
          <p:spPr>
            <a:xfrm>
              <a:off x="3101000" y="289612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Shape 531"/>
            <p:cNvSpPr/>
            <p:nvPr/>
          </p:nvSpPr>
          <p:spPr>
            <a:xfrm>
              <a:off x="3137950" y="2802025"/>
              <a:ext cx="275549" cy="336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3006900" y="2573550"/>
              <a:ext cx="440199" cy="50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185435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2872500" y="2345050"/>
              <a:ext cx="611574" cy="672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2610400" y="1884700"/>
              <a:ext cx="924075" cy="1008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2146700" y="1431100"/>
              <a:ext cx="1307125" cy="129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2244150" y="1431100"/>
              <a:ext cx="1075274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2341575" y="1431100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2533125" y="1431100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2630575" y="1431100"/>
              <a:ext cx="16130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7" name="Shape 547"/>
          <p:cNvSpPr/>
          <p:nvPr/>
        </p:nvSpPr>
        <p:spPr>
          <a:xfrm rot="10800000" flipH="1">
            <a:off x="733424" y="3936024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Shape 548"/>
          <p:cNvSpPr/>
          <p:nvPr/>
        </p:nvSpPr>
        <p:spPr>
          <a:xfrm rot="10800000" flipH="1">
            <a:off x="738524" y="1008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Shape 549"/>
          <p:cNvSpPr/>
          <p:nvPr/>
        </p:nvSpPr>
        <p:spPr>
          <a:xfrm rot="10800000" flipH="1">
            <a:off x="-291323" y="4148474"/>
            <a:ext cx="1182300" cy="1023598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Shape 550"/>
          <p:cNvSpPr/>
          <p:nvPr/>
        </p:nvSpPr>
        <p:spPr>
          <a:xfrm rot="10800000" flipH="1">
            <a:off x="420724" y="-65225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Shape 551"/>
          <p:cNvSpPr/>
          <p:nvPr/>
        </p:nvSpPr>
        <p:spPr>
          <a:xfrm>
            <a:off x="1019337" y="4167057"/>
            <a:ext cx="248071" cy="248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2" name="Shape 552"/>
          <p:cNvGrpSpPr/>
          <p:nvPr/>
        </p:nvGrpSpPr>
        <p:grpSpPr>
          <a:xfrm>
            <a:off x="-50284" y="1452793"/>
            <a:ext cx="624842" cy="599375"/>
            <a:chOff x="5241175" y="4959100"/>
            <a:chExt cx="539775" cy="517775"/>
          </a:xfrm>
        </p:grpSpPr>
        <p:sp>
          <p:nvSpPr>
            <p:cNvPr id="553" name="Shape 55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5330925" y="4985350"/>
              <a:ext cx="128250" cy="148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5241175" y="5241175"/>
              <a:ext cx="180124" cy="1093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5619100" y="5194175"/>
              <a:ext cx="161850" cy="89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9" name="Shape 559"/>
          <p:cNvSpPr/>
          <p:nvPr/>
        </p:nvSpPr>
        <p:spPr>
          <a:xfrm>
            <a:off x="47198" y="4430469"/>
            <a:ext cx="505230" cy="45956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299" cy="8198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Char char="◇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457200" marR="0" lvl="1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Char char="￭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914400" marR="0" lvl="2" indent="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Char char="￮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Nixie One"/>
              <a:buNone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Nixie One"/>
              <a:buNone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Nixie One"/>
              <a:buNone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Nixie One"/>
              <a:buNone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grpSp>
        <p:nvGrpSpPr>
          <p:cNvPr id="562" name="Shape 562"/>
          <p:cNvGrpSpPr/>
          <p:nvPr/>
        </p:nvGrpSpPr>
        <p:grpSpPr>
          <a:xfrm rot="10800000" flipH="1">
            <a:off x="411206" y="1998368"/>
            <a:ext cx="1322797" cy="1145959"/>
            <a:chOff x="4088875" y="1431100"/>
            <a:chExt cx="3293000" cy="2852775"/>
          </a:xfrm>
        </p:grpSpPr>
        <p:sp>
          <p:nvSpPr>
            <p:cNvPr id="563" name="Shape 563"/>
            <p:cNvSpPr/>
            <p:nvPr/>
          </p:nvSpPr>
          <p:spPr>
            <a:xfrm>
              <a:off x="4831475" y="4136025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4697075" y="3907525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4434975" y="3447175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4300575" y="3218700"/>
              <a:ext cx="1078649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4169525" y="2990200"/>
              <a:ext cx="1307149" cy="12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>
              <a:off x="4088875" y="2822200"/>
              <a:ext cx="1481874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4139275" y="2697875"/>
              <a:ext cx="1626374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4172900" y="2637375"/>
              <a:ext cx="1690175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4209850" y="2576900"/>
              <a:ext cx="1750674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4243450" y="2513050"/>
              <a:ext cx="1814524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4350975" y="232825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4384575" y="2267775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4421550" y="2207275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4492100" y="2082950"/>
              <a:ext cx="2133750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4529075" y="2022475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4562675" y="1962000"/>
              <a:ext cx="2133724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4599625" y="1898150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4740750" y="16528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Shape 589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Shape 590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4848275" y="14680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Shape 592"/>
            <p:cNvSpPr/>
            <p:nvPr/>
          </p:nvSpPr>
          <p:spPr>
            <a:xfrm>
              <a:off x="4881875" y="1431100"/>
              <a:ext cx="2133750" cy="21404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Shape 593"/>
            <p:cNvSpPr/>
            <p:nvPr/>
          </p:nvSpPr>
          <p:spPr>
            <a:xfrm>
              <a:off x="4928925" y="1431100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5026375" y="1431100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5123825" y="143110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>
              <a:off x="5416150" y="1431100"/>
              <a:ext cx="1811175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Shape 599"/>
            <p:cNvSpPr/>
            <p:nvPr/>
          </p:nvSpPr>
          <p:spPr>
            <a:xfrm>
              <a:off x="5510250" y="1431100"/>
              <a:ext cx="1754025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Shape 600"/>
            <p:cNvSpPr/>
            <p:nvPr/>
          </p:nvSpPr>
          <p:spPr>
            <a:xfrm>
              <a:off x="5607675" y="1431100"/>
              <a:ext cx="1690199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Shape 601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Shape 602"/>
            <p:cNvSpPr/>
            <p:nvPr/>
          </p:nvSpPr>
          <p:spPr>
            <a:xfrm>
              <a:off x="5802575" y="1431100"/>
              <a:ext cx="1565875" cy="15255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5900025" y="1431100"/>
              <a:ext cx="1481850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5997475" y="1431100"/>
              <a:ext cx="1307125" cy="129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Shape 606"/>
            <p:cNvSpPr/>
            <p:nvPr/>
          </p:nvSpPr>
          <p:spPr>
            <a:xfrm>
              <a:off x="6189000" y="1431100"/>
              <a:ext cx="85015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Shape 607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Shape 608"/>
            <p:cNvSpPr/>
            <p:nvPr/>
          </p:nvSpPr>
          <p:spPr>
            <a:xfrm>
              <a:off x="6383900" y="1431100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>
              <a:off x="6481325" y="1431100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0" name="Shape 610"/>
          <p:cNvSpPr/>
          <p:nvPr/>
        </p:nvSpPr>
        <p:spPr>
          <a:xfrm rot="10800000" flipH="1">
            <a:off x="-123825" y="2811574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Shape 611"/>
          <p:cNvSpPr/>
          <p:nvPr/>
        </p:nvSpPr>
        <p:spPr>
          <a:xfrm rot="10800000" flipH="1">
            <a:off x="638174" y="3192698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Shape 612"/>
          <p:cNvSpPr/>
          <p:nvPr/>
        </p:nvSpPr>
        <p:spPr>
          <a:xfrm rot="10800000" flipH="1">
            <a:off x="752474" y="1201800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Shape 613"/>
          <p:cNvSpPr/>
          <p:nvPr/>
        </p:nvSpPr>
        <p:spPr>
          <a:xfrm rot="10800000" flipH="1">
            <a:off x="657224" y="4380173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4" name="Shape 614"/>
          <p:cNvGrpSpPr/>
          <p:nvPr/>
        </p:nvGrpSpPr>
        <p:grpSpPr>
          <a:xfrm>
            <a:off x="986833" y="1394517"/>
            <a:ext cx="351203" cy="324659"/>
            <a:chOff x="5975075" y="2327500"/>
            <a:chExt cx="420099" cy="388349"/>
          </a:xfrm>
        </p:grpSpPr>
        <p:sp>
          <p:nvSpPr>
            <p:cNvPr id="615" name="Shape 615"/>
            <p:cNvSpPr/>
            <p:nvPr/>
          </p:nvSpPr>
          <p:spPr>
            <a:xfrm>
              <a:off x="5975075" y="2474650"/>
              <a:ext cx="98324" cy="220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6088025" y="2327500"/>
              <a:ext cx="307149" cy="3883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7" name="Shape 617"/>
          <p:cNvSpPr/>
          <p:nvPr/>
        </p:nvSpPr>
        <p:spPr>
          <a:xfrm>
            <a:off x="203100" y="3022775"/>
            <a:ext cx="166061" cy="28770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8" name="Shape 618"/>
          <p:cNvGrpSpPr/>
          <p:nvPr/>
        </p:nvGrpSpPr>
        <p:grpSpPr>
          <a:xfrm>
            <a:off x="295728" y="877705"/>
            <a:ext cx="247467" cy="392302"/>
            <a:chOff x="6718575" y="2318625"/>
            <a:chExt cx="256949" cy="407375"/>
          </a:xfrm>
        </p:grpSpPr>
        <p:sp>
          <p:nvSpPr>
            <p:cNvPr id="619" name="Shape 619"/>
            <p:cNvSpPr/>
            <p:nvPr/>
          </p:nvSpPr>
          <p:spPr>
            <a:xfrm>
              <a:off x="6795900" y="2673600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>
              <a:off x="6795900" y="2650475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6795900" y="2696125"/>
              <a:ext cx="102299" cy="298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Shape 622"/>
            <p:cNvSpPr/>
            <p:nvPr/>
          </p:nvSpPr>
          <p:spPr>
            <a:xfrm>
              <a:off x="67849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6718575" y="2318625"/>
              <a:ext cx="256949" cy="3075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68738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6795900" y="2628550"/>
              <a:ext cx="102299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7" name="Shape 627"/>
          <p:cNvGrpSpPr/>
          <p:nvPr/>
        </p:nvGrpSpPr>
        <p:grpSpPr>
          <a:xfrm>
            <a:off x="1229483" y="3310480"/>
            <a:ext cx="342881" cy="350068"/>
            <a:chOff x="3951850" y="2985350"/>
            <a:chExt cx="407950" cy="416500"/>
          </a:xfrm>
        </p:grpSpPr>
        <p:sp>
          <p:nvSpPr>
            <p:cNvPr id="628" name="Shape 628"/>
            <p:cNvSpPr/>
            <p:nvPr/>
          </p:nvSpPr>
          <p:spPr>
            <a:xfrm>
              <a:off x="3951850" y="2985350"/>
              <a:ext cx="314800" cy="3148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Shape 62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Shape 63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2" name="Shape 632"/>
          <p:cNvGrpSpPr/>
          <p:nvPr/>
        </p:nvGrpSpPr>
        <p:grpSpPr>
          <a:xfrm rot="10800000" flipH="1">
            <a:off x="-97887" y="626111"/>
            <a:ext cx="1034724" cy="895485"/>
            <a:chOff x="238125" y="1431100"/>
            <a:chExt cx="3296350" cy="2852775"/>
          </a:xfrm>
        </p:grpSpPr>
        <p:sp>
          <p:nvSpPr>
            <p:cNvPr id="633" name="Shape 633"/>
            <p:cNvSpPr/>
            <p:nvPr/>
          </p:nvSpPr>
          <p:spPr>
            <a:xfrm>
              <a:off x="980725" y="4136025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584200" y="3447175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449800" y="3218700"/>
              <a:ext cx="1078649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318750" y="2990200"/>
              <a:ext cx="1307149" cy="12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Shape 639"/>
            <p:cNvSpPr/>
            <p:nvPr/>
          </p:nvSpPr>
          <p:spPr>
            <a:xfrm>
              <a:off x="1286500" y="396465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Shape 640"/>
            <p:cNvSpPr/>
            <p:nvPr/>
          </p:nvSpPr>
          <p:spPr>
            <a:xfrm>
              <a:off x="238125" y="2822200"/>
              <a:ext cx="924075" cy="1008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Shape 641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251550" y="2761700"/>
              <a:ext cx="779599" cy="840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Shape 643"/>
            <p:cNvSpPr/>
            <p:nvPr/>
          </p:nvSpPr>
          <p:spPr>
            <a:xfrm>
              <a:off x="288525" y="2697875"/>
              <a:ext cx="608200" cy="675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Shape 644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Shape 647"/>
            <p:cNvSpPr/>
            <p:nvPr/>
          </p:nvSpPr>
          <p:spPr>
            <a:xfrm>
              <a:off x="359075" y="2576900"/>
              <a:ext cx="275575" cy="336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Shape 648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392675" y="2513050"/>
              <a:ext cx="275575" cy="309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Shape 651"/>
            <p:cNvSpPr/>
            <p:nvPr/>
          </p:nvSpPr>
          <p:spPr>
            <a:xfrm>
              <a:off x="429650" y="24525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Shape 652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Shape 653"/>
            <p:cNvSpPr/>
            <p:nvPr/>
          </p:nvSpPr>
          <p:spPr>
            <a:xfrm>
              <a:off x="1965250" y="396465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Shape 654"/>
            <p:cNvSpPr/>
            <p:nvPr/>
          </p:nvSpPr>
          <p:spPr>
            <a:xfrm>
              <a:off x="466600" y="2392100"/>
              <a:ext cx="2722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537175" y="22677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>
              <a:off x="570775" y="22072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Shape 660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Shape 661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Shape 662"/>
            <p:cNvSpPr/>
            <p:nvPr/>
          </p:nvSpPr>
          <p:spPr>
            <a:xfrm>
              <a:off x="607725" y="21468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2452475" y="3941125"/>
              <a:ext cx="3226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Shape 664"/>
            <p:cNvSpPr/>
            <p:nvPr/>
          </p:nvSpPr>
          <p:spPr>
            <a:xfrm>
              <a:off x="641325" y="208295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Shape 665"/>
            <p:cNvSpPr/>
            <p:nvPr/>
          </p:nvSpPr>
          <p:spPr>
            <a:xfrm>
              <a:off x="678300" y="20224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Shape 666"/>
            <p:cNvSpPr/>
            <p:nvPr/>
          </p:nvSpPr>
          <p:spPr>
            <a:xfrm>
              <a:off x="2533125" y="3877275"/>
              <a:ext cx="275549" cy="309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2570075" y="38168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Shape 668"/>
            <p:cNvSpPr/>
            <p:nvPr/>
          </p:nvSpPr>
          <p:spPr>
            <a:xfrm>
              <a:off x="711900" y="196200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2603675" y="3756325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2640650" y="36924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>
              <a:off x="785825" y="18376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2677600" y="36320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Shape 674"/>
            <p:cNvSpPr/>
            <p:nvPr/>
          </p:nvSpPr>
          <p:spPr>
            <a:xfrm>
              <a:off x="819425" y="17771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Shape 675"/>
            <p:cNvSpPr/>
            <p:nvPr/>
          </p:nvSpPr>
          <p:spPr>
            <a:xfrm>
              <a:off x="2711200" y="35715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Shape 676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890000" y="165285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Shape 678"/>
            <p:cNvSpPr/>
            <p:nvPr/>
          </p:nvSpPr>
          <p:spPr>
            <a:xfrm>
              <a:off x="2748175" y="351102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Shape 679"/>
            <p:cNvSpPr/>
            <p:nvPr/>
          </p:nvSpPr>
          <p:spPr>
            <a:xfrm>
              <a:off x="2781775" y="34471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Shape 680"/>
            <p:cNvSpPr/>
            <p:nvPr/>
          </p:nvSpPr>
          <p:spPr>
            <a:xfrm>
              <a:off x="926950" y="15923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Shape 681"/>
            <p:cNvSpPr/>
            <p:nvPr/>
          </p:nvSpPr>
          <p:spPr>
            <a:xfrm>
              <a:off x="960550" y="153190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Shape 682"/>
            <p:cNvSpPr/>
            <p:nvPr/>
          </p:nvSpPr>
          <p:spPr>
            <a:xfrm>
              <a:off x="2818725" y="33867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997525" y="1468050"/>
              <a:ext cx="3226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2852325" y="3326225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Shape 685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Shape 686"/>
            <p:cNvSpPr/>
            <p:nvPr/>
          </p:nvSpPr>
          <p:spPr>
            <a:xfrm>
              <a:off x="2889300" y="32623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Shape 687"/>
            <p:cNvSpPr/>
            <p:nvPr/>
          </p:nvSpPr>
          <p:spPr>
            <a:xfrm>
              <a:off x="107815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Shape 688"/>
            <p:cNvSpPr/>
            <p:nvPr/>
          </p:nvSpPr>
          <p:spPr>
            <a:xfrm>
              <a:off x="2926250" y="3201900"/>
              <a:ext cx="2722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Shape 689"/>
            <p:cNvSpPr/>
            <p:nvPr/>
          </p:nvSpPr>
          <p:spPr>
            <a:xfrm>
              <a:off x="117560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Shape 690"/>
            <p:cNvSpPr/>
            <p:nvPr/>
          </p:nvSpPr>
          <p:spPr>
            <a:xfrm>
              <a:off x="2959850" y="31414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Shape 691"/>
            <p:cNvSpPr/>
            <p:nvPr/>
          </p:nvSpPr>
          <p:spPr>
            <a:xfrm>
              <a:off x="2996825" y="30775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Shape 693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Shape 694"/>
            <p:cNvSpPr/>
            <p:nvPr/>
          </p:nvSpPr>
          <p:spPr>
            <a:xfrm>
              <a:off x="3030425" y="30170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Shape 695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Shape 696"/>
            <p:cNvSpPr/>
            <p:nvPr/>
          </p:nvSpPr>
          <p:spPr>
            <a:xfrm>
              <a:off x="3067375" y="29566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Shape 697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Shape 698"/>
            <p:cNvSpPr/>
            <p:nvPr/>
          </p:nvSpPr>
          <p:spPr>
            <a:xfrm>
              <a:off x="3101000" y="289612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Shape 699"/>
            <p:cNvSpPr/>
            <p:nvPr/>
          </p:nvSpPr>
          <p:spPr>
            <a:xfrm>
              <a:off x="3137950" y="2802025"/>
              <a:ext cx="275549" cy="336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Shape 700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Shape 701"/>
            <p:cNvSpPr/>
            <p:nvPr/>
          </p:nvSpPr>
          <p:spPr>
            <a:xfrm>
              <a:off x="3006900" y="2573550"/>
              <a:ext cx="440199" cy="50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Shape 702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Shape 703"/>
            <p:cNvSpPr/>
            <p:nvPr/>
          </p:nvSpPr>
          <p:spPr>
            <a:xfrm>
              <a:off x="185435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Shape 704"/>
            <p:cNvSpPr/>
            <p:nvPr/>
          </p:nvSpPr>
          <p:spPr>
            <a:xfrm>
              <a:off x="2872500" y="2345050"/>
              <a:ext cx="611574" cy="672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Shape 705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2610400" y="1884700"/>
              <a:ext cx="924075" cy="1008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2146700" y="1431100"/>
              <a:ext cx="1307125" cy="129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2244150" y="1431100"/>
              <a:ext cx="1075274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2341575" y="1431100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2533125" y="1431100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2630575" y="1431100"/>
              <a:ext cx="16130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5" name="Shape 715"/>
          <p:cNvSpPr/>
          <p:nvPr/>
        </p:nvSpPr>
        <p:spPr>
          <a:xfrm rot="10800000" flipH="1">
            <a:off x="542924" y="3612174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Shape 716"/>
          <p:cNvSpPr/>
          <p:nvPr/>
        </p:nvSpPr>
        <p:spPr>
          <a:xfrm rot="10800000" flipH="1">
            <a:off x="728999" y="4246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Shape 717"/>
          <p:cNvSpPr/>
          <p:nvPr/>
        </p:nvSpPr>
        <p:spPr>
          <a:xfrm rot="10800000" flipH="1">
            <a:off x="-115052" y="3996024"/>
            <a:ext cx="819898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Shape 718"/>
          <p:cNvSpPr/>
          <p:nvPr/>
        </p:nvSpPr>
        <p:spPr>
          <a:xfrm rot="10800000" flipH="1">
            <a:off x="411199" y="2586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828837" y="3843207"/>
            <a:ext cx="248071" cy="248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0" name="Shape 720"/>
          <p:cNvGrpSpPr/>
          <p:nvPr/>
        </p:nvGrpSpPr>
        <p:grpSpPr>
          <a:xfrm>
            <a:off x="67091" y="1681689"/>
            <a:ext cx="455624" cy="437053"/>
            <a:chOff x="5241175" y="4959100"/>
            <a:chExt cx="539775" cy="517775"/>
          </a:xfrm>
        </p:grpSpPr>
        <p:sp>
          <p:nvSpPr>
            <p:cNvPr id="721" name="Shape 72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Shape 722"/>
            <p:cNvSpPr/>
            <p:nvPr/>
          </p:nvSpPr>
          <p:spPr>
            <a:xfrm>
              <a:off x="5330925" y="4985350"/>
              <a:ext cx="128250" cy="148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>
              <a:off x="5241175" y="5241175"/>
              <a:ext cx="180124" cy="1093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Shape 72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Shape 725"/>
            <p:cNvSpPr/>
            <p:nvPr/>
          </p:nvSpPr>
          <p:spPr>
            <a:xfrm>
              <a:off x="5619100" y="5194175"/>
              <a:ext cx="161850" cy="89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Shape 72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7" name="Shape 727"/>
          <p:cNvSpPr/>
          <p:nvPr/>
        </p:nvSpPr>
        <p:spPr>
          <a:xfrm>
            <a:off x="144925" y="4214500"/>
            <a:ext cx="299951" cy="2728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Shape 728"/>
          <p:cNvSpPr txBox="1"/>
          <p:nvPr/>
        </p:nvSpPr>
        <p:spPr>
          <a:xfrm>
            <a:off x="94000" y="1929581"/>
            <a:ext cx="1957200" cy="653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Nixie One"/>
              <a:buNone/>
            </a:pPr>
            <a:r>
              <a:rPr lang="zh-TW" sz="12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31" name="Shape 731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457200" marR="0" lvl="1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914400" marR="0" lvl="2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732" name="Shape 732"/>
          <p:cNvGrpSpPr/>
          <p:nvPr/>
        </p:nvGrpSpPr>
        <p:grpSpPr>
          <a:xfrm rot="10800000" flipH="1">
            <a:off x="411206" y="245767"/>
            <a:ext cx="1322797" cy="1145959"/>
            <a:chOff x="4088875" y="1431100"/>
            <a:chExt cx="3293000" cy="2852775"/>
          </a:xfrm>
        </p:grpSpPr>
        <p:sp>
          <p:nvSpPr>
            <p:cNvPr id="733" name="Shape 733"/>
            <p:cNvSpPr/>
            <p:nvPr/>
          </p:nvSpPr>
          <p:spPr>
            <a:xfrm>
              <a:off x="4831475" y="4136025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Shape 734"/>
            <p:cNvSpPr/>
            <p:nvPr/>
          </p:nvSpPr>
          <p:spPr>
            <a:xfrm>
              <a:off x="4697075" y="3907525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Shape 736"/>
            <p:cNvSpPr/>
            <p:nvPr/>
          </p:nvSpPr>
          <p:spPr>
            <a:xfrm>
              <a:off x="4434975" y="3447175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4300575" y="3218700"/>
              <a:ext cx="1078649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>
              <a:off x="4169525" y="2990200"/>
              <a:ext cx="1307149" cy="12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Shape 739"/>
            <p:cNvSpPr/>
            <p:nvPr/>
          </p:nvSpPr>
          <p:spPr>
            <a:xfrm>
              <a:off x="4088875" y="2822200"/>
              <a:ext cx="1481874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Shape 740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Shape 741"/>
            <p:cNvSpPr/>
            <p:nvPr/>
          </p:nvSpPr>
          <p:spPr>
            <a:xfrm>
              <a:off x="4139275" y="2697875"/>
              <a:ext cx="1626374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4172900" y="2637375"/>
              <a:ext cx="1690175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Shape 743"/>
            <p:cNvSpPr/>
            <p:nvPr/>
          </p:nvSpPr>
          <p:spPr>
            <a:xfrm>
              <a:off x="4209850" y="2576900"/>
              <a:ext cx="1750674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Shape 744"/>
            <p:cNvSpPr/>
            <p:nvPr/>
          </p:nvSpPr>
          <p:spPr>
            <a:xfrm>
              <a:off x="4243450" y="2513050"/>
              <a:ext cx="1814524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Shape 745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Shape 747"/>
            <p:cNvSpPr/>
            <p:nvPr/>
          </p:nvSpPr>
          <p:spPr>
            <a:xfrm>
              <a:off x="4350975" y="232825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Shape 748"/>
            <p:cNvSpPr/>
            <p:nvPr/>
          </p:nvSpPr>
          <p:spPr>
            <a:xfrm>
              <a:off x="4384575" y="2267775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Shape 749"/>
            <p:cNvSpPr/>
            <p:nvPr/>
          </p:nvSpPr>
          <p:spPr>
            <a:xfrm>
              <a:off x="4421550" y="2207275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Shape 750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Shape 751"/>
            <p:cNvSpPr/>
            <p:nvPr/>
          </p:nvSpPr>
          <p:spPr>
            <a:xfrm>
              <a:off x="4492100" y="2082950"/>
              <a:ext cx="2133750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4529075" y="2022475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Shape 753"/>
            <p:cNvSpPr/>
            <p:nvPr/>
          </p:nvSpPr>
          <p:spPr>
            <a:xfrm>
              <a:off x="4562675" y="1962000"/>
              <a:ext cx="2133724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Shape 754"/>
            <p:cNvSpPr/>
            <p:nvPr/>
          </p:nvSpPr>
          <p:spPr>
            <a:xfrm>
              <a:off x="4599625" y="1898150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Shape 757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Shape 758"/>
            <p:cNvSpPr/>
            <p:nvPr/>
          </p:nvSpPr>
          <p:spPr>
            <a:xfrm>
              <a:off x="4740750" y="16528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Shape 759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4848275" y="14680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4881875" y="1431100"/>
              <a:ext cx="2133750" cy="21404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Shape 763"/>
            <p:cNvSpPr/>
            <p:nvPr/>
          </p:nvSpPr>
          <p:spPr>
            <a:xfrm>
              <a:off x="4928925" y="1431100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Shape 764"/>
            <p:cNvSpPr/>
            <p:nvPr/>
          </p:nvSpPr>
          <p:spPr>
            <a:xfrm>
              <a:off x="5026375" y="1431100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Shape 765"/>
            <p:cNvSpPr/>
            <p:nvPr/>
          </p:nvSpPr>
          <p:spPr>
            <a:xfrm>
              <a:off x="5123825" y="143110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Shape 766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Shape 767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5416150" y="1431100"/>
              <a:ext cx="1811175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>
              <a:off x="5510250" y="1431100"/>
              <a:ext cx="1754025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5607675" y="1431100"/>
              <a:ext cx="1690199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5802575" y="1431100"/>
              <a:ext cx="1565875" cy="15255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Shape 773"/>
            <p:cNvSpPr/>
            <p:nvPr/>
          </p:nvSpPr>
          <p:spPr>
            <a:xfrm>
              <a:off x="5900025" y="1431100"/>
              <a:ext cx="1481850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Shape 774"/>
            <p:cNvSpPr/>
            <p:nvPr/>
          </p:nvSpPr>
          <p:spPr>
            <a:xfrm>
              <a:off x="5997475" y="1431100"/>
              <a:ext cx="1307125" cy="129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Shape 775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Shape 776"/>
            <p:cNvSpPr/>
            <p:nvPr/>
          </p:nvSpPr>
          <p:spPr>
            <a:xfrm>
              <a:off x="6189000" y="1431100"/>
              <a:ext cx="85015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6383900" y="1431100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Shape 779"/>
            <p:cNvSpPr/>
            <p:nvPr/>
          </p:nvSpPr>
          <p:spPr>
            <a:xfrm>
              <a:off x="6481325" y="1431100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0" name="Shape 780"/>
          <p:cNvGrpSpPr/>
          <p:nvPr/>
        </p:nvGrpSpPr>
        <p:grpSpPr>
          <a:xfrm rot="10800000" flipH="1">
            <a:off x="7663685" y="3682710"/>
            <a:ext cx="1034724" cy="895485"/>
            <a:chOff x="238125" y="1431100"/>
            <a:chExt cx="3296350" cy="2852775"/>
          </a:xfrm>
        </p:grpSpPr>
        <p:sp>
          <p:nvSpPr>
            <p:cNvPr id="781" name="Shape 781"/>
            <p:cNvSpPr/>
            <p:nvPr/>
          </p:nvSpPr>
          <p:spPr>
            <a:xfrm>
              <a:off x="980725" y="4136025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Shape 782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Shape 783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Shape 784"/>
            <p:cNvSpPr/>
            <p:nvPr/>
          </p:nvSpPr>
          <p:spPr>
            <a:xfrm>
              <a:off x="584200" y="3447175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Shape 785"/>
            <p:cNvSpPr/>
            <p:nvPr/>
          </p:nvSpPr>
          <p:spPr>
            <a:xfrm>
              <a:off x="449800" y="3218700"/>
              <a:ext cx="1078649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Shape 786"/>
            <p:cNvSpPr/>
            <p:nvPr/>
          </p:nvSpPr>
          <p:spPr>
            <a:xfrm>
              <a:off x="318750" y="2990200"/>
              <a:ext cx="1307149" cy="12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Shape 787"/>
            <p:cNvSpPr/>
            <p:nvPr/>
          </p:nvSpPr>
          <p:spPr>
            <a:xfrm>
              <a:off x="1286500" y="396465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Shape 788"/>
            <p:cNvSpPr/>
            <p:nvPr/>
          </p:nvSpPr>
          <p:spPr>
            <a:xfrm>
              <a:off x="238125" y="2822200"/>
              <a:ext cx="924075" cy="1008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Shape 789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Shape 790"/>
            <p:cNvSpPr/>
            <p:nvPr/>
          </p:nvSpPr>
          <p:spPr>
            <a:xfrm>
              <a:off x="251550" y="2761700"/>
              <a:ext cx="779599" cy="840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Shape 791"/>
            <p:cNvSpPr/>
            <p:nvPr/>
          </p:nvSpPr>
          <p:spPr>
            <a:xfrm>
              <a:off x="288525" y="2697875"/>
              <a:ext cx="608200" cy="675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Shape 792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Shape 793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Shape 794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Shape 795"/>
            <p:cNvSpPr/>
            <p:nvPr/>
          </p:nvSpPr>
          <p:spPr>
            <a:xfrm>
              <a:off x="359075" y="2576900"/>
              <a:ext cx="275575" cy="336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Shape 796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Shape 797"/>
            <p:cNvSpPr/>
            <p:nvPr/>
          </p:nvSpPr>
          <p:spPr>
            <a:xfrm>
              <a:off x="392675" y="2513050"/>
              <a:ext cx="275575" cy="309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Shape 798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Shape 799"/>
            <p:cNvSpPr/>
            <p:nvPr/>
          </p:nvSpPr>
          <p:spPr>
            <a:xfrm>
              <a:off x="429650" y="24525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Shape 800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Shape 801"/>
            <p:cNvSpPr/>
            <p:nvPr/>
          </p:nvSpPr>
          <p:spPr>
            <a:xfrm>
              <a:off x="1965250" y="396465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Shape 802"/>
            <p:cNvSpPr/>
            <p:nvPr/>
          </p:nvSpPr>
          <p:spPr>
            <a:xfrm>
              <a:off x="466600" y="2392100"/>
              <a:ext cx="2722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Shape 803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Shape 804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Shape 805"/>
            <p:cNvSpPr/>
            <p:nvPr/>
          </p:nvSpPr>
          <p:spPr>
            <a:xfrm>
              <a:off x="537175" y="22677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Shape 806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Shape 807"/>
            <p:cNvSpPr/>
            <p:nvPr/>
          </p:nvSpPr>
          <p:spPr>
            <a:xfrm>
              <a:off x="570775" y="22072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Shape 808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Shape 809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Shape 810"/>
            <p:cNvSpPr/>
            <p:nvPr/>
          </p:nvSpPr>
          <p:spPr>
            <a:xfrm>
              <a:off x="607725" y="21468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Shape 811"/>
            <p:cNvSpPr/>
            <p:nvPr/>
          </p:nvSpPr>
          <p:spPr>
            <a:xfrm>
              <a:off x="2452475" y="3941125"/>
              <a:ext cx="3226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Shape 812"/>
            <p:cNvSpPr/>
            <p:nvPr/>
          </p:nvSpPr>
          <p:spPr>
            <a:xfrm>
              <a:off x="641325" y="208295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Shape 813"/>
            <p:cNvSpPr/>
            <p:nvPr/>
          </p:nvSpPr>
          <p:spPr>
            <a:xfrm>
              <a:off x="678300" y="20224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Shape 814"/>
            <p:cNvSpPr/>
            <p:nvPr/>
          </p:nvSpPr>
          <p:spPr>
            <a:xfrm>
              <a:off x="2533125" y="3877275"/>
              <a:ext cx="275549" cy="309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Shape 815"/>
            <p:cNvSpPr/>
            <p:nvPr/>
          </p:nvSpPr>
          <p:spPr>
            <a:xfrm>
              <a:off x="2570075" y="38168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Shape 816"/>
            <p:cNvSpPr/>
            <p:nvPr/>
          </p:nvSpPr>
          <p:spPr>
            <a:xfrm>
              <a:off x="711900" y="196200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Shape 817"/>
            <p:cNvSpPr/>
            <p:nvPr/>
          </p:nvSpPr>
          <p:spPr>
            <a:xfrm>
              <a:off x="2603675" y="3756325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Shape 818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Shape 819"/>
            <p:cNvSpPr/>
            <p:nvPr/>
          </p:nvSpPr>
          <p:spPr>
            <a:xfrm>
              <a:off x="2640650" y="36924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Shape 820"/>
            <p:cNvSpPr/>
            <p:nvPr/>
          </p:nvSpPr>
          <p:spPr>
            <a:xfrm>
              <a:off x="785825" y="18376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Shape 821"/>
            <p:cNvSpPr/>
            <p:nvPr/>
          </p:nvSpPr>
          <p:spPr>
            <a:xfrm>
              <a:off x="2677600" y="36320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Shape 822"/>
            <p:cNvSpPr/>
            <p:nvPr/>
          </p:nvSpPr>
          <p:spPr>
            <a:xfrm>
              <a:off x="819425" y="17771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Shape 823"/>
            <p:cNvSpPr/>
            <p:nvPr/>
          </p:nvSpPr>
          <p:spPr>
            <a:xfrm>
              <a:off x="2711200" y="35715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Shape 824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Shape 825"/>
            <p:cNvSpPr/>
            <p:nvPr/>
          </p:nvSpPr>
          <p:spPr>
            <a:xfrm>
              <a:off x="890000" y="165285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Shape 826"/>
            <p:cNvSpPr/>
            <p:nvPr/>
          </p:nvSpPr>
          <p:spPr>
            <a:xfrm>
              <a:off x="2748175" y="351102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Shape 827"/>
            <p:cNvSpPr/>
            <p:nvPr/>
          </p:nvSpPr>
          <p:spPr>
            <a:xfrm>
              <a:off x="2781775" y="34471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Shape 828"/>
            <p:cNvSpPr/>
            <p:nvPr/>
          </p:nvSpPr>
          <p:spPr>
            <a:xfrm>
              <a:off x="926950" y="15923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Shape 829"/>
            <p:cNvSpPr/>
            <p:nvPr/>
          </p:nvSpPr>
          <p:spPr>
            <a:xfrm>
              <a:off x="960550" y="153190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Shape 830"/>
            <p:cNvSpPr/>
            <p:nvPr/>
          </p:nvSpPr>
          <p:spPr>
            <a:xfrm>
              <a:off x="2818725" y="33867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Shape 831"/>
            <p:cNvSpPr/>
            <p:nvPr/>
          </p:nvSpPr>
          <p:spPr>
            <a:xfrm>
              <a:off x="997525" y="1468050"/>
              <a:ext cx="3226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Shape 832"/>
            <p:cNvSpPr/>
            <p:nvPr/>
          </p:nvSpPr>
          <p:spPr>
            <a:xfrm>
              <a:off x="2852325" y="3326225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Shape 833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Shape 834"/>
            <p:cNvSpPr/>
            <p:nvPr/>
          </p:nvSpPr>
          <p:spPr>
            <a:xfrm>
              <a:off x="2889300" y="32623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Shape 835"/>
            <p:cNvSpPr/>
            <p:nvPr/>
          </p:nvSpPr>
          <p:spPr>
            <a:xfrm>
              <a:off x="107815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Shape 836"/>
            <p:cNvSpPr/>
            <p:nvPr/>
          </p:nvSpPr>
          <p:spPr>
            <a:xfrm>
              <a:off x="2926250" y="3201900"/>
              <a:ext cx="2722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Shape 837"/>
            <p:cNvSpPr/>
            <p:nvPr/>
          </p:nvSpPr>
          <p:spPr>
            <a:xfrm>
              <a:off x="117560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Shape 838"/>
            <p:cNvSpPr/>
            <p:nvPr/>
          </p:nvSpPr>
          <p:spPr>
            <a:xfrm>
              <a:off x="2959850" y="31414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Shape 839"/>
            <p:cNvSpPr/>
            <p:nvPr/>
          </p:nvSpPr>
          <p:spPr>
            <a:xfrm>
              <a:off x="2996825" y="30775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Shape 840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Shape 841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Shape 842"/>
            <p:cNvSpPr/>
            <p:nvPr/>
          </p:nvSpPr>
          <p:spPr>
            <a:xfrm>
              <a:off x="3030425" y="30170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Shape 843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Shape 844"/>
            <p:cNvSpPr/>
            <p:nvPr/>
          </p:nvSpPr>
          <p:spPr>
            <a:xfrm>
              <a:off x="3067375" y="29566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Shape 845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Shape 846"/>
            <p:cNvSpPr/>
            <p:nvPr/>
          </p:nvSpPr>
          <p:spPr>
            <a:xfrm>
              <a:off x="3101000" y="289612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Shape 847"/>
            <p:cNvSpPr/>
            <p:nvPr/>
          </p:nvSpPr>
          <p:spPr>
            <a:xfrm>
              <a:off x="3137950" y="2802025"/>
              <a:ext cx="275549" cy="336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Shape 848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Shape 849"/>
            <p:cNvSpPr/>
            <p:nvPr/>
          </p:nvSpPr>
          <p:spPr>
            <a:xfrm>
              <a:off x="3006900" y="2573550"/>
              <a:ext cx="440199" cy="50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Shape 850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Shape 851"/>
            <p:cNvSpPr/>
            <p:nvPr/>
          </p:nvSpPr>
          <p:spPr>
            <a:xfrm>
              <a:off x="185435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Shape 852"/>
            <p:cNvSpPr/>
            <p:nvPr/>
          </p:nvSpPr>
          <p:spPr>
            <a:xfrm>
              <a:off x="2872500" y="2345050"/>
              <a:ext cx="611574" cy="672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Shape 853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Shape 854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Shape 855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Shape 856"/>
            <p:cNvSpPr/>
            <p:nvPr/>
          </p:nvSpPr>
          <p:spPr>
            <a:xfrm>
              <a:off x="2610400" y="1884700"/>
              <a:ext cx="924075" cy="1008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Shape 857"/>
            <p:cNvSpPr/>
            <p:nvPr/>
          </p:nvSpPr>
          <p:spPr>
            <a:xfrm>
              <a:off x="2146700" y="1431100"/>
              <a:ext cx="1307125" cy="129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Shape 858"/>
            <p:cNvSpPr/>
            <p:nvPr/>
          </p:nvSpPr>
          <p:spPr>
            <a:xfrm>
              <a:off x="2244150" y="1431100"/>
              <a:ext cx="1075274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Shape 859"/>
            <p:cNvSpPr/>
            <p:nvPr/>
          </p:nvSpPr>
          <p:spPr>
            <a:xfrm>
              <a:off x="2341575" y="1431100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Shape 860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Shape 861"/>
            <p:cNvSpPr/>
            <p:nvPr/>
          </p:nvSpPr>
          <p:spPr>
            <a:xfrm>
              <a:off x="2533125" y="1431100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Shape 862"/>
            <p:cNvSpPr/>
            <p:nvPr/>
          </p:nvSpPr>
          <p:spPr>
            <a:xfrm>
              <a:off x="2630575" y="1431100"/>
              <a:ext cx="16130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3" name="Shape 863"/>
          <p:cNvSpPr/>
          <p:nvPr/>
        </p:nvSpPr>
        <p:spPr>
          <a:xfrm rot="10800000" flipH="1">
            <a:off x="-123825" y="1058975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Shape 864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Shape 865"/>
          <p:cNvSpPr/>
          <p:nvPr/>
        </p:nvSpPr>
        <p:spPr>
          <a:xfrm rot="10800000" flipH="1">
            <a:off x="1495424" y="-131649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Shape 866"/>
          <p:cNvSpPr/>
          <p:nvPr/>
        </p:nvSpPr>
        <p:spPr>
          <a:xfrm rot="10800000" flipH="1">
            <a:off x="327798" y="88923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Shape 867"/>
          <p:cNvSpPr/>
          <p:nvPr/>
        </p:nvSpPr>
        <p:spPr>
          <a:xfrm rot="10800000" flipH="1">
            <a:off x="8486774" y="4230774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Shape 868"/>
          <p:cNvSpPr/>
          <p:nvPr/>
        </p:nvSpPr>
        <p:spPr>
          <a:xfrm rot="10800000" flipH="1">
            <a:off x="8124824" y="4615698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Shape 869"/>
          <p:cNvSpPr/>
          <p:nvPr/>
        </p:nvSpPr>
        <p:spPr>
          <a:xfrm rot="10800000" flipH="1">
            <a:off x="7821346" y="2935399"/>
            <a:ext cx="819898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Shape 870"/>
          <p:cNvSpPr/>
          <p:nvPr/>
        </p:nvSpPr>
        <p:spPr>
          <a:xfrm rot="10800000" flipH="1">
            <a:off x="8486775" y="3512173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1" name="Shape 871"/>
          <p:cNvGrpSpPr/>
          <p:nvPr/>
        </p:nvGrpSpPr>
        <p:grpSpPr>
          <a:xfrm>
            <a:off x="1729783" y="61067"/>
            <a:ext cx="351203" cy="324659"/>
            <a:chOff x="5975075" y="2327500"/>
            <a:chExt cx="420099" cy="388349"/>
          </a:xfrm>
        </p:grpSpPr>
        <p:sp>
          <p:nvSpPr>
            <p:cNvPr id="872" name="Shape 872"/>
            <p:cNvSpPr/>
            <p:nvPr/>
          </p:nvSpPr>
          <p:spPr>
            <a:xfrm>
              <a:off x="5975075" y="2474650"/>
              <a:ext cx="98324" cy="220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Shape 873"/>
            <p:cNvSpPr/>
            <p:nvPr/>
          </p:nvSpPr>
          <p:spPr>
            <a:xfrm>
              <a:off x="6088025" y="2327500"/>
              <a:ext cx="307149" cy="3883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4" name="Shape 874"/>
          <p:cNvSpPr/>
          <p:nvPr/>
        </p:nvSpPr>
        <p:spPr>
          <a:xfrm>
            <a:off x="203100" y="1270175"/>
            <a:ext cx="166061" cy="28770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Shape 875"/>
          <p:cNvSpPr/>
          <p:nvPr/>
        </p:nvSpPr>
        <p:spPr>
          <a:xfrm>
            <a:off x="8772688" y="4461807"/>
            <a:ext cx="248071" cy="248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6" name="Shape 876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877" name="Shape 87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Shape 878"/>
            <p:cNvSpPr/>
            <p:nvPr/>
          </p:nvSpPr>
          <p:spPr>
            <a:xfrm>
              <a:off x="5330925" y="4985350"/>
              <a:ext cx="128250" cy="148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Shape 879"/>
            <p:cNvSpPr/>
            <p:nvPr/>
          </p:nvSpPr>
          <p:spPr>
            <a:xfrm>
              <a:off x="5241175" y="5241175"/>
              <a:ext cx="180124" cy="1093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Shape 88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Shape 881"/>
            <p:cNvSpPr/>
            <p:nvPr/>
          </p:nvSpPr>
          <p:spPr>
            <a:xfrm>
              <a:off x="5619100" y="5194175"/>
              <a:ext cx="161850" cy="89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Shape 88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3" name="Shape 883"/>
          <p:cNvSpPr/>
          <p:nvPr/>
        </p:nvSpPr>
        <p:spPr>
          <a:xfrm>
            <a:off x="8081325" y="3153875"/>
            <a:ext cx="299951" cy="2728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4" name="Shape 884"/>
          <p:cNvGrpSpPr/>
          <p:nvPr/>
        </p:nvGrpSpPr>
        <p:grpSpPr>
          <a:xfrm>
            <a:off x="904276" y="515192"/>
            <a:ext cx="382957" cy="607110"/>
            <a:chOff x="6718575" y="2318625"/>
            <a:chExt cx="256949" cy="407375"/>
          </a:xfrm>
        </p:grpSpPr>
        <p:sp>
          <p:nvSpPr>
            <p:cNvPr id="885" name="Shape 885"/>
            <p:cNvSpPr/>
            <p:nvPr/>
          </p:nvSpPr>
          <p:spPr>
            <a:xfrm>
              <a:off x="6795900" y="2673600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Shape 886"/>
            <p:cNvSpPr/>
            <p:nvPr/>
          </p:nvSpPr>
          <p:spPr>
            <a:xfrm>
              <a:off x="6795900" y="2650475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Shape 887"/>
            <p:cNvSpPr/>
            <p:nvPr/>
          </p:nvSpPr>
          <p:spPr>
            <a:xfrm>
              <a:off x="6795900" y="2696125"/>
              <a:ext cx="102299" cy="298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Shape 888"/>
            <p:cNvSpPr/>
            <p:nvPr/>
          </p:nvSpPr>
          <p:spPr>
            <a:xfrm>
              <a:off x="67849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Shape 889"/>
            <p:cNvSpPr/>
            <p:nvPr/>
          </p:nvSpPr>
          <p:spPr>
            <a:xfrm>
              <a:off x="6718575" y="2318625"/>
              <a:ext cx="256949" cy="3075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Shape 890"/>
            <p:cNvSpPr/>
            <p:nvPr/>
          </p:nvSpPr>
          <p:spPr>
            <a:xfrm>
              <a:off x="68738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Shape 89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Shape 892"/>
            <p:cNvSpPr/>
            <p:nvPr/>
          </p:nvSpPr>
          <p:spPr>
            <a:xfrm>
              <a:off x="6795900" y="2628550"/>
              <a:ext cx="102299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3" name="Shape 893"/>
          <p:cNvGrpSpPr/>
          <p:nvPr/>
        </p:nvGrpSpPr>
        <p:grpSpPr>
          <a:xfrm>
            <a:off x="335758" y="1840530"/>
            <a:ext cx="342881" cy="350068"/>
            <a:chOff x="3951850" y="2985350"/>
            <a:chExt cx="407950" cy="416500"/>
          </a:xfrm>
        </p:grpSpPr>
        <p:sp>
          <p:nvSpPr>
            <p:cNvPr id="894" name="Shape 894"/>
            <p:cNvSpPr/>
            <p:nvPr/>
          </p:nvSpPr>
          <p:spPr>
            <a:xfrm>
              <a:off x="3951850" y="2985350"/>
              <a:ext cx="314800" cy="3148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Shape 89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Shape 89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Shape 89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00" name="Shape 900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457200" marR="0" lvl="1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914400" marR="0" lvl="2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01" name="Shape 901"/>
          <p:cNvSpPr txBox="1">
            <a:spLocks noGrp="1"/>
          </p:cNvSpPr>
          <p:nvPr>
            <p:ph type="body" idx="2"/>
          </p:nvPr>
        </p:nvSpPr>
        <p:spPr>
          <a:xfrm>
            <a:off x="4562087" y="2414450"/>
            <a:ext cx="2667300" cy="2663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457200" marR="0" lvl="1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914400" marR="0" lvl="2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902" name="Shape 902"/>
          <p:cNvGrpSpPr/>
          <p:nvPr/>
        </p:nvGrpSpPr>
        <p:grpSpPr>
          <a:xfrm rot="10800000" flipH="1">
            <a:off x="411206" y="245767"/>
            <a:ext cx="1322797" cy="1145959"/>
            <a:chOff x="4088875" y="1431100"/>
            <a:chExt cx="3293000" cy="2852775"/>
          </a:xfrm>
        </p:grpSpPr>
        <p:sp>
          <p:nvSpPr>
            <p:cNvPr id="903" name="Shape 903"/>
            <p:cNvSpPr/>
            <p:nvPr/>
          </p:nvSpPr>
          <p:spPr>
            <a:xfrm>
              <a:off x="4831475" y="4136025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Shape 904"/>
            <p:cNvSpPr/>
            <p:nvPr/>
          </p:nvSpPr>
          <p:spPr>
            <a:xfrm>
              <a:off x="4697075" y="3907525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Shape 905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Shape 906"/>
            <p:cNvSpPr/>
            <p:nvPr/>
          </p:nvSpPr>
          <p:spPr>
            <a:xfrm>
              <a:off x="4434975" y="3447175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Shape 907"/>
            <p:cNvSpPr/>
            <p:nvPr/>
          </p:nvSpPr>
          <p:spPr>
            <a:xfrm>
              <a:off x="4300575" y="3218700"/>
              <a:ext cx="1078649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Shape 908"/>
            <p:cNvSpPr/>
            <p:nvPr/>
          </p:nvSpPr>
          <p:spPr>
            <a:xfrm>
              <a:off x="4169525" y="2990200"/>
              <a:ext cx="1307149" cy="12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Shape 909"/>
            <p:cNvSpPr/>
            <p:nvPr/>
          </p:nvSpPr>
          <p:spPr>
            <a:xfrm>
              <a:off x="4088875" y="2822200"/>
              <a:ext cx="1481874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Shape 910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Shape 911"/>
            <p:cNvSpPr/>
            <p:nvPr/>
          </p:nvSpPr>
          <p:spPr>
            <a:xfrm>
              <a:off x="4139275" y="2697875"/>
              <a:ext cx="1626374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Shape 912"/>
            <p:cNvSpPr/>
            <p:nvPr/>
          </p:nvSpPr>
          <p:spPr>
            <a:xfrm>
              <a:off x="4172900" y="2637375"/>
              <a:ext cx="1690175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Shape 913"/>
            <p:cNvSpPr/>
            <p:nvPr/>
          </p:nvSpPr>
          <p:spPr>
            <a:xfrm>
              <a:off x="4209850" y="2576900"/>
              <a:ext cx="1750674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Shape 914"/>
            <p:cNvSpPr/>
            <p:nvPr/>
          </p:nvSpPr>
          <p:spPr>
            <a:xfrm>
              <a:off x="4243450" y="2513050"/>
              <a:ext cx="1814524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Shape 915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Shape 916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Shape 917"/>
            <p:cNvSpPr/>
            <p:nvPr/>
          </p:nvSpPr>
          <p:spPr>
            <a:xfrm>
              <a:off x="4350975" y="232825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Shape 918"/>
            <p:cNvSpPr/>
            <p:nvPr/>
          </p:nvSpPr>
          <p:spPr>
            <a:xfrm>
              <a:off x="4384575" y="2267775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Shape 919"/>
            <p:cNvSpPr/>
            <p:nvPr/>
          </p:nvSpPr>
          <p:spPr>
            <a:xfrm>
              <a:off x="4421550" y="2207275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Shape 920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Shape 921"/>
            <p:cNvSpPr/>
            <p:nvPr/>
          </p:nvSpPr>
          <p:spPr>
            <a:xfrm>
              <a:off x="4492100" y="2082950"/>
              <a:ext cx="2133750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Shape 922"/>
            <p:cNvSpPr/>
            <p:nvPr/>
          </p:nvSpPr>
          <p:spPr>
            <a:xfrm>
              <a:off x="4529075" y="2022475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Shape 923"/>
            <p:cNvSpPr/>
            <p:nvPr/>
          </p:nvSpPr>
          <p:spPr>
            <a:xfrm>
              <a:off x="4562675" y="1962000"/>
              <a:ext cx="2133724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Shape 924"/>
            <p:cNvSpPr/>
            <p:nvPr/>
          </p:nvSpPr>
          <p:spPr>
            <a:xfrm>
              <a:off x="4599625" y="1898150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Shape 925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Shape 926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Shape 927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Shape 928"/>
            <p:cNvSpPr/>
            <p:nvPr/>
          </p:nvSpPr>
          <p:spPr>
            <a:xfrm>
              <a:off x="4740750" y="16528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Shape 929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Shape 930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Shape 931"/>
            <p:cNvSpPr/>
            <p:nvPr/>
          </p:nvSpPr>
          <p:spPr>
            <a:xfrm>
              <a:off x="4848275" y="14680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Shape 932"/>
            <p:cNvSpPr/>
            <p:nvPr/>
          </p:nvSpPr>
          <p:spPr>
            <a:xfrm>
              <a:off x="4881875" y="1431100"/>
              <a:ext cx="2133750" cy="21404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Shape 933"/>
            <p:cNvSpPr/>
            <p:nvPr/>
          </p:nvSpPr>
          <p:spPr>
            <a:xfrm>
              <a:off x="4928925" y="1431100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Shape 934"/>
            <p:cNvSpPr/>
            <p:nvPr/>
          </p:nvSpPr>
          <p:spPr>
            <a:xfrm>
              <a:off x="5026375" y="1431100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Shape 935"/>
            <p:cNvSpPr/>
            <p:nvPr/>
          </p:nvSpPr>
          <p:spPr>
            <a:xfrm>
              <a:off x="5123825" y="143110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Shape 936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Shape 937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Shape 938"/>
            <p:cNvSpPr/>
            <p:nvPr/>
          </p:nvSpPr>
          <p:spPr>
            <a:xfrm>
              <a:off x="5416150" y="1431100"/>
              <a:ext cx="1811175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Shape 939"/>
            <p:cNvSpPr/>
            <p:nvPr/>
          </p:nvSpPr>
          <p:spPr>
            <a:xfrm>
              <a:off x="5510250" y="1431100"/>
              <a:ext cx="1754025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Shape 940"/>
            <p:cNvSpPr/>
            <p:nvPr/>
          </p:nvSpPr>
          <p:spPr>
            <a:xfrm>
              <a:off x="5607675" y="1431100"/>
              <a:ext cx="1690199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Shape 941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Shape 942"/>
            <p:cNvSpPr/>
            <p:nvPr/>
          </p:nvSpPr>
          <p:spPr>
            <a:xfrm>
              <a:off x="5802575" y="1431100"/>
              <a:ext cx="1565875" cy="15255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Shape 943"/>
            <p:cNvSpPr/>
            <p:nvPr/>
          </p:nvSpPr>
          <p:spPr>
            <a:xfrm>
              <a:off x="5900025" y="1431100"/>
              <a:ext cx="1481850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Shape 944"/>
            <p:cNvSpPr/>
            <p:nvPr/>
          </p:nvSpPr>
          <p:spPr>
            <a:xfrm>
              <a:off x="5997475" y="1431100"/>
              <a:ext cx="1307125" cy="129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Shape 945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Shape 946"/>
            <p:cNvSpPr/>
            <p:nvPr/>
          </p:nvSpPr>
          <p:spPr>
            <a:xfrm>
              <a:off x="6189000" y="1431100"/>
              <a:ext cx="85015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Shape 947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Shape 948"/>
            <p:cNvSpPr/>
            <p:nvPr/>
          </p:nvSpPr>
          <p:spPr>
            <a:xfrm>
              <a:off x="6383900" y="1431100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Shape 949"/>
            <p:cNvSpPr/>
            <p:nvPr/>
          </p:nvSpPr>
          <p:spPr>
            <a:xfrm>
              <a:off x="6481325" y="1431100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0" name="Shape 950"/>
          <p:cNvSpPr/>
          <p:nvPr/>
        </p:nvSpPr>
        <p:spPr>
          <a:xfrm rot="10800000" flipH="1">
            <a:off x="-123825" y="1058975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Shape 951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Shape 952"/>
          <p:cNvSpPr/>
          <p:nvPr/>
        </p:nvSpPr>
        <p:spPr>
          <a:xfrm rot="10800000" flipH="1">
            <a:off x="1495424" y="-131649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Shape 953"/>
          <p:cNvSpPr/>
          <p:nvPr/>
        </p:nvSpPr>
        <p:spPr>
          <a:xfrm rot="10800000" flipH="1">
            <a:off x="327798" y="88923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4" name="Shape 954"/>
          <p:cNvGrpSpPr/>
          <p:nvPr/>
        </p:nvGrpSpPr>
        <p:grpSpPr>
          <a:xfrm>
            <a:off x="1729783" y="61067"/>
            <a:ext cx="351203" cy="324659"/>
            <a:chOff x="5975075" y="2327500"/>
            <a:chExt cx="420099" cy="388349"/>
          </a:xfrm>
        </p:grpSpPr>
        <p:sp>
          <p:nvSpPr>
            <p:cNvPr id="955" name="Shape 955"/>
            <p:cNvSpPr/>
            <p:nvPr/>
          </p:nvSpPr>
          <p:spPr>
            <a:xfrm>
              <a:off x="5975075" y="2474650"/>
              <a:ext cx="98324" cy="220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Shape 956"/>
            <p:cNvSpPr/>
            <p:nvPr/>
          </p:nvSpPr>
          <p:spPr>
            <a:xfrm>
              <a:off x="6088025" y="2327500"/>
              <a:ext cx="307149" cy="3883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7" name="Shape 957"/>
          <p:cNvSpPr/>
          <p:nvPr/>
        </p:nvSpPr>
        <p:spPr>
          <a:xfrm>
            <a:off x="203100" y="1270175"/>
            <a:ext cx="166061" cy="28770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8" name="Shape 958"/>
          <p:cNvGrpSpPr/>
          <p:nvPr/>
        </p:nvGrpSpPr>
        <p:grpSpPr>
          <a:xfrm>
            <a:off x="904276" y="515192"/>
            <a:ext cx="382957" cy="607110"/>
            <a:chOff x="6718575" y="2318625"/>
            <a:chExt cx="256949" cy="407375"/>
          </a:xfrm>
        </p:grpSpPr>
        <p:sp>
          <p:nvSpPr>
            <p:cNvPr id="959" name="Shape 959"/>
            <p:cNvSpPr/>
            <p:nvPr/>
          </p:nvSpPr>
          <p:spPr>
            <a:xfrm>
              <a:off x="6795900" y="2673600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Shape 960"/>
            <p:cNvSpPr/>
            <p:nvPr/>
          </p:nvSpPr>
          <p:spPr>
            <a:xfrm>
              <a:off x="6795900" y="2650475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Shape 961"/>
            <p:cNvSpPr/>
            <p:nvPr/>
          </p:nvSpPr>
          <p:spPr>
            <a:xfrm>
              <a:off x="6795900" y="2696125"/>
              <a:ext cx="102299" cy="298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Shape 962"/>
            <p:cNvSpPr/>
            <p:nvPr/>
          </p:nvSpPr>
          <p:spPr>
            <a:xfrm>
              <a:off x="67849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Shape 963"/>
            <p:cNvSpPr/>
            <p:nvPr/>
          </p:nvSpPr>
          <p:spPr>
            <a:xfrm>
              <a:off x="6718575" y="2318625"/>
              <a:ext cx="256949" cy="3075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Shape 964"/>
            <p:cNvSpPr/>
            <p:nvPr/>
          </p:nvSpPr>
          <p:spPr>
            <a:xfrm>
              <a:off x="68738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Shape 96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Shape 966"/>
            <p:cNvSpPr/>
            <p:nvPr/>
          </p:nvSpPr>
          <p:spPr>
            <a:xfrm>
              <a:off x="6795900" y="2628550"/>
              <a:ext cx="102299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7" name="Shape 967"/>
          <p:cNvGrpSpPr/>
          <p:nvPr/>
        </p:nvGrpSpPr>
        <p:grpSpPr>
          <a:xfrm>
            <a:off x="335758" y="1840530"/>
            <a:ext cx="342881" cy="350068"/>
            <a:chOff x="3951850" y="2985350"/>
            <a:chExt cx="407950" cy="416500"/>
          </a:xfrm>
        </p:grpSpPr>
        <p:sp>
          <p:nvSpPr>
            <p:cNvPr id="968" name="Shape 968"/>
            <p:cNvSpPr/>
            <p:nvPr/>
          </p:nvSpPr>
          <p:spPr>
            <a:xfrm>
              <a:off x="3951850" y="2985350"/>
              <a:ext cx="314800" cy="3148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Shape 96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Shape 97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Shape 97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2" name="Shape 972"/>
          <p:cNvGrpSpPr/>
          <p:nvPr/>
        </p:nvGrpSpPr>
        <p:grpSpPr>
          <a:xfrm rot="10800000" flipH="1">
            <a:off x="7663685" y="3682710"/>
            <a:ext cx="1034724" cy="895485"/>
            <a:chOff x="238125" y="1431100"/>
            <a:chExt cx="3296350" cy="2852775"/>
          </a:xfrm>
        </p:grpSpPr>
        <p:sp>
          <p:nvSpPr>
            <p:cNvPr id="973" name="Shape 973"/>
            <p:cNvSpPr/>
            <p:nvPr/>
          </p:nvSpPr>
          <p:spPr>
            <a:xfrm>
              <a:off x="980725" y="4136025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Shape 974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Shape 975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Shape 976"/>
            <p:cNvSpPr/>
            <p:nvPr/>
          </p:nvSpPr>
          <p:spPr>
            <a:xfrm>
              <a:off x="584200" y="3447175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Shape 977"/>
            <p:cNvSpPr/>
            <p:nvPr/>
          </p:nvSpPr>
          <p:spPr>
            <a:xfrm>
              <a:off x="449800" y="3218700"/>
              <a:ext cx="1078649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Shape 978"/>
            <p:cNvSpPr/>
            <p:nvPr/>
          </p:nvSpPr>
          <p:spPr>
            <a:xfrm>
              <a:off x="318750" y="2990200"/>
              <a:ext cx="1307149" cy="12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Shape 979"/>
            <p:cNvSpPr/>
            <p:nvPr/>
          </p:nvSpPr>
          <p:spPr>
            <a:xfrm>
              <a:off x="1286500" y="396465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Shape 980"/>
            <p:cNvSpPr/>
            <p:nvPr/>
          </p:nvSpPr>
          <p:spPr>
            <a:xfrm>
              <a:off x="238125" y="2822200"/>
              <a:ext cx="924075" cy="1008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Shape 981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Shape 982"/>
            <p:cNvSpPr/>
            <p:nvPr/>
          </p:nvSpPr>
          <p:spPr>
            <a:xfrm>
              <a:off x="251550" y="2761700"/>
              <a:ext cx="779599" cy="840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Shape 983"/>
            <p:cNvSpPr/>
            <p:nvPr/>
          </p:nvSpPr>
          <p:spPr>
            <a:xfrm>
              <a:off x="288525" y="2697875"/>
              <a:ext cx="608200" cy="675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Shape 984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Shape 985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Shape 986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Shape 987"/>
            <p:cNvSpPr/>
            <p:nvPr/>
          </p:nvSpPr>
          <p:spPr>
            <a:xfrm>
              <a:off x="359075" y="2576900"/>
              <a:ext cx="275575" cy="336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Shape 988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Shape 989"/>
            <p:cNvSpPr/>
            <p:nvPr/>
          </p:nvSpPr>
          <p:spPr>
            <a:xfrm>
              <a:off x="392675" y="2513050"/>
              <a:ext cx="275575" cy="309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Shape 990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Shape 991"/>
            <p:cNvSpPr/>
            <p:nvPr/>
          </p:nvSpPr>
          <p:spPr>
            <a:xfrm>
              <a:off x="429650" y="24525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Shape 992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Shape 993"/>
            <p:cNvSpPr/>
            <p:nvPr/>
          </p:nvSpPr>
          <p:spPr>
            <a:xfrm>
              <a:off x="1965250" y="396465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Shape 994"/>
            <p:cNvSpPr/>
            <p:nvPr/>
          </p:nvSpPr>
          <p:spPr>
            <a:xfrm>
              <a:off x="466600" y="2392100"/>
              <a:ext cx="2722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Shape 995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Shape 996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Shape 997"/>
            <p:cNvSpPr/>
            <p:nvPr/>
          </p:nvSpPr>
          <p:spPr>
            <a:xfrm>
              <a:off x="537175" y="22677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Shape 998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Shape 999"/>
            <p:cNvSpPr/>
            <p:nvPr/>
          </p:nvSpPr>
          <p:spPr>
            <a:xfrm>
              <a:off x="570775" y="22072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Shape 1000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Shape 1001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Shape 1002"/>
            <p:cNvSpPr/>
            <p:nvPr/>
          </p:nvSpPr>
          <p:spPr>
            <a:xfrm>
              <a:off x="607725" y="21468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Shape 1003"/>
            <p:cNvSpPr/>
            <p:nvPr/>
          </p:nvSpPr>
          <p:spPr>
            <a:xfrm>
              <a:off x="2452475" y="3941125"/>
              <a:ext cx="3226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Shape 1004"/>
            <p:cNvSpPr/>
            <p:nvPr/>
          </p:nvSpPr>
          <p:spPr>
            <a:xfrm>
              <a:off x="641325" y="208295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Shape 1005"/>
            <p:cNvSpPr/>
            <p:nvPr/>
          </p:nvSpPr>
          <p:spPr>
            <a:xfrm>
              <a:off x="678300" y="20224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533125" y="3877275"/>
              <a:ext cx="275549" cy="309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570075" y="38168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Shape 1008"/>
            <p:cNvSpPr/>
            <p:nvPr/>
          </p:nvSpPr>
          <p:spPr>
            <a:xfrm>
              <a:off x="711900" y="196200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603675" y="3756325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Shape 1010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640650" y="36924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Shape 1012"/>
            <p:cNvSpPr/>
            <p:nvPr/>
          </p:nvSpPr>
          <p:spPr>
            <a:xfrm>
              <a:off x="785825" y="18376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Shape 1013"/>
            <p:cNvSpPr/>
            <p:nvPr/>
          </p:nvSpPr>
          <p:spPr>
            <a:xfrm>
              <a:off x="2677600" y="36320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Shape 1014"/>
            <p:cNvSpPr/>
            <p:nvPr/>
          </p:nvSpPr>
          <p:spPr>
            <a:xfrm>
              <a:off x="819425" y="17771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Shape 1015"/>
            <p:cNvSpPr/>
            <p:nvPr/>
          </p:nvSpPr>
          <p:spPr>
            <a:xfrm>
              <a:off x="2711200" y="35715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Shape 1016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Shape 1017"/>
            <p:cNvSpPr/>
            <p:nvPr/>
          </p:nvSpPr>
          <p:spPr>
            <a:xfrm>
              <a:off x="890000" y="165285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Shape 1018"/>
            <p:cNvSpPr/>
            <p:nvPr/>
          </p:nvSpPr>
          <p:spPr>
            <a:xfrm>
              <a:off x="2748175" y="351102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Shape 1019"/>
            <p:cNvSpPr/>
            <p:nvPr/>
          </p:nvSpPr>
          <p:spPr>
            <a:xfrm>
              <a:off x="2781775" y="34471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Shape 1020"/>
            <p:cNvSpPr/>
            <p:nvPr/>
          </p:nvSpPr>
          <p:spPr>
            <a:xfrm>
              <a:off x="926950" y="15923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Shape 1021"/>
            <p:cNvSpPr/>
            <p:nvPr/>
          </p:nvSpPr>
          <p:spPr>
            <a:xfrm>
              <a:off x="960550" y="153190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Shape 1022"/>
            <p:cNvSpPr/>
            <p:nvPr/>
          </p:nvSpPr>
          <p:spPr>
            <a:xfrm>
              <a:off x="2818725" y="33867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Shape 1023"/>
            <p:cNvSpPr/>
            <p:nvPr/>
          </p:nvSpPr>
          <p:spPr>
            <a:xfrm>
              <a:off x="997525" y="1468050"/>
              <a:ext cx="3226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Shape 1024"/>
            <p:cNvSpPr/>
            <p:nvPr/>
          </p:nvSpPr>
          <p:spPr>
            <a:xfrm>
              <a:off x="2852325" y="3326225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Shape 1025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889300" y="32623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Shape 1027"/>
            <p:cNvSpPr/>
            <p:nvPr/>
          </p:nvSpPr>
          <p:spPr>
            <a:xfrm>
              <a:off x="107815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926250" y="3201900"/>
              <a:ext cx="2722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Shape 1029"/>
            <p:cNvSpPr/>
            <p:nvPr/>
          </p:nvSpPr>
          <p:spPr>
            <a:xfrm>
              <a:off x="117560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Shape 1030"/>
            <p:cNvSpPr/>
            <p:nvPr/>
          </p:nvSpPr>
          <p:spPr>
            <a:xfrm>
              <a:off x="2959850" y="31414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996825" y="30775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Shape 1032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Shape 1033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Shape 1034"/>
            <p:cNvSpPr/>
            <p:nvPr/>
          </p:nvSpPr>
          <p:spPr>
            <a:xfrm>
              <a:off x="3030425" y="30170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Shape 1035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Shape 1036"/>
            <p:cNvSpPr/>
            <p:nvPr/>
          </p:nvSpPr>
          <p:spPr>
            <a:xfrm>
              <a:off x="3067375" y="29566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Shape 1037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Shape 1038"/>
            <p:cNvSpPr/>
            <p:nvPr/>
          </p:nvSpPr>
          <p:spPr>
            <a:xfrm>
              <a:off x="3101000" y="289612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Shape 1039"/>
            <p:cNvSpPr/>
            <p:nvPr/>
          </p:nvSpPr>
          <p:spPr>
            <a:xfrm>
              <a:off x="3137950" y="2802025"/>
              <a:ext cx="275549" cy="336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Shape 1040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Shape 1041"/>
            <p:cNvSpPr/>
            <p:nvPr/>
          </p:nvSpPr>
          <p:spPr>
            <a:xfrm>
              <a:off x="3006900" y="2573550"/>
              <a:ext cx="440199" cy="50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Shape 1042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Shape 1043"/>
            <p:cNvSpPr/>
            <p:nvPr/>
          </p:nvSpPr>
          <p:spPr>
            <a:xfrm>
              <a:off x="185435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Shape 1044"/>
            <p:cNvSpPr/>
            <p:nvPr/>
          </p:nvSpPr>
          <p:spPr>
            <a:xfrm>
              <a:off x="2872500" y="2345050"/>
              <a:ext cx="611574" cy="672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Shape 1045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Shape 1046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Shape 1047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Shape 1048"/>
            <p:cNvSpPr/>
            <p:nvPr/>
          </p:nvSpPr>
          <p:spPr>
            <a:xfrm>
              <a:off x="2610400" y="1884700"/>
              <a:ext cx="924075" cy="1008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Shape 1049"/>
            <p:cNvSpPr/>
            <p:nvPr/>
          </p:nvSpPr>
          <p:spPr>
            <a:xfrm>
              <a:off x="2146700" y="1431100"/>
              <a:ext cx="1307125" cy="129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Shape 1050"/>
            <p:cNvSpPr/>
            <p:nvPr/>
          </p:nvSpPr>
          <p:spPr>
            <a:xfrm>
              <a:off x="2244150" y="1431100"/>
              <a:ext cx="1075274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Shape 1051"/>
            <p:cNvSpPr/>
            <p:nvPr/>
          </p:nvSpPr>
          <p:spPr>
            <a:xfrm>
              <a:off x="2341575" y="1431100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Shape 1052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Shape 1053"/>
            <p:cNvSpPr/>
            <p:nvPr/>
          </p:nvSpPr>
          <p:spPr>
            <a:xfrm>
              <a:off x="2533125" y="1431100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Shape 1054"/>
            <p:cNvSpPr/>
            <p:nvPr/>
          </p:nvSpPr>
          <p:spPr>
            <a:xfrm>
              <a:off x="2630575" y="1431100"/>
              <a:ext cx="16130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5" name="Shape 1055"/>
          <p:cNvSpPr/>
          <p:nvPr/>
        </p:nvSpPr>
        <p:spPr>
          <a:xfrm rot="10800000" flipH="1">
            <a:off x="8486774" y="4230774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Shape 1056"/>
          <p:cNvSpPr/>
          <p:nvPr/>
        </p:nvSpPr>
        <p:spPr>
          <a:xfrm rot="10800000" flipH="1">
            <a:off x="8124824" y="4615698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Shape 1057"/>
          <p:cNvSpPr/>
          <p:nvPr/>
        </p:nvSpPr>
        <p:spPr>
          <a:xfrm rot="10800000" flipH="1">
            <a:off x="7821346" y="2935399"/>
            <a:ext cx="819898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Shape 1058"/>
          <p:cNvSpPr/>
          <p:nvPr/>
        </p:nvSpPr>
        <p:spPr>
          <a:xfrm rot="10800000" flipH="1">
            <a:off x="8486775" y="3512173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Shape 1059"/>
          <p:cNvSpPr/>
          <p:nvPr/>
        </p:nvSpPr>
        <p:spPr>
          <a:xfrm>
            <a:off x="8772688" y="4461807"/>
            <a:ext cx="248071" cy="248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0" name="Shape 1060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061" name="Shape 106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Shape 1062"/>
            <p:cNvSpPr/>
            <p:nvPr/>
          </p:nvSpPr>
          <p:spPr>
            <a:xfrm>
              <a:off x="5330925" y="4985350"/>
              <a:ext cx="128250" cy="148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Shape 1063"/>
            <p:cNvSpPr/>
            <p:nvPr/>
          </p:nvSpPr>
          <p:spPr>
            <a:xfrm>
              <a:off x="5241175" y="5241175"/>
              <a:ext cx="180124" cy="1093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Shape 106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Shape 1065"/>
            <p:cNvSpPr/>
            <p:nvPr/>
          </p:nvSpPr>
          <p:spPr>
            <a:xfrm>
              <a:off x="5619100" y="5194175"/>
              <a:ext cx="161850" cy="89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Shape 106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7" name="Shape 1067"/>
          <p:cNvSpPr/>
          <p:nvPr/>
        </p:nvSpPr>
        <p:spPr>
          <a:xfrm>
            <a:off x="8081325" y="3153875"/>
            <a:ext cx="299951" cy="2728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Shape 1069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grpSp>
        <p:nvGrpSpPr>
          <p:cNvPr id="1070" name="Shape 1070"/>
          <p:cNvGrpSpPr/>
          <p:nvPr/>
        </p:nvGrpSpPr>
        <p:grpSpPr>
          <a:xfrm rot="10800000" flipH="1">
            <a:off x="411206" y="245767"/>
            <a:ext cx="1322797" cy="1145959"/>
            <a:chOff x="4088875" y="1431100"/>
            <a:chExt cx="3293000" cy="2852775"/>
          </a:xfrm>
        </p:grpSpPr>
        <p:sp>
          <p:nvSpPr>
            <p:cNvPr id="1071" name="Shape 1071"/>
            <p:cNvSpPr/>
            <p:nvPr/>
          </p:nvSpPr>
          <p:spPr>
            <a:xfrm>
              <a:off x="4831475" y="4136025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Shape 1072"/>
            <p:cNvSpPr/>
            <p:nvPr/>
          </p:nvSpPr>
          <p:spPr>
            <a:xfrm>
              <a:off x="4697075" y="3907525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Shape 1073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Shape 1074"/>
            <p:cNvSpPr/>
            <p:nvPr/>
          </p:nvSpPr>
          <p:spPr>
            <a:xfrm>
              <a:off x="4434975" y="3447175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Shape 1075"/>
            <p:cNvSpPr/>
            <p:nvPr/>
          </p:nvSpPr>
          <p:spPr>
            <a:xfrm>
              <a:off x="4300575" y="3218700"/>
              <a:ext cx="1078649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Shape 1076"/>
            <p:cNvSpPr/>
            <p:nvPr/>
          </p:nvSpPr>
          <p:spPr>
            <a:xfrm>
              <a:off x="4169525" y="2990200"/>
              <a:ext cx="1307149" cy="12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Shape 1077"/>
            <p:cNvSpPr/>
            <p:nvPr/>
          </p:nvSpPr>
          <p:spPr>
            <a:xfrm>
              <a:off x="4088875" y="2822200"/>
              <a:ext cx="1481874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Shape 1078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Shape 1079"/>
            <p:cNvSpPr/>
            <p:nvPr/>
          </p:nvSpPr>
          <p:spPr>
            <a:xfrm>
              <a:off x="4139275" y="2697875"/>
              <a:ext cx="1626374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Shape 1080"/>
            <p:cNvSpPr/>
            <p:nvPr/>
          </p:nvSpPr>
          <p:spPr>
            <a:xfrm>
              <a:off x="4172900" y="2637375"/>
              <a:ext cx="1690175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Shape 1081"/>
            <p:cNvSpPr/>
            <p:nvPr/>
          </p:nvSpPr>
          <p:spPr>
            <a:xfrm>
              <a:off x="4209850" y="2576900"/>
              <a:ext cx="1750674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Shape 1082"/>
            <p:cNvSpPr/>
            <p:nvPr/>
          </p:nvSpPr>
          <p:spPr>
            <a:xfrm>
              <a:off x="4243450" y="2513050"/>
              <a:ext cx="1814524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Shape 1083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Shape 1084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Shape 1085"/>
            <p:cNvSpPr/>
            <p:nvPr/>
          </p:nvSpPr>
          <p:spPr>
            <a:xfrm>
              <a:off x="4350975" y="232825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Shape 1086"/>
            <p:cNvSpPr/>
            <p:nvPr/>
          </p:nvSpPr>
          <p:spPr>
            <a:xfrm>
              <a:off x="4384575" y="2267775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Shape 1087"/>
            <p:cNvSpPr/>
            <p:nvPr/>
          </p:nvSpPr>
          <p:spPr>
            <a:xfrm>
              <a:off x="4421550" y="2207275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Shape 1088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Shape 1089"/>
            <p:cNvSpPr/>
            <p:nvPr/>
          </p:nvSpPr>
          <p:spPr>
            <a:xfrm>
              <a:off x="4492100" y="2082950"/>
              <a:ext cx="2133750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Shape 1090"/>
            <p:cNvSpPr/>
            <p:nvPr/>
          </p:nvSpPr>
          <p:spPr>
            <a:xfrm>
              <a:off x="4529075" y="2022475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Shape 1091"/>
            <p:cNvSpPr/>
            <p:nvPr/>
          </p:nvSpPr>
          <p:spPr>
            <a:xfrm>
              <a:off x="4562675" y="1962000"/>
              <a:ext cx="2133724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Shape 1092"/>
            <p:cNvSpPr/>
            <p:nvPr/>
          </p:nvSpPr>
          <p:spPr>
            <a:xfrm>
              <a:off x="4599625" y="1898150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Shape 1093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Shape 1094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Shape 1095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Shape 1096"/>
            <p:cNvSpPr/>
            <p:nvPr/>
          </p:nvSpPr>
          <p:spPr>
            <a:xfrm>
              <a:off x="4740750" y="16528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Shape 1097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Shape 1098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Shape 1099"/>
            <p:cNvSpPr/>
            <p:nvPr/>
          </p:nvSpPr>
          <p:spPr>
            <a:xfrm>
              <a:off x="4848275" y="14680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Shape 1100"/>
            <p:cNvSpPr/>
            <p:nvPr/>
          </p:nvSpPr>
          <p:spPr>
            <a:xfrm>
              <a:off x="4881875" y="1431100"/>
              <a:ext cx="2133750" cy="21404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Shape 1101"/>
            <p:cNvSpPr/>
            <p:nvPr/>
          </p:nvSpPr>
          <p:spPr>
            <a:xfrm>
              <a:off x="4928925" y="1431100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Shape 1102"/>
            <p:cNvSpPr/>
            <p:nvPr/>
          </p:nvSpPr>
          <p:spPr>
            <a:xfrm>
              <a:off x="5026375" y="1431100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Shape 1103"/>
            <p:cNvSpPr/>
            <p:nvPr/>
          </p:nvSpPr>
          <p:spPr>
            <a:xfrm>
              <a:off x="5123825" y="143110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Shape 1104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Shape 1105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Shape 1106"/>
            <p:cNvSpPr/>
            <p:nvPr/>
          </p:nvSpPr>
          <p:spPr>
            <a:xfrm>
              <a:off x="5416150" y="1431100"/>
              <a:ext cx="1811175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Shape 1107"/>
            <p:cNvSpPr/>
            <p:nvPr/>
          </p:nvSpPr>
          <p:spPr>
            <a:xfrm>
              <a:off x="5510250" y="1431100"/>
              <a:ext cx="1754025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Shape 1108"/>
            <p:cNvSpPr/>
            <p:nvPr/>
          </p:nvSpPr>
          <p:spPr>
            <a:xfrm>
              <a:off x="5607675" y="1431100"/>
              <a:ext cx="1690199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Shape 1109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Shape 1110"/>
            <p:cNvSpPr/>
            <p:nvPr/>
          </p:nvSpPr>
          <p:spPr>
            <a:xfrm>
              <a:off x="5802575" y="1431100"/>
              <a:ext cx="1565875" cy="15255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Shape 1111"/>
            <p:cNvSpPr/>
            <p:nvPr/>
          </p:nvSpPr>
          <p:spPr>
            <a:xfrm>
              <a:off x="5900025" y="1431100"/>
              <a:ext cx="1481850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Shape 1112"/>
            <p:cNvSpPr/>
            <p:nvPr/>
          </p:nvSpPr>
          <p:spPr>
            <a:xfrm>
              <a:off x="5997475" y="1431100"/>
              <a:ext cx="1307125" cy="129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Shape 1113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Shape 1114"/>
            <p:cNvSpPr/>
            <p:nvPr/>
          </p:nvSpPr>
          <p:spPr>
            <a:xfrm>
              <a:off x="6189000" y="1431100"/>
              <a:ext cx="85015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Shape 1115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Shape 1116"/>
            <p:cNvSpPr/>
            <p:nvPr/>
          </p:nvSpPr>
          <p:spPr>
            <a:xfrm>
              <a:off x="6383900" y="1431100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Shape 1117"/>
            <p:cNvSpPr/>
            <p:nvPr/>
          </p:nvSpPr>
          <p:spPr>
            <a:xfrm>
              <a:off x="6481325" y="1431100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8" name="Shape 1118"/>
          <p:cNvSpPr/>
          <p:nvPr/>
        </p:nvSpPr>
        <p:spPr>
          <a:xfrm rot="10800000" flipH="1">
            <a:off x="-123825" y="1058975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Shape 1119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Shape 1120"/>
          <p:cNvSpPr/>
          <p:nvPr/>
        </p:nvSpPr>
        <p:spPr>
          <a:xfrm rot="10800000" flipH="1">
            <a:off x="1495424" y="-131649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Shape 1121"/>
          <p:cNvSpPr/>
          <p:nvPr/>
        </p:nvSpPr>
        <p:spPr>
          <a:xfrm rot="10800000" flipH="1">
            <a:off x="327798" y="88923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2" name="Shape 1122"/>
          <p:cNvGrpSpPr/>
          <p:nvPr/>
        </p:nvGrpSpPr>
        <p:grpSpPr>
          <a:xfrm>
            <a:off x="1729783" y="61067"/>
            <a:ext cx="351203" cy="324659"/>
            <a:chOff x="5975075" y="2327500"/>
            <a:chExt cx="420099" cy="388349"/>
          </a:xfrm>
        </p:grpSpPr>
        <p:sp>
          <p:nvSpPr>
            <p:cNvPr id="1123" name="Shape 1123"/>
            <p:cNvSpPr/>
            <p:nvPr/>
          </p:nvSpPr>
          <p:spPr>
            <a:xfrm>
              <a:off x="5975075" y="2474650"/>
              <a:ext cx="98324" cy="220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Shape 1124"/>
            <p:cNvSpPr/>
            <p:nvPr/>
          </p:nvSpPr>
          <p:spPr>
            <a:xfrm>
              <a:off x="6088025" y="2327500"/>
              <a:ext cx="307149" cy="3883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Shape 1125"/>
          <p:cNvSpPr/>
          <p:nvPr/>
        </p:nvSpPr>
        <p:spPr>
          <a:xfrm>
            <a:off x="203100" y="1270175"/>
            <a:ext cx="166061" cy="28770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6" name="Shape 1126"/>
          <p:cNvGrpSpPr/>
          <p:nvPr/>
        </p:nvGrpSpPr>
        <p:grpSpPr>
          <a:xfrm>
            <a:off x="904276" y="515192"/>
            <a:ext cx="382957" cy="607110"/>
            <a:chOff x="6718575" y="2318625"/>
            <a:chExt cx="256949" cy="407375"/>
          </a:xfrm>
        </p:grpSpPr>
        <p:sp>
          <p:nvSpPr>
            <p:cNvPr id="1127" name="Shape 1127"/>
            <p:cNvSpPr/>
            <p:nvPr/>
          </p:nvSpPr>
          <p:spPr>
            <a:xfrm>
              <a:off x="6795900" y="2673600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Shape 1128"/>
            <p:cNvSpPr/>
            <p:nvPr/>
          </p:nvSpPr>
          <p:spPr>
            <a:xfrm>
              <a:off x="6795900" y="2650475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Shape 1129"/>
            <p:cNvSpPr/>
            <p:nvPr/>
          </p:nvSpPr>
          <p:spPr>
            <a:xfrm>
              <a:off x="6795900" y="2696125"/>
              <a:ext cx="102299" cy="298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Shape 1130"/>
            <p:cNvSpPr/>
            <p:nvPr/>
          </p:nvSpPr>
          <p:spPr>
            <a:xfrm>
              <a:off x="67849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Shape 1131"/>
            <p:cNvSpPr/>
            <p:nvPr/>
          </p:nvSpPr>
          <p:spPr>
            <a:xfrm>
              <a:off x="6718575" y="2318625"/>
              <a:ext cx="256949" cy="3075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Shape 1132"/>
            <p:cNvSpPr/>
            <p:nvPr/>
          </p:nvSpPr>
          <p:spPr>
            <a:xfrm>
              <a:off x="68738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Shape 113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Shape 1134"/>
            <p:cNvSpPr/>
            <p:nvPr/>
          </p:nvSpPr>
          <p:spPr>
            <a:xfrm>
              <a:off x="6795900" y="2628550"/>
              <a:ext cx="102299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5" name="Shape 1135"/>
          <p:cNvGrpSpPr/>
          <p:nvPr/>
        </p:nvGrpSpPr>
        <p:grpSpPr>
          <a:xfrm>
            <a:off x="335758" y="1840530"/>
            <a:ext cx="342881" cy="350068"/>
            <a:chOff x="3951850" y="2985350"/>
            <a:chExt cx="407950" cy="416500"/>
          </a:xfrm>
        </p:grpSpPr>
        <p:sp>
          <p:nvSpPr>
            <p:cNvPr id="1136" name="Shape 1136"/>
            <p:cNvSpPr/>
            <p:nvPr/>
          </p:nvSpPr>
          <p:spPr>
            <a:xfrm>
              <a:off x="3951850" y="2985350"/>
              <a:ext cx="314800" cy="3148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Shape 113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0" name="Shape 1140"/>
          <p:cNvGrpSpPr/>
          <p:nvPr/>
        </p:nvGrpSpPr>
        <p:grpSpPr>
          <a:xfrm rot="10800000" flipH="1">
            <a:off x="7663685" y="3682710"/>
            <a:ext cx="1034724" cy="895485"/>
            <a:chOff x="238125" y="1431100"/>
            <a:chExt cx="3296350" cy="2852775"/>
          </a:xfrm>
        </p:grpSpPr>
        <p:sp>
          <p:nvSpPr>
            <p:cNvPr id="1141" name="Shape 1141"/>
            <p:cNvSpPr/>
            <p:nvPr/>
          </p:nvSpPr>
          <p:spPr>
            <a:xfrm>
              <a:off x="980725" y="4136025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584200" y="3447175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Shape 1145"/>
            <p:cNvSpPr/>
            <p:nvPr/>
          </p:nvSpPr>
          <p:spPr>
            <a:xfrm>
              <a:off x="449800" y="3218700"/>
              <a:ext cx="1078649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Shape 1146"/>
            <p:cNvSpPr/>
            <p:nvPr/>
          </p:nvSpPr>
          <p:spPr>
            <a:xfrm>
              <a:off x="318750" y="2990200"/>
              <a:ext cx="1307149" cy="12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Shape 1147"/>
            <p:cNvSpPr/>
            <p:nvPr/>
          </p:nvSpPr>
          <p:spPr>
            <a:xfrm>
              <a:off x="1286500" y="396465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Shape 1148"/>
            <p:cNvSpPr/>
            <p:nvPr/>
          </p:nvSpPr>
          <p:spPr>
            <a:xfrm>
              <a:off x="238125" y="2822200"/>
              <a:ext cx="924075" cy="1008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Shape 1149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Shape 1150"/>
            <p:cNvSpPr/>
            <p:nvPr/>
          </p:nvSpPr>
          <p:spPr>
            <a:xfrm>
              <a:off x="251550" y="2761700"/>
              <a:ext cx="779599" cy="840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Shape 1151"/>
            <p:cNvSpPr/>
            <p:nvPr/>
          </p:nvSpPr>
          <p:spPr>
            <a:xfrm>
              <a:off x="288525" y="2697875"/>
              <a:ext cx="608200" cy="675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Shape 1152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Shape 1153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Shape 1154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Shape 1155"/>
            <p:cNvSpPr/>
            <p:nvPr/>
          </p:nvSpPr>
          <p:spPr>
            <a:xfrm>
              <a:off x="359075" y="2576900"/>
              <a:ext cx="275575" cy="336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Shape 1156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Shape 1157"/>
            <p:cNvSpPr/>
            <p:nvPr/>
          </p:nvSpPr>
          <p:spPr>
            <a:xfrm>
              <a:off x="392675" y="2513050"/>
              <a:ext cx="275575" cy="309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Shape 1158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Shape 1159"/>
            <p:cNvSpPr/>
            <p:nvPr/>
          </p:nvSpPr>
          <p:spPr>
            <a:xfrm>
              <a:off x="429650" y="24525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Shape 1160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Shape 1161"/>
            <p:cNvSpPr/>
            <p:nvPr/>
          </p:nvSpPr>
          <p:spPr>
            <a:xfrm>
              <a:off x="1965250" y="396465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Shape 1162"/>
            <p:cNvSpPr/>
            <p:nvPr/>
          </p:nvSpPr>
          <p:spPr>
            <a:xfrm>
              <a:off x="466600" y="2392100"/>
              <a:ext cx="2722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Shape 1163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Shape 1164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Shape 1165"/>
            <p:cNvSpPr/>
            <p:nvPr/>
          </p:nvSpPr>
          <p:spPr>
            <a:xfrm>
              <a:off x="537175" y="22677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Shape 1166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Shape 1167"/>
            <p:cNvSpPr/>
            <p:nvPr/>
          </p:nvSpPr>
          <p:spPr>
            <a:xfrm>
              <a:off x="570775" y="22072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Shape 1168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Shape 1169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Shape 1170"/>
            <p:cNvSpPr/>
            <p:nvPr/>
          </p:nvSpPr>
          <p:spPr>
            <a:xfrm>
              <a:off x="607725" y="21468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Shape 1171"/>
            <p:cNvSpPr/>
            <p:nvPr/>
          </p:nvSpPr>
          <p:spPr>
            <a:xfrm>
              <a:off x="2452475" y="3941125"/>
              <a:ext cx="3226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Shape 1172"/>
            <p:cNvSpPr/>
            <p:nvPr/>
          </p:nvSpPr>
          <p:spPr>
            <a:xfrm>
              <a:off x="641325" y="208295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Shape 1173"/>
            <p:cNvSpPr/>
            <p:nvPr/>
          </p:nvSpPr>
          <p:spPr>
            <a:xfrm>
              <a:off x="678300" y="20224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Shape 1174"/>
            <p:cNvSpPr/>
            <p:nvPr/>
          </p:nvSpPr>
          <p:spPr>
            <a:xfrm>
              <a:off x="2533125" y="3877275"/>
              <a:ext cx="275549" cy="309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Shape 1175"/>
            <p:cNvSpPr/>
            <p:nvPr/>
          </p:nvSpPr>
          <p:spPr>
            <a:xfrm>
              <a:off x="2570075" y="38168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Shape 1176"/>
            <p:cNvSpPr/>
            <p:nvPr/>
          </p:nvSpPr>
          <p:spPr>
            <a:xfrm>
              <a:off x="711900" y="196200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Shape 1177"/>
            <p:cNvSpPr/>
            <p:nvPr/>
          </p:nvSpPr>
          <p:spPr>
            <a:xfrm>
              <a:off x="2603675" y="3756325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Shape 1178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Shape 1179"/>
            <p:cNvSpPr/>
            <p:nvPr/>
          </p:nvSpPr>
          <p:spPr>
            <a:xfrm>
              <a:off x="2640650" y="36924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Shape 1180"/>
            <p:cNvSpPr/>
            <p:nvPr/>
          </p:nvSpPr>
          <p:spPr>
            <a:xfrm>
              <a:off x="785825" y="18376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Shape 1181"/>
            <p:cNvSpPr/>
            <p:nvPr/>
          </p:nvSpPr>
          <p:spPr>
            <a:xfrm>
              <a:off x="2677600" y="36320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Shape 1182"/>
            <p:cNvSpPr/>
            <p:nvPr/>
          </p:nvSpPr>
          <p:spPr>
            <a:xfrm>
              <a:off x="819425" y="17771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Shape 1183"/>
            <p:cNvSpPr/>
            <p:nvPr/>
          </p:nvSpPr>
          <p:spPr>
            <a:xfrm>
              <a:off x="2711200" y="35715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Shape 1184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Shape 1185"/>
            <p:cNvSpPr/>
            <p:nvPr/>
          </p:nvSpPr>
          <p:spPr>
            <a:xfrm>
              <a:off x="890000" y="165285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Shape 1186"/>
            <p:cNvSpPr/>
            <p:nvPr/>
          </p:nvSpPr>
          <p:spPr>
            <a:xfrm>
              <a:off x="2748175" y="351102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Shape 1187"/>
            <p:cNvSpPr/>
            <p:nvPr/>
          </p:nvSpPr>
          <p:spPr>
            <a:xfrm>
              <a:off x="2781775" y="34471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Shape 1188"/>
            <p:cNvSpPr/>
            <p:nvPr/>
          </p:nvSpPr>
          <p:spPr>
            <a:xfrm>
              <a:off x="926950" y="15923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Shape 1189"/>
            <p:cNvSpPr/>
            <p:nvPr/>
          </p:nvSpPr>
          <p:spPr>
            <a:xfrm>
              <a:off x="960550" y="153190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Shape 1190"/>
            <p:cNvSpPr/>
            <p:nvPr/>
          </p:nvSpPr>
          <p:spPr>
            <a:xfrm>
              <a:off x="2818725" y="33867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Shape 1191"/>
            <p:cNvSpPr/>
            <p:nvPr/>
          </p:nvSpPr>
          <p:spPr>
            <a:xfrm>
              <a:off x="997525" y="1468050"/>
              <a:ext cx="3226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Shape 1192"/>
            <p:cNvSpPr/>
            <p:nvPr/>
          </p:nvSpPr>
          <p:spPr>
            <a:xfrm>
              <a:off x="2852325" y="3326225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Shape 1193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Shape 1194"/>
            <p:cNvSpPr/>
            <p:nvPr/>
          </p:nvSpPr>
          <p:spPr>
            <a:xfrm>
              <a:off x="2889300" y="32623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Shape 1195"/>
            <p:cNvSpPr/>
            <p:nvPr/>
          </p:nvSpPr>
          <p:spPr>
            <a:xfrm>
              <a:off x="107815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Shape 1196"/>
            <p:cNvSpPr/>
            <p:nvPr/>
          </p:nvSpPr>
          <p:spPr>
            <a:xfrm>
              <a:off x="2926250" y="3201900"/>
              <a:ext cx="2722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Shape 1197"/>
            <p:cNvSpPr/>
            <p:nvPr/>
          </p:nvSpPr>
          <p:spPr>
            <a:xfrm>
              <a:off x="117560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Shape 1198"/>
            <p:cNvSpPr/>
            <p:nvPr/>
          </p:nvSpPr>
          <p:spPr>
            <a:xfrm>
              <a:off x="2959850" y="31414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Shape 1199"/>
            <p:cNvSpPr/>
            <p:nvPr/>
          </p:nvSpPr>
          <p:spPr>
            <a:xfrm>
              <a:off x="2996825" y="30775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Shape 1200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Shape 1201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Shape 1202"/>
            <p:cNvSpPr/>
            <p:nvPr/>
          </p:nvSpPr>
          <p:spPr>
            <a:xfrm>
              <a:off x="3030425" y="30170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Shape 1203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Shape 1204"/>
            <p:cNvSpPr/>
            <p:nvPr/>
          </p:nvSpPr>
          <p:spPr>
            <a:xfrm>
              <a:off x="3067375" y="29566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Shape 1205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Shape 1206"/>
            <p:cNvSpPr/>
            <p:nvPr/>
          </p:nvSpPr>
          <p:spPr>
            <a:xfrm>
              <a:off x="3101000" y="289612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Shape 1207"/>
            <p:cNvSpPr/>
            <p:nvPr/>
          </p:nvSpPr>
          <p:spPr>
            <a:xfrm>
              <a:off x="3137950" y="2802025"/>
              <a:ext cx="275549" cy="336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Shape 1208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Shape 1209"/>
            <p:cNvSpPr/>
            <p:nvPr/>
          </p:nvSpPr>
          <p:spPr>
            <a:xfrm>
              <a:off x="3006900" y="2573550"/>
              <a:ext cx="440199" cy="50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Shape 1210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Shape 1211"/>
            <p:cNvSpPr/>
            <p:nvPr/>
          </p:nvSpPr>
          <p:spPr>
            <a:xfrm>
              <a:off x="185435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Shape 1212"/>
            <p:cNvSpPr/>
            <p:nvPr/>
          </p:nvSpPr>
          <p:spPr>
            <a:xfrm>
              <a:off x="2872500" y="2345050"/>
              <a:ext cx="611574" cy="672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Shape 1213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Shape 1214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Shape 1215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Shape 1216"/>
            <p:cNvSpPr/>
            <p:nvPr/>
          </p:nvSpPr>
          <p:spPr>
            <a:xfrm>
              <a:off x="2610400" y="1884700"/>
              <a:ext cx="924075" cy="1008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Shape 1217"/>
            <p:cNvSpPr/>
            <p:nvPr/>
          </p:nvSpPr>
          <p:spPr>
            <a:xfrm>
              <a:off x="2146700" y="1431100"/>
              <a:ext cx="1307125" cy="129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Shape 1218"/>
            <p:cNvSpPr/>
            <p:nvPr/>
          </p:nvSpPr>
          <p:spPr>
            <a:xfrm>
              <a:off x="2244150" y="1431100"/>
              <a:ext cx="1075274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Shape 1219"/>
            <p:cNvSpPr/>
            <p:nvPr/>
          </p:nvSpPr>
          <p:spPr>
            <a:xfrm>
              <a:off x="2341575" y="1431100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Shape 1220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Shape 1221"/>
            <p:cNvSpPr/>
            <p:nvPr/>
          </p:nvSpPr>
          <p:spPr>
            <a:xfrm>
              <a:off x="2533125" y="1431100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Shape 1222"/>
            <p:cNvSpPr/>
            <p:nvPr/>
          </p:nvSpPr>
          <p:spPr>
            <a:xfrm>
              <a:off x="2630575" y="1431100"/>
              <a:ext cx="16130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3" name="Shape 1223"/>
          <p:cNvSpPr/>
          <p:nvPr/>
        </p:nvSpPr>
        <p:spPr>
          <a:xfrm rot="10800000" flipH="1">
            <a:off x="8486774" y="4230774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Shape 1224"/>
          <p:cNvSpPr/>
          <p:nvPr/>
        </p:nvSpPr>
        <p:spPr>
          <a:xfrm rot="10800000" flipH="1">
            <a:off x="8124824" y="4615698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Shape 1225"/>
          <p:cNvSpPr/>
          <p:nvPr/>
        </p:nvSpPr>
        <p:spPr>
          <a:xfrm rot="10800000" flipH="1">
            <a:off x="7821346" y="2935399"/>
            <a:ext cx="819898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Shape 1226"/>
          <p:cNvSpPr/>
          <p:nvPr/>
        </p:nvSpPr>
        <p:spPr>
          <a:xfrm rot="10800000" flipH="1">
            <a:off x="8486775" y="3512173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Shape 1227"/>
          <p:cNvSpPr/>
          <p:nvPr/>
        </p:nvSpPr>
        <p:spPr>
          <a:xfrm>
            <a:off x="8772688" y="4461807"/>
            <a:ext cx="248071" cy="248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8" name="Shape 1228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229" name="Shape 122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Shape 1230"/>
            <p:cNvSpPr/>
            <p:nvPr/>
          </p:nvSpPr>
          <p:spPr>
            <a:xfrm>
              <a:off x="5330925" y="4985350"/>
              <a:ext cx="128250" cy="148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Shape 1231"/>
            <p:cNvSpPr/>
            <p:nvPr/>
          </p:nvSpPr>
          <p:spPr>
            <a:xfrm>
              <a:off x="5241175" y="5241175"/>
              <a:ext cx="180124" cy="1093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Shape 123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Shape 1233"/>
            <p:cNvSpPr/>
            <p:nvPr/>
          </p:nvSpPr>
          <p:spPr>
            <a:xfrm>
              <a:off x="5619100" y="5194175"/>
              <a:ext cx="161850" cy="89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Shape 123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5" name="Shape 1235"/>
          <p:cNvSpPr/>
          <p:nvPr/>
        </p:nvSpPr>
        <p:spPr>
          <a:xfrm>
            <a:off x="8081325" y="3153875"/>
            <a:ext cx="299951" cy="2728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Shape 1237"/>
          <p:cNvSpPr txBox="1">
            <a:spLocks noGrp="1"/>
          </p:cNvSpPr>
          <p:nvPr>
            <p:ph type="body" idx="1"/>
          </p:nvPr>
        </p:nvSpPr>
        <p:spPr>
          <a:xfrm>
            <a:off x="457200" y="4406308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457200" marR="0" lvl="1" indent="88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914400" marR="0" lvl="2" indent="88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1238" name="Shape 1238"/>
          <p:cNvGrpSpPr/>
          <p:nvPr/>
        </p:nvGrpSpPr>
        <p:grpSpPr>
          <a:xfrm rot="10800000" flipH="1">
            <a:off x="411206" y="245767"/>
            <a:ext cx="1322797" cy="1145959"/>
            <a:chOff x="4088875" y="1431100"/>
            <a:chExt cx="3293000" cy="2852775"/>
          </a:xfrm>
        </p:grpSpPr>
        <p:sp>
          <p:nvSpPr>
            <p:cNvPr id="1239" name="Shape 1239"/>
            <p:cNvSpPr/>
            <p:nvPr/>
          </p:nvSpPr>
          <p:spPr>
            <a:xfrm>
              <a:off x="4831475" y="4136025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Shape 1240"/>
            <p:cNvSpPr/>
            <p:nvPr/>
          </p:nvSpPr>
          <p:spPr>
            <a:xfrm>
              <a:off x="4697075" y="3907525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Shape 1241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Shape 1242"/>
            <p:cNvSpPr/>
            <p:nvPr/>
          </p:nvSpPr>
          <p:spPr>
            <a:xfrm>
              <a:off x="4434975" y="3447175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Shape 1243"/>
            <p:cNvSpPr/>
            <p:nvPr/>
          </p:nvSpPr>
          <p:spPr>
            <a:xfrm>
              <a:off x="4300575" y="3218700"/>
              <a:ext cx="1078649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Shape 1244"/>
            <p:cNvSpPr/>
            <p:nvPr/>
          </p:nvSpPr>
          <p:spPr>
            <a:xfrm>
              <a:off x="4169525" y="2990200"/>
              <a:ext cx="1307149" cy="12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Shape 1245"/>
            <p:cNvSpPr/>
            <p:nvPr/>
          </p:nvSpPr>
          <p:spPr>
            <a:xfrm>
              <a:off x="4088875" y="2822200"/>
              <a:ext cx="1481874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Shape 1246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Shape 1247"/>
            <p:cNvSpPr/>
            <p:nvPr/>
          </p:nvSpPr>
          <p:spPr>
            <a:xfrm>
              <a:off x="4139275" y="2697875"/>
              <a:ext cx="1626374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Shape 1248"/>
            <p:cNvSpPr/>
            <p:nvPr/>
          </p:nvSpPr>
          <p:spPr>
            <a:xfrm>
              <a:off x="4172900" y="2637375"/>
              <a:ext cx="1690175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Shape 1249"/>
            <p:cNvSpPr/>
            <p:nvPr/>
          </p:nvSpPr>
          <p:spPr>
            <a:xfrm>
              <a:off x="4209850" y="2576900"/>
              <a:ext cx="1750674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Shape 1250"/>
            <p:cNvSpPr/>
            <p:nvPr/>
          </p:nvSpPr>
          <p:spPr>
            <a:xfrm>
              <a:off x="4243450" y="2513050"/>
              <a:ext cx="1814524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Shape 1251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Shape 1252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Shape 1253"/>
            <p:cNvSpPr/>
            <p:nvPr/>
          </p:nvSpPr>
          <p:spPr>
            <a:xfrm>
              <a:off x="4350975" y="232825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Shape 1254"/>
            <p:cNvSpPr/>
            <p:nvPr/>
          </p:nvSpPr>
          <p:spPr>
            <a:xfrm>
              <a:off x="4384575" y="2267775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Shape 1255"/>
            <p:cNvSpPr/>
            <p:nvPr/>
          </p:nvSpPr>
          <p:spPr>
            <a:xfrm>
              <a:off x="4421550" y="2207275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Shape 1256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Shape 1257"/>
            <p:cNvSpPr/>
            <p:nvPr/>
          </p:nvSpPr>
          <p:spPr>
            <a:xfrm>
              <a:off x="4492100" y="2082950"/>
              <a:ext cx="2133750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Shape 1258"/>
            <p:cNvSpPr/>
            <p:nvPr/>
          </p:nvSpPr>
          <p:spPr>
            <a:xfrm>
              <a:off x="4529075" y="2022475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Shape 1259"/>
            <p:cNvSpPr/>
            <p:nvPr/>
          </p:nvSpPr>
          <p:spPr>
            <a:xfrm>
              <a:off x="4562675" y="1962000"/>
              <a:ext cx="2133724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Shape 1260"/>
            <p:cNvSpPr/>
            <p:nvPr/>
          </p:nvSpPr>
          <p:spPr>
            <a:xfrm>
              <a:off x="4599625" y="1898150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Shape 1261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Shape 1262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Shape 1263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Shape 1264"/>
            <p:cNvSpPr/>
            <p:nvPr/>
          </p:nvSpPr>
          <p:spPr>
            <a:xfrm>
              <a:off x="4740750" y="16528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Shape 1265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Shape 1266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848275" y="14680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881875" y="1431100"/>
              <a:ext cx="2133750" cy="21404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928925" y="1431100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Shape 1270"/>
            <p:cNvSpPr/>
            <p:nvPr/>
          </p:nvSpPr>
          <p:spPr>
            <a:xfrm>
              <a:off x="5026375" y="1431100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Shape 1271"/>
            <p:cNvSpPr/>
            <p:nvPr/>
          </p:nvSpPr>
          <p:spPr>
            <a:xfrm>
              <a:off x="5123825" y="143110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Shape 1272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Shape 1273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Shape 1274"/>
            <p:cNvSpPr/>
            <p:nvPr/>
          </p:nvSpPr>
          <p:spPr>
            <a:xfrm>
              <a:off x="5416150" y="1431100"/>
              <a:ext cx="1811175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Shape 1275"/>
            <p:cNvSpPr/>
            <p:nvPr/>
          </p:nvSpPr>
          <p:spPr>
            <a:xfrm>
              <a:off x="5510250" y="1431100"/>
              <a:ext cx="1754025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Shape 1276"/>
            <p:cNvSpPr/>
            <p:nvPr/>
          </p:nvSpPr>
          <p:spPr>
            <a:xfrm>
              <a:off x="5607675" y="1431100"/>
              <a:ext cx="1690199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Shape 1277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Shape 1278"/>
            <p:cNvSpPr/>
            <p:nvPr/>
          </p:nvSpPr>
          <p:spPr>
            <a:xfrm>
              <a:off x="5802575" y="1431100"/>
              <a:ext cx="1565875" cy="15255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Shape 1279"/>
            <p:cNvSpPr/>
            <p:nvPr/>
          </p:nvSpPr>
          <p:spPr>
            <a:xfrm>
              <a:off x="5900025" y="1431100"/>
              <a:ext cx="1481850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Shape 1280"/>
            <p:cNvSpPr/>
            <p:nvPr/>
          </p:nvSpPr>
          <p:spPr>
            <a:xfrm>
              <a:off x="5997475" y="1431100"/>
              <a:ext cx="1307125" cy="129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Shape 1281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Shape 1282"/>
            <p:cNvSpPr/>
            <p:nvPr/>
          </p:nvSpPr>
          <p:spPr>
            <a:xfrm>
              <a:off x="6189000" y="1431100"/>
              <a:ext cx="85015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Shape 1283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Shape 1284"/>
            <p:cNvSpPr/>
            <p:nvPr/>
          </p:nvSpPr>
          <p:spPr>
            <a:xfrm>
              <a:off x="6383900" y="1431100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Shape 1285"/>
            <p:cNvSpPr/>
            <p:nvPr/>
          </p:nvSpPr>
          <p:spPr>
            <a:xfrm>
              <a:off x="6481325" y="1431100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6" name="Shape 1286"/>
          <p:cNvSpPr/>
          <p:nvPr/>
        </p:nvSpPr>
        <p:spPr>
          <a:xfrm rot="10800000" flipH="1">
            <a:off x="-123825" y="1058975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Shape 1287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Shape 1288"/>
          <p:cNvSpPr/>
          <p:nvPr/>
        </p:nvSpPr>
        <p:spPr>
          <a:xfrm rot="10800000" flipH="1">
            <a:off x="1495424" y="-131649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Shape 1289"/>
          <p:cNvSpPr/>
          <p:nvPr/>
        </p:nvSpPr>
        <p:spPr>
          <a:xfrm rot="10800000" flipH="1">
            <a:off x="327798" y="88923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0" name="Shape 1290"/>
          <p:cNvGrpSpPr/>
          <p:nvPr/>
        </p:nvGrpSpPr>
        <p:grpSpPr>
          <a:xfrm>
            <a:off x="1729783" y="61067"/>
            <a:ext cx="351203" cy="324659"/>
            <a:chOff x="5975075" y="2327500"/>
            <a:chExt cx="420099" cy="388349"/>
          </a:xfrm>
        </p:grpSpPr>
        <p:sp>
          <p:nvSpPr>
            <p:cNvPr id="1291" name="Shape 1291"/>
            <p:cNvSpPr/>
            <p:nvPr/>
          </p:nvSpPr>
          <p:spPr>
            <a:xfrm>
              <a:off x="5975075" y="2474650"/>
              <a:ext cx="98324" cy="220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775" y="13635"/>
                  </a:moveTo>
                  <a:lnTo>
                    <a:pt x="78260" y="13975"/>
                  </a:lnTo>
                  <a:lnTo>
                    <a:pt x="81983" y="14629"/>
                  </a:lnTo>
                  <a:lnTo>
                    <a:pt x="85705" y="15295"/>
                  </a:lnTo>
                  <a:lnTo>
                    <a:pt x="88695" y="16629"/>
                  </a:lnTo>
                  <a:lnTo>
                    <a:pt x="91685" y="17963"/>
                  </a:lnTo>
                  <a:lnTo>
                    <a:pt x="93913" y="19623"/>
                  </a:lnTo>
                  <a:lnTo>
                    <a:pt x="94645" y="21283"/>
                  </a:lnTo>
                  <a:lnTo>
                    <a:pt x="95408" y="23270"/>
                  </a:lnTo>
                  <a:lnTo>
                    <a:pt x="94645" y="25271"/>
                  </a:lnTo>
                  <a:lnTo>
                    <a:pt x="93913" y="26931"/>
                  </a:lnTo>
                  <a:lnTo>
                    <a:pt x="91685" y="28591"/>
                  </a:lnTo>
                  <a:lnTo>
                    <a:pt x="88695" y="30251"/>
                  </a:lnTo>
                  <a:lnTo>
                    <a:pt x="85705" y="31258"/>
                  </a:lnTo>
                  <a:lnTo>
                    <a:pt x="81983" y="32252"/>
                  </a:lnTo>
                  <a:lnTo>
                    <a:pt x="78260" y="32578"/>
                  </a:lnTo>
                  <a:lnTo>
                    <a:pt x="73775" y="32919"/>
                  </a:lnTo>
                  <a:lnTo>
                    <a:pt x="69321" y="32578"/>
                  </a:lnTo>
                  <a:lnTo>
                    <a:pt x="65598" y="32252"/>
                  </a:lnTo>
                  <a:lnTo>
                    <a:pt x="61876" y="31258"/>
                  </a:lnTo>
                  <a:lnTo>
                    <a:pt x="58886" y="30251"/>
                  </a:lnTo>
                  <a:lnTo>
                    <a:pt x="55896" y="28591"/>
                  </a:lnTo>
                  <a:lnTo>
                    <a:pt x="53668" y="26931"/>
                  </a:lnTo>
                  <a:lnTo>
                    <a:pt x="52936" y="25271"/>
                  </a:lnTo>
                  <a:lnTo>
                    <a:pt x="52173" y="23270"/>
                  </a:lnTo>
                  <a:lnTo>
                    <a:pt x="52936" y="21283"/>
                  </a:lnTo>
                  <a:lnTo>
                    <a:pt x="53668" y="19623"/>
                  </a:lnTo>
                  <a:lnTo>
                    <a:pt x="55896" y="17963"/>
                  </a:lnTo>
                  <a:lnTo>
                    <a:pt x="58886" y="16629"/>
                  </a:lnTo>
                  <a:lnTo>
                    <a:pt x="61876" y="15295"/>
                  </a:lnTo>
                  <a:lnTo>
                    <a:pt x="65598" y="14629"/>
                  </a:lnTo>
                  <a:lnTo>
                    <a:pt x="69321" y="13975"/>
                  </a:lnTo>
                  <a:lnTo>
                    <a:pt x="73775" y="13635"/>
                  </a:lnTo>
                  <a:close/>
                  <a:moveTo>
                    <a:pt x="30" y="13"/>
                  </a:moveTo>
                  <a:lnTo>
                    <a:pt x="30" y="119986"/>
                  </a:lnTo>
                  <a:lnTo>
                    <a:pt x="120000" y="119986"/>
                  </a:lnTo>
                  <a:lnTo>
                    <a:pt x="120000" y="13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Shape 1292"/>
            <p:cNvSpPr/>
            <p:nvPr/>
          </p:nvSpPr>
          <p:spPr>
            <a:xfrm>
              <a:off x="6088025" y="2327500"/>
              <a:ext cx="307149" cy="3883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87" y="7"/>
                  </a:moveTo>
                  <a:lnTo>
                    <a:pt x="58212" y="193"/>
                  </a:lnTo>
                  <a:lnTo>
                    <a:pt x="55829" y="571"/>
                  </a:lnTo>
                  <a:lnTo>
                    <a:pt x="53915" y="1135"/>
                  </a:lnTo>
                  <a:lnTo>
                    <a:pt x="52489" y="1707"/>
                  </a:lnTo>
                  <a:lnTo>
                    <a:pt x="48670" y="11324"/>
                  </a:lnTo>
                  <a:lnTo>
                    <a:pt x="46765" y="15666"/>
                  </a:lnTo>
                  <a:lnTo>
                    <a:pt x="44851" y="19629"/>
                  </a:lnTo>
                  <a:lnTo>
                    <a:pt x="42946" y="23213"/>
                  </a:lnTo>
                  <a:lnTo>
                    <a:pt x="41041" y="26234"/>
                  </a:lnTo>
                  <a:lnTo>
                    <a:pt x="39371" y="28497"/>
                  </a:lnTo>
                  <a:lnTo>
                    <a:pt x="37935" y="30382"/>
                  </a:lnTo>
                  <a:lnTo>
                    <a:pt x="35787" y="32081"/>
                  </a:lnTo>
                  <a:lnTo>
                    <a:pt x="32446" y="34723"/>
                  </a:lnTo>
                  <a:lnTo>
                    <a:pt x="24574" y="40571"/>
                  </a:lnTo>
                  <a:lnTo>
                    <a:pt x="14084" y="48118"/>
                  </a:lnTo>
                  <a:lnTo>
                    <a:pt x="9" y="48118"/>
                  </a:lnTo>
                  <a:lnTo>
                    <a:pt x="9" y="103769"/>
                  </a:lnTo>
                  <a:lnTo>
                    <a:pt x="14797" y="103769"/>
                  </a:lnTo>
                  <a:lnTo>
                    <a:pt x="19573" y="105662"/>
                  </a:lnTo>
                  <a:lnTo>
                    <a:pt x="26244" y="107925"/>
                  </a:lnTo>
                  <a:lnTo>
                    <a:pt x="34839" y="110567"/>
                  </a:lnTo>
                  <a:lnTo>
                    <a:pt x="44382" y="113395"/>
                  </a:lnTo>
                  <a:lnTo>
                    <a:pt x="54637" y="115851"/>
                  </a:lnTo>
                  <a:lnTo>
                    <a:pt x="59882" y="116979"/>
                  </a:lnTo>
                  <a:lnTo>
                    <a:pt x="65127" y="117921"/>
                  </a:lnTo>
                  <a:lnTo>
                    <a:pt x="70138" y="118864"/>
                  </a:lnTo>
                  <a:lnTo>
                    <a:pt x="75148" y="119436"/>
                  </a:lnTo>
                  <a:lnTo>
                    <a:pt x="79680" y="119806"/>
                  </a:lnTo>
                  <a:lnTo>
                    <a:pt x="84212" y="120000"/>
                  </a:lnTo>
                  <a:lnTo>
                    <a:pt x="91850" y="120000"/>
                  </a:lnTo>
                  <a:lnTo>
                    <a:pt x="95904" y="119806"/>
                  </a:lnTo>
                  <a:lnTo>
                    <a:pt x="99723" y="119436"/>
                  </a:lnTo>
                  <a:lnTo>
                    <a:pt x="103063" y="118679"/>
                  </a:lnTo>
                  <a:lnTo>
                    <a:pt x="104733" y="118300"/>
                  </a:lnTo>
                  <a:lnTo>
                    <a:pt x="105925" y="117921"/>
                  </a:lnTo>
                  <a:lnTo>
                    <a:pt x="107117" y="117358"/>
                  </a:lnTo>
                  <a:lnTo>
                    <a:pt x="108064" y="116601"/>
                  </a:lnTo>
                  <a:lnTo>
                    <a:pt x="108543" y="115851"/>
                  </a:lnTo>
                  <a:lnTo>
                    <a:pt x="109021" y="114901"/>
                  </a:lnTo>
                  <a:lnTo>
                    <a:pt x="109734" y="109432"/>
                  </a:lnTo>
                  <a:lnTo>
                    <a:pt x="109500" y="108111"/>
                  </a:lnTo>
                  <a:lnTo>
                    <a:pt x="109021" y="106983"/>
                  </a:lnTo>
                  <a:lnTo>
                    <a:pt x="108064" y="105847"/>
                  </a:lnTo>
                  <a:lnTo>
                    <a:pt x="106638" y="104905"/>
                  </a:lnTo>
                  <a:lnTo>
                    <a:pt x="107830" y="104719"/>
                  </a:lnTo>
                  <a:lnTo>
                    <a:pt x="109021" y="104341"/>
                  </a:lnTo>
                  <a:lnTo>
                    <a:pt x="110213" y="103962"/>
                  </a:lnTo>
                  <a:lnTo>
                    <a:pt x="111170" y="103205"/>
                  </a:lnTo>
                  <a:lnTo>
                    <a:pt x="111883" y="102456"/>
                  </a:lnTo>
                  <a:lnTo>
                    <a:pt x="112596" y="101506"/>
                  </a:lnTo>
                  <a:lnTo>
                    <a:pt x="113075" y="100378"/>
                  </a:lnTo>
                  <a:lnTo>
                    <a:pt x="113319" y="99436"/>
                  </a:lnTo>
                  <a:lnTo>
                    <a:pt x="114032" y="92645"/>
                  </a:lnTo>
                  <a:lnTo>
                    <a:pt x="114032" y="91695"/>
                  </a:lnTo>
                  <a:lnTo>
                    <a:pt x="114032" y="90946"/>
                  </a:lnTo>
                  <a:lnTo>
                    <a:pt x="113797" y="90003"/>
                  </a:lnTo>
                  <a:lnTo>
                    <a:pt x="113319" y="89246"/>
                  </a:lnTo>
                  <a:lnTo>
                    <a:pt x="112127" y="87925"/>
                  </a:lnTo>
                  <a:lnTo>
                    <a:pt x="111404" y="87361"/>
                  </a:lnTo>
                  <a:lnTo>
                    <a:pt x="110691" y="86790"/>
                  </a:lnTo>
                  <a:lnTo>
                    <a:pt x="111883" y="86604"/>
                  </a:lnTo>
                  <a:lnTo>
                    <a:pt x="112840" y="86226"/>
                  </a:lnTo>
                  <a:lnTo>
                    <a:pt x="113797" y="85662"/>
                  </a:lnTo>
                  <a:lnTo>
                    <a:pt x="114745" y="84905"/>
                  </a:lnTo>
                  <a:lnTo>
                    <a:pt x="115468" y="84148"/>
                  </a:lnTo>
                  <a:lnTo>
                    <a:pt x="115936" y="83398"/>
                  </a:lnTo>
                  <a:lnTo>
                    <a:pt x="116415" y="82456"/>
                  </a:lnTo>
                  <a:lnTo>
                    <a:pt x="116659" y="81320"/>
                  </a:lnTo>
                  <a:lnTo>
                    <a:pt x="117372" y="74716"/>
                  </a:lnTo>
                  <a:lnTo>
                    <a:pt x="117372" y="73773"/>
                  </a:lnTo>
                  <a:lnTo>
                    <a:pt x="117372" y="72831"/>
                  </a:lnTo>
                  <a:lnTo>
                    <a:pt x="117138" y="71888"/>
                  </a:lnTo>
                  <a:lnTo>
                    <a:pt x="116659" y="71131"/>
                  </a:lnTo>
                  <a:lnTo>
                    <a:pt x="116181" y="70382"/>
                  </a:lnTo>
                  <a:lnTo>
                    <a:pt x="115468" y="69810"/>
                  </a:lnTo>
                  <a:lnTo>
                    <a:pt x="114745" y="69246"/>
                  </a:lnTo>
                  <a:lnTo>
                    <a:pt x="113797" y="68682"/>
                  </a:lnTo>
                  <a:lnTo>
                    <a:pt x="114745" y="68489"/>
                  </a:lnTo>
                  <a:lnTo>
                    <a:pt x="115702" y="67925"/>
                  </a:lnTo>
                  <a:lnTo>
                    <a:pt x="116659" y="67361"/>
                  </a:lnTo>
                  <a:lnTo>
                    <a:pt x="117372" y="66797"/>
                  </a:lnTo>
                  <a:lnTo>
                    <a:pt x="118085" y="66040"/>
                  </a:lnTo>
                  <a:lnTo>
                    <a:pt x="118564" y="65283"/>
                  </a:lnTo>
                  <a:lnTo>
                    <a:pt x="118798" y="64341"/>
                  </a:lnTo>
                  <a:lnTo>
                    <a:pt x="119042" y="63398"/>
                  </a:lnTo>
                  <a:lnTo>
                    <a:pt x="119999" y="56608"/>
                  </a:lnTo>
                  <a:lnTo>
                    <a:pt x="119755" y="55666"/>
                  </a:lnTo>
                  <a:lnTo>
                    <a:pt x="119521" y="54716"/>
                  </a:lnTo>
                  <a:lnTo>
                    <a:pt x="119042" y="53966"/>
                  </a:lnTo>
                  <a:lnTo>
                    <a:pt x="118564" y="53209"/>
                  </a:lnTo>
                  <a:lnTo>
                    <a:pt x="117851" y="52452"/>
                  </a:lnTo>
                  <a:lnTo>
                    <a:pt x="116894" y="51888"/>
                  </a:lnTo>
                  <a:lnTo>
                    <a:pt x="114745" y="50760"/>
                  </a:lnTo>
                  <a:lnTo>
                    <a:pt x="112362" y="49810"/>
                  </a:lnTo>
                  <a:lnTo>
                    <a:pt x="109500" y="49061"/>
                  </a:lnTo>
                  <a:lnTo>
                    <a:pt x="106394" y="48497"/>
                  </a:lnTo>
                  <a:lnTo>
                    <a:pt x="103298" y="48118"/>
                  </a:lnTo>
                  <a:lnTo>
                    <a:pt x="96617" y="47361"/>
                  </a:lnTo>
                  <a:lnTo>
                    <a:pt x="86361" y="46604"/>
                  </a:lnTo>
                  <a:lnTo>
                    <a:pt x="74191" y="46040"/>
                  </a:lnTo>
                  <a:lnTo>
                    <a:pt x="61787" y="45477"/>
                  </a:lnTo>
                  <a:lnTo>
                    <a:pt x="63457" y="43213"/>
                  </a:lnTo>
                  <a:lnTo>
                    <a:pt x="64893" y="40571"/>
                  </a:lnTo>
                  <a:lnTo>
                    <a:pt x="66319" y="37736"/>
                  </a:lnTo>
                  <a:lnTo>
                    <a:pt x="67276" y="34723"/>
                  </a:lnTo>
                  <a:lnTo>
                    <a:pt x="68233" y="31703"/>
                  </a:lnTo>
                  <a:lnTo>
                    <a:pt x="69181" y="28497"/>
                  </a:lnTo>
                  <a:lnTo>
                    <a:pt x="70138" y="22271"/>
                  </a:lnTo>
                  <a:lnTo>
                    <a:pt x="70851" y="16608"/>
                  </a:lnTo>
                  <a:lnTo>
                    <a:pt x="71329" y="11888"/>
                  </a:lnTo>
                  <a:lnTo>
                    <a:pt x="71329" y="7555"/>
                  </a:lnTo>
                  <a:lnTo>
                    <a:pt x="71329" y="6234"/>
                  </a:lnTo>
                  <a:lnTo>
                    <a:pt x="70616" y="4719"/>
                  </a:lnTo>
                  <a:lnTo>
                    <a:pt x="69903" y="3592"/>
                  </a:lnTo>
                  <a:lnTo>
                    <a:pt x="68712" y="2456"/>
                  </a:lnTo>
                  <a:lnTo>
                    <a:pt x="67276" y="1328"/>
                  </a:lnTo>
                  <a:lnTo>
                    <a:pt x="65606" y="757"/>
                  </a:lnTo>
                  <a:lnTo>
                    <a:pt x="63701" y="193"/>
                  </a:lnTo>
                  <a:lnTo>
                    <a:pt x="61787" y="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3" name="Shape 1293"/>
          <p:cNvSpPr/>
          <p:nvPr/>
        </p:nvSpPr>
        <p:spPr>
          <a:xfrm>
            <a:off x="203100" y="1270175"/>
            <a:ext cx="166061" cy="28770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700" y="5700"/>
                </a:moveTo>
                <a:lnTo>
                  <a:pt x="64933" y="5846"/>
                </a:lnTo>
                <a:lnTo>
                  <a:pt x="65681" y="6272"/>
                </a:lnTo>
                <a:lnTo>
                  <a:pt x="66419" y="6698"/>
                </a:lnTo>
                <a:lnTo>
                  <a:pt x="66662" y="7410"/>
                </a:lnTo>
                <a:lnTo>
                  <a:pt x="66419" y="7982"/>
                </a:lnTo>
                <a:lnTo>
                  <a:pt x="65681" y="8554"/>
                </a:lnTo>
                <a:lnTo>
                  <a:pt x="64933" y="8840"/>
                </a:lnTo>
                <a:lnTo>
                  <a:pt x="63700" y="8980"/>
                </a:lnTo>
                <a:lnTo>
                  <a:pt x="56299" y="8980"/>
                </a:lnTo>
                <a:lnTo>
                  <a:pt x="55056" y="8840"/>
                </a:lnTo>
                <a:lnTo>
                  <a:pt x="54318" y="8554"/>
                </a:lnTo>
                <a:lnTo>
                  <a:pt x="53580" y="7982"/>
                </a:lnTo>
                <a:lnTo>
                  <a:pt x="53337" y="7410"/>
                </a:lnTo>
                <a:lnTo>
                  <a:pt x="53580" y="6698"/>
                </a:lnTo>
                <a:lnTo>
                  <a:pt x="54318" y="6272"/>
                </a:lnTo>
                <a:lnTo>
                  <a:pt x="55056" y="5846"/>
                </a:lnTo>
                <a:lnTo>
                  <a:pt x="56299" y="5700"/>
                </a:lnTo>
                <a:close/>
                <a:moveTo>
                  <a:pt x="106908" y="14967"/>
                </a:moveTo>
                <a:lnTo>
                  <a:pt x="106908" y="97482"/>
                </a:lnTo>
                <a:lnTo>
                  <a:pt x="13091" y="97482"/>
                </a:lnTo>
                <a:lnTo>
                  <a:pt x="13091" y="14967"/>
                </a:lnTo>
                <a:close/>
                <a:moveTo>
                  <a:pt x="60000" y="103749"/>
                </a:moveTo>
                <a:lnTo>
                  <a:pt x="61728" y="103894"/>
                </a:lnTo>
                <a:lnTo>
                  <a:pt x="63457" y="104180"/>
                </a:lnTo>
                <a:lnTo>
                  <a:pt x="64933" y="104606"/>
                </a:lnTo>
                <a:lnTo>
                  <a:pt x="66166" y="105178"/>
                </a:lnTo>
                <a:lnTo>
                  <a:pt x="67157" y="105890"/>
                </a:lnTo>
                <a:lnTo>
                  <a:pt x="67895" y="106742"/>
                </a:lnTo>
                <a:lnTo>
                  <a:pt x="68390" y="107740"/>
                </a:lnTo>
                <a:lnTo>
                  <a:pt x="68643" y="108738"/>
                </a:lnTo>
                <a:lnTo>
                  <a:pt x="68390" y="109735"/>
                </a:lnTo>
                <a:lnTo>
                  <a:pt x="67895" y="110733"/>
                </a:lnTo>
                <a:lnTo>
                  <a:pt x="67157" y="111591"/>
                </a:lnTo>
                <a:lnTo>
                  <a:pt x="66166" y="112303"/>
                </a:lnTo>
                <a:lnTo>
                  <a:pt x="64933" y="112869"/>
                </a:lnTo>
                <a:lnTo>
                  <a:pt x="63457" y="113301"/>
                </a:lnTo>
                <a:lnTo>
                  <a:pt x="61728" y="113581"/>
                </a:lnTo>
                <a:lnTo>
                  <a:pt x="60000" y="113727"/>
                </a:lnTo>
                <a:lnTo>
                  <a:pt x="58271" y="113581"/>
                </a:lnTo>
                <a:lnTo>
                  <a:pt x="56542" y="113301"/>
                </a:lnTo>
                <a:lnTo>
                  <a:pt x="55056" y="112869"/>
                </a:lnTo>
                <a:lnTo>
                  <a:pt x="53823" y="112303"/>
                </a:lnTo>
                <a:lnTo>
                  <a:pt x="52842" y="111591"/>
                </a:lnTo>
                <a:lnTo>
                  <a:pt x="52094" y="110733"/>
                </a:lnTo>
                <a:lnTo>
                  <a:pt x="51609" y="109735"/>
                </a:lnTo>
                <a:lnTo>
                  <a:pt x="51356" y="108738"/>
                </a:lnTo>
                <a:lnTo>
                  <a:pt x="51609" y="107740"/>
                </a:lnTo>
                <a:lnTo>
                  <a:pt x="52094" y="106742"/>
                </a:lnTo>
                <a:lnTo>
                  <a:pt x="52842" y="105890"/>
                </a:lnTo>
                <a:lnTo>
                  <a:pt x="53823" y="105178"/>
                </a:lnTo>
                <a:lnTo>
                  <a:pt x="55056" y="104606"/>
                </a:lnTo>
                <a:lnTo>
                  <a:pt x="56542" y="104180"/>
                </a:lnTo>
                <a:lnTo>
                  <a:pt x="58271" y="103894"/>
                </a:lnTo>
                <a:lnTo>
                  <a:pt x="60000" y="103749"/>
                </a:lnTo>
                <a:close/>
                <a:moveTo>
                  <a:pt x="13091" y="0"/>
                </a:moveTo>
                <a:lnTo>
                  <a:pt x="10372" y="145"/>
                </a:lnTo>
                <a:lnTo>
                  <a:pt x="7905" y="571"/>
                </a:lnTo>
                <a:lnTo>
                  <a:pt x="5681" y="1283"/>
                </a:lnTo>
                <a:lnTo>
                  <a:pt x="3700" y="2141"/>
                </a:lnTo>
                <a:lnTo>
                  <a:pt x="2224" y="3279"/>
                </a:lnTo>
                <a:lnTo>
                  <a:pt x="990" y="4563"/>
                </a:lnTo>
                <a:lnTo>
                  <a:pt x="252" y="5986"/>
                </a:lnTo>
                <a:lnTo>
                  <a:pt x="0" y="7556"/>
                </a:lnTo>
                <a:lnTo>
                  <a:pt x="0" y="112443"/>
                </a:lnTo>
                <a:lnTo>
                  <a:pt x="252" y="114013"/>
                </a:lnTo>
                <a:lnTo>
                  <a:pt x="990" y="115436"/>
                </a:lnTo>
                <a:lnTo>
                  <a:pt x="2224" y="116720"/>
                </a:lnTo>
                <a:lnTo>
                  <a:pt x="3700" y="117858"/>
                </a:lnTo>
                <a:lnTo>
                  <a:pt x="5681" y="118716"/>
                </a:lnTo>
                <a:lnTo>
                  <a:pt x="7905" y="119428"/>
                </a:lnTo>
                <a:lnTo>
                  <a:pt x="10372" y="119854"/>
                </a:lnTo>
                <a:lnTo>
                  <a:pt x="13091" y="120000"/>
                </a:lnTo>
                <a:lnTo>
                  <a:pt x="106908" y="120000"/>
                </a:lnTo>
                <a:lnTo>
                  <a:pt x="109627" y="119854"/>
                </a:lnTo>
                <a:lnTo>
                  <a:pt x="112094" y="119428"/>
                </a:lnTo>
                <a:lnTo>
                  <a:pt x="114318" y="118716"/>
                </a:lnTo>
                <a:lnTo>
                  <a:pt x="116289" y="117858"/>
                </a:lnTo>
                <a:lnTo>
                  <a:pt x="117775" y="116720"/>
                </a:lnTo>
                <a:lnTo>
                  <a:pt x="119009" y="115436"/>
                </a:lnTo>
                <a:lnTo>
                  <a:pt x="119747" y="114013"/>
                </a:lnTo>
                <a:lnTo>
                  <a:pt x="120000" y="112443"/>
                </a:lnTo>
                <a:lnTo>
                  <a:pt x="120000" y="7556"/>
                </a:lnTo>
                <a:lnTo>
                  <a:pt x="119747" y="5986"/>
                </a:lnTo>
                <a:lnTo>
                  <a:pt x="119009" y="4563"/>
                </a:lnTo>
                <a:lnTo>
                  <a:pt x="117775" y="3279"/>
                </a:lnTo>
                <a:lnTo>
                  <a:pt x="116289" y="2141"/>
                </a:lnTo>
                <a:lnTo>
                  <a:pt x="114318" y="1283"/>
                </a:lnTo>
                <a:lnTo>
                  <a:pt x="112094" y="571"/>
                </a:lnTo>
                <a:lnTo>
                  <a:pt x="109627" y="145"/>
                </a:lnTo>
                <a:lnTo>
                  <a:pt x="106908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4" name="Shape 1294"/>
          <p:cNvGrpSpPr/>
          <p:nvPr/>
        </p:nvGrpSpPr>
        <p:grpSpPr>
          <a:xfrm>
            <a:off x="904276" y="515192"/>
            <a:ext cx="382957" cy="607110"/>
            <a:chOff x="6718575" y="2318625"/>
            <a:chExt cx="256949" cy="407375"/>
          </a:xfrm>
        </p:grpSpPr>
        <p:sp>
          <p:nvSpPr>
            <p:cNvPr id="1295" name="Shape 1295"/>
            <p:cNvSpPr/>
            <p:nvPr/>
          </p:nvSpPr>
          <p:spPr>
            <a:xfrm>
              <a:off x="6795900" y="2673600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20000"/>
                  </a:moveTo>
                  <a:lnTo>
                    <a:pt x="120000" y="133"/>
                  </a:lnTo>
                  <a:lnTo>
                    <a:pt x="0" y="133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Shape 1296"/>
            <p:cNvSpPr/>
            <p:nvPr/>
          </p:nvSpPr>
          <p:spPr>
            <a:xfrm>
              <a:off x="6795900" y="2650475"/>
              <a:ext cx="102299" cy="225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20000" y="119866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0" y="119866"/>
                  </a:lnTo>
                  <a:lnTo>
                    <a:pt x="120000" y="1198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Shape 1297"/>
            <p:cNvSpPr/>
            <p:nvPr/>
          </p:nvSpPr>
          <p:spPr>
            <a:xfrm>
              <a:off x="6795900" y="2696125"/>
              <a:ext cx="102299" cy="298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00"/>
                  </a:moveTo>
                  <a:lnTo>
                    <a:pt x="0" y="17171"/>
                  </a:lnTo>
                  <a:lnTo>
                    <a:pt x="0" y="17171"/>
                  </a:lnTo>
                  <a:lnTo>
                    <a:pt x="703" y="31933"/>
                  </a:lnTo>
                  <a:lnTo>
                    <a:pt x="2873" y="46594"/>
                  </a:lnTo>
                  <a:lnTo>
                    <a:pt x="5718" y="58744"/>
                  </a:lnTo>
                  <a:lnTo>
                    <a:pt x="10000" y="66175"/>
                  </a:lnTo>
                  <a:lnTo>
                    <a:pt x="54985" y="117489"/>
                  </a:lnTo>
                  <a:lnTo>
                    <a:pt x="54985" y="117489"/>
                  </a:lnTo>
                  <a:lnTo>
                    <a:pt x="60000" y="119899"/>
                  </a:lnTo>
                  <a:lnTo>
                    <a:pt x="60000" y="119899"/>
                  </a:lnTo>
                  <a:lnTo>
                    <a:pt x="64985" y="117489"/>
                  </a:lnTo>
                  <a:lnTo>
                    <a:pt x="110000" y="66175"/>
                  </a:lnTo>
                  <a:lnTo>
                    <a:pt x="110000" y="66175"/>
                  </a:lnTo>
                  <a:lnTo>
                    <a:pt x="114281" y="58744"/>
                  </a:lnTo>
                  <a:lnTo>
                    <a:pt x="117126" y="46594"/>
                  </a:lnTo>
                  <a:lnTo>
                    <a:pt x="119266" y="31933"/>
                  </a:lnTo>
                  <a:lnTo>
                    <a:pt x="120000" y="17171"/>
                  </a:lnTo>
                  <a:lnTo>
                    <a:pt x="120000" y="100"/>
                  </a:lnTo>
                  <a:lnTo>
                    <a:pt x="0" y="10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Shape 1298"/>
            <p:cNvSpPr/>
            <p:nvPr/>
          </p:nvSpPr>
          <p:spPr>
            <a:xfrm>
              <a:off x="67849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19982"/>
                  </a:moveTo>
                  <a:lnTo>
                    <a:pt x="119915" y="119982"/>
                  </a:lnTo>
                  <a:lnTo>
                    <a:pt x="49646" y="51235"/>
                  </a:lnTo>
                  <a:lnTo>
                    <a:pt x="84" y="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Shape 1299"/>
            <p:cNvSpPr/>
            <p:nvPr/>
          </p:nvSpPr>
          <p:spPr>
            <a:xfrm>
              <a:off x="6718575" y="2318625"/>
              <a:ext cx="256949" cy="3075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83887" y="119990"/>
                  </a:moveTo>
                  <a:lnTo>
                    <a:pt x="83887" y="119990"/>
                  </a:lnTo>
                  <a:lnTo>
                    <a:pt x="85312" y="114761"/>
                  </a:lnTo>
                  <a:lnTo>
                    <a:pt x="87297" y="109776"/>
                  </a:lnTo>
                  <a:lnTo>
                    <a:pt x="89573" y="105025"/>
                  </a:lnTo>
                  <a:lnTo>
                    <a:pt x="92130" y="100743"/>
                  </a:lnTo>
                  <a:lnTo>
                    <a:pt x="94979" y="96704"/>
                  </a:lnTo>
                  <a:lnTo>
                    <a:pt x="97816" y="92665"/>
                  </a:lnTo>
                  <a:lnTo>
                    <a:pt x="104074" y="85066"/>
                  </a:lnTo>
                  <a:lnTo>
                    <a:pt x="107203" y="81261"/>
                  </a:lnTo>
                  <a:lnTo>
                    <a:pt x="110040" y="77466"/>
                  </a:lnTo>
                  <a:lnTo>
                    <a:pt x="112609" y="73662"/>
                  </a:lnTo>
                  <a:lnTo>
                    <a:pt x="115166" y="69389"/>
                  </a:lnTo>
                  <a:lnTo>
                    <a:pt x="117151" y="65106"/>
                  </a:lnTo>
                  <a:lnTo>
                    <a:pt x="118575" y="60356"/>
                  </a:lnTo>
                  <a:lnTo>
                    <a:pt x="119427" y="55371"/>
                  </a:lnTo>
                  <a:lnTo>
                    <a:pt x="119708" y="52756"/>
                  </a:lnTo>
                  <a:lnTo>
                    <a:pt x="120000" y="50142"/>
                  </a:lnTo>
                  <a:lnTo>
                    <a:pt x="120000" y="50142"/>
                  </a:lnTo>
                  <a:lnTo>
                    <a:pt x="119427" y="44913"/>
                  </a:lnTo>
                  <a:lnTo>
                    <a:pt x="118575" y="39928"/>
                  </a:lnTo>
                  <a:lnTo>
                    <a:pt x="117151" y="35167"/>
                  </a:lnTo>
                  <a:lnTo>
                    <a:pt x="115166" y="30660"/>
                  </a:lnTo>
                  <a:lnTo>
                    <a:pt x="112609" y="26144"/>
                  </a:lnTo>
                  <a:lnTo>
                    <a:pt x="109760" y="22105"/>
                  </a:lnTo>
                  <a:lnTo>
                    <a:pt x="106059" y="18300"/>
                  </a:lnTo>
                  <a:lnTo>
                    <a:pt x="102370" y="14740"/>
                  </a:lnTo>
                  <a:lnTo>
                    <a:pt x="98096" y="11413"/>
                  </a:lnTo>
                  <a:lnTo>
                    <a:pt x="93555" y="8565"/>
                  </a:lnTo>
                  <a:lnTo>
                    <a:pt x="88429" y="6184"/>
                  </a:lnTo>
                  <a:lnTo>
                    <a:pt x="83315" y="4048"/>
                  </a:lnTo>
                  <a:lnTo>
                    <a:pt x="77910" y="2380"/>
                  </a:lnTo>
                  <a:lnTo>
                    <a:pt x="71943" y="956"/>
                  </a:lnTo>
                  <a:lnTo>
                    <a:pt x="66258" y="243"/>
                  </a:lnTo>
                  <a:lnTo>
                    <a:pt x="60000" y="9"/>
                  </a:lnTo>
                  <a:lnTo>
                    <a:pt x="60000" y="9"/>
                  </a:lnTo>
                  <a:lnTo>
                    <a:pt x="53741" y="243"/>
                  </a:lnTo>
                  <a:lnTo>
                    <a:pt x="48056" y="956"/>
                  </a:lnTo>
                  <a:lnTo>
                    <a:pt x="42089" y="2380"/>
                  </a:lnTo>
                  <a:lnTo>
                    <a:pt x="36684" y="4048"/>
                  </a:lnTo>
                  <a:lnTo>
                    <a:pt x="31558" y="6184"/>
                  </a:lnTo>
                  <a:lnTo>
                    <a:pt x="26444" y="8565"/>
                  </a:lnTo>
                  <a:lnTo>
                    <a:pt x="21891" y="11413"/>
                  </a:lnTo>
                  <a:lnTo>
                    <a:pt x="17629" y="14740"/>
                  </a:lnTo>
                  <a:lnTo>
                    <a:pt x="13928" y="18300"/>
                  </a:lnTo>
                  <a:lnTo>
                    <a:pt x="10239" y="22105"/>
                  </a:lnTo>
                  <a:lnTo>
                    <a:pt x="7390" y="26144"/>
                  </a:lnTo>
                  <a:lnTo>
                    <a:pt x="4833" y="30660"/>
                  </a:lnTo>
                  <a:lnTo>
                    <a:pt x="2848" y="35167"/>
                  </a:lnTo>
                  <a:lnTo>
                    <a:pt x="1424" y="39928"/>
                  </a:lnTo>
                  <a:lnTo>
                    <a:pt x="572" y="44913"/>
                  </a:lnTo>
                  <a:lnTo>
                    <a:pt x="0" y="50142"/>
                  </a:lnTo>
                  <a:lnTo>
                    <a:pt x="0" y="50142"/>
                  </a:lnTo>
                  <a:lnTo>
                    <a:pt x="280" y="52756"/>
                  </a:lnTo>
                  <a:lnTo>
                    <a:pt x="572" y="55371"/>
                  </a:lnTo>
                  <a:lnTo>
                    <a:pt x="1424" y="60356"/>
                  </a:lnTo>
                  <a:lnTo>
                    <a:pt x="2848" y="65106"/>
                  </a:lnTo>
                  <a:lnTo>
                    <a:pt x="4833" y="69389"/>
                  </a:lnTo>
                  <a:lnTo>
                    <a:pt x="7390" y="73662"/>
                  </a:lnTo>
                  <a:lnTo>
                    <a:pt x="9947" y="77466"/>
                  </a:lnTo>
                  <a:lnTo>
                    <a:pt x="12796" y="81261"/>
                  </a:lnTo>
                  <a:lnTo>
                    <a:pt x="15925" y="85066"/>
                  </a:lnTo>
                  <a:lnTo>
                    <a:pt x="22183" y="92665"/>
                  </a:lnTo>
                  <a:lnTo>
                    <a:pt x="25020" y="96704"/>
                  </a:lnTo>
                  <a:lnTo>
                    <a:pt x="27869" y="100743"/>
                  </a:lnTo>
                  <a:lnTo>
                    <a:pt x="30426" y="105025"/>
                  </a:lnTo>
                  <a:lnTo>
                    <a:pt x="32702" y="109776"/>
                  </a:lnTo>
                  <a:lnTo>
                    <a:pt x="34687" y="114761"/>
                  </a:lnTo>
                  <a:lnTo>
                    <a:pt x="36112" y="11999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Shape 1300"/>
            <p:cNvSpPr/>
            <p:nvPr/>
          </p:nvSpPr>
          <p:spPr>
            <a:xfrm>
              <a:off x="6873825" y="2459275"/>
              <a:ext cx="35350" cy="16687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119915" y="17"/>
                  </a:moveTo>
                  <a:lnTo>
                    <a:pt x="119915" y="17"/>
                  </a:lnTo>
                  <a:lnTo>
                    <a:pt x="70353" y="51235"/>
                  </a:lnTo>
                  <a:lnTo>
                    <a:pt x="84" y="1199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Shape 130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33" y="11230"/>
                  </a:moveTo>
                  <a:lnTo>
                    <a:pt x="27587" y="120000"/>
                  </a:lnTo>
                  <a:lnTo>
                    <a:pt x="55141" y="11230"/>
                  </a:lnTo>
                  <a:lnTo>
                    <a:pt x="55141" y="11230"/>
                  </a:lnTo>
                  <a:lnTo>
                    <a:pt x="57570" y="3846"/>
                  </a:lnTo>
                  <a:lnTo>
                    <a:pt x="60000" y="0"/>
                  </a:lnTo>
                  <a:lnTo>
                    <a:pt x="62429" y="3846"/>
                  </a:lnTo>
                  <a:lnTo>
                    <a:pt x="64858" y="11230"/>
                  </a:lnTo>
                  <a:lnTo>
                    <a:pt x="92412" y="120000"/>
                  </a:lnTo>
                  <a:lnTo>
                    <a:pt x="119966" y="112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Shape 1302"/>
            <p:cNvSpPr/>
            <p:nvPr/>
          </p:nvSpPr>
          <p:spPr>
            <a:xfrm>
              <a:off x="6795900" y="2628550"/>
              <a:ext cx="102299" cy="2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20000"/>
                  </a:moveTo>
                  <a:lnTo>
                    <a:pt x="120000" y="1200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3" name="Shape 1303"/>
          <p:cNvGrpSpPr/>
          <p:nvPr/>
        </p:nvGrpSpPr>
        <p:grpSpPr>
          <a:xfrm>
            <a:off x="335758" y="1840530"/>
            <a:ext cx="342881" cy="350068"/>
            <a:chOff x="3951850" y="2985350"/>
            <a:chExt cx="407950" cy="416500"/>
          </a:xfrm>
        </p:grpSpPr>
        <p:sp>
          <p:nvSpPr>
            <p:cNvPr id="1304" name="Shape 1304"/>
            <p:cNvSpPr/>
            <p:nvPr/>
          </p:nvSpPr>
          <p:spPr>
            <a:xfrm>
              <a:off x="3951850" y="2985350"/>
              <a:ext cx="314800" cy="314824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85" y="9"/>
                  </a:moveTo>
                  <a:lnTo>
                    <a:pt x="59885" y="9"/>
                  </a:lnTo>
                  <a:lnTo>
                    <a:pt x="56864" y="238"/>
                  </a:lnTo>
                  <a:lnTo>
                    <a:pt x="53853" y="466"/>
                  </a:lnTo>
                  <a:lnTo>
                    <a:pt x="50832" y="705"/>
                  </a:lnTo>
                  <a:lnTo>
                    <a:pt x="47811" y="1400"/>
                  </a:lnTo>
                  <a:lnTo>
                    <a:pt x="45028" y="2096"/>
                  </a:lnTo>
                  <a:lnTo>
                    <a:pt x="42245" y="2792"/>
                  </a:lnTo>
                  <a:lnTo>
                    <a:pt x="39463" y="3716"/>
                  </a:lnTo>
                  <a:lnTo>
                    <a:pt x="36670" y="4878"/>
                  </a:lnTo>
                  <a:lnTo>
                    <a:pt x="33888" y="6041"/>
                  </a:lnTo>
                  <a:lnTo>
                    <a:pt x="31334" y="7432"/>
                  </a:lnTo>
                  <a:lnTo>
                    <a:pt x="28780" y="8823"/>
                  </a:lnTo>
                  <a:lnTo>
                    <a:pt x="26464" y="10215"/>
                  </a:lnTo>
                  <a:lnTo>
                    <a:pt x="21823" y="13693"/>
                  </a:lnTo>
                  <a:lnTo>
                    <a:pt x="17639" y="17647"/>
                  </a:lnTo>
                  <a:lnTo>
                    <a:pt x="13694" y="21821"/>
                  </a:lnTo>
                  <a:lnTo>
                    <a:pt x="10216" y="26462"/>
                  </a:lnTo>
                  <a:lnTo>
                    <a:pt x="8586" y="29016"/>
                  </a:lnTo>
                  <a:lnTo>
                    <a:pt x="7195" y="31569"/>
                  </a:lnTo>
                  <a:lnTo>
                    <a:pt x="5803" y="34123"/>
                  </a:lnTo>
                  <a:lnTo>
                    <a:pt x="4641" y="36677"/>
                  </a:lnTo>
                  <a:lnTo>
                    <a:pt x="3716" y="39460"/>
                  </a:lnTo>
                  <a:lnTo>
                    <a:pt x="2782" y="42242"/>
                  </a:lnTo>
                  <a:lnTo>
                    <a:pt x="1858" y="45025"/>
                  </a:lnTo>
                  <a:lnTo>
                    <a:pt x="1162" y="48045"/>
                  </a:lnTo>
                  <a:lnTo>
                    <a:pt x="695" y="50828"/>
                  </a:lnTo>
                  <a:lnTo>
                    <a:pt x="238" y="53848"/>
                  </a:lnTo>
                  <a:lnTo>
                    <a:pt x="0" y="56869"/>
                  </a:lnTo>
                  <a:lnTo>
                    <a:pt x="0" y="60109"/>
                  </a:lnTo>
                  <a:lnTo>
                    <a:pt x="0" y="60109"/>
                  </a:lnTo>
                  <a:lnTo>
                    <a:pt x="0" y="63130"/>
                  </a:lnTo>
                  <a:lnTo>
                    <a:pt x="238" y="66151"/>
                  </a:lnTo>
                  <a:lnTo>
                    <a:pt x="695" y="69162"/>
                  </a:lnTo>
                  <a:lnTo>
                    <a:pt x="1162" y="72182"/>
                  </a:lnTo>
                  <a:lnTo>
                    <a:pt x="1858" y="74965"/>
                  </a:lnTo>
                  <a:lnTo>
                    <a:pt x="2782" y="77986"/>
                  </a:lnTo>
                  <a:lnTo>
                    <a:pt x="3716" y="80768"/>
                  </a:lnTo>
                  <a:lnTo>
                    <a:pt x="4641" y="83322"/>
                  </a:lnTo>
                  <a:lnTo>
                    <a:pt x="5803" y="86104"/>
                  </a:lnTo>
                  <a:lnTo>
                    <a:pt x="7195" y="88658"/>
                  </a:lnTo>
                  <a:lnTo>
                    <a:pt x="8586" y="91212"/>
                  </a:lnTo>
                  <a:lnTo>
                    <a:pt x="10216" y="93537"/>
                  </a:lnTo>
                  <a:lnTo>
                    <a:pt x="13694" y="98178"/>
                  </a:lnTo>
                  <a:lnTo>
                    <a:pt x="17639" y="102352"/>
                  </a:lnTo>
                  <a:lnTo>
                    <a:pt x="21823" y="106297"/>
                  </a:lnTo>
                  <a:lnTo>
                    <a:pt x="26464" y="109775"/>
                  </a:lnTo>
                  <a:lnTo>
                    <a:pt x="28780" y="111404"/>
                  </a:lnTo>
                  <a:lnTo>
                    <a:pt x="31334" y="112795"/>
                  </a:lnTo>
                  <a:lnTo>
                    <a:pt x="33888" y="114187"/>
                  </a:lnTo>
                  <a:lnTo>
                    <a:pt x="36670" y="115349"/>
                  </a:lnTo>
                  <a:lnTo>
                    <a:pt x="39463" y="116274"/>
                  </a:lnTo>
                  <a:lnTo>
                    <a:pt x="42245" y="117207"/>
                  </a:lnTo>
                  <a:lnTo>
                    <a:pt x="45028" y="118132"/>
                  </a:lnTo>
                  <a:lnTo>
                    <a:pt x="47811" y="118827"/>
                  </a:lnTo>
                  <a:lnTo>
                    <a:pt x="50832" y="119294"/>
                  </a:lnTo>
                  <a:lnTo>
                    <a:pt x="53853" y="119761"/>
                  </a:lnTo>
                  <a:lnTo>
                    <a:pt x="56864" y="119990"/>
                  </a:lnTo>
                  <a:lnTo>
                    <a:pt x="59885" y="119990"/>
                  </a:lnTo>
                  <a:lnTo>
                    <a:pt x="59885" y="119990"/>
                  </a:lnTo>
                  <a:lnTo>
                    <a:pt x="63135" y="119990"/>
                  </a:lnTo>
                  <a:lnTo>
                    <a:pt x="66146" y="119761"/>
                  </a:lnTo>
                  <a:lnTo>
                    <a:pt x="69167" y="119294"/>
                  </a:lnTo>
                  <a:lnTo>
                    <a:pt x="71950" y="118827"/>
                  </a:lnTo>
                  <a:lnTo>
                    <a:pt x="74971" y="118132"/>
                  </a:lnTo>
                  <a:lnTo>
                    <a:pt x="77754" y="117207"/>
                  </a:lnTo>
                  <a:lnTo>
                    <a:pt x="80536" y="116274"/>
                  </a:lnTo>
                  <a:lnTo>
                    <a:pt x="83329" y="115349"/>
                  </a:lnTo>
                  <a:lnTo>
                    <a:pt x="85883" y="114187"/>
                  </a:lnTo>
                  <a:lnTo>
                    <a:pt x="88427" y="112795"/>
                  </a:lnTo>
                  <a:lnTo>
                    <a:pt x="90981" y="111404"/>
                  </a:lnTo>
                  <a:lnTo>
                    <a:pt x="93535" y="109775"/>
                  </a:lnTo>
                  <a:lnTo>
                    <a:pt x="98176" y="106297"/>
                  </a:lnTo>
                  <a:lnTo>
                    <a:pt x="102360" y="102352"/>
                  </a:lnTo>
                  <a:lnTo>
                    <a:pt x="106305" y="98178"/>
                  </a:lnTo>
                  <a:lnTo>
                    <a:pt x="109783" y="93537"/>
                  </a:lnTo>
                  <a:lnTo>
                    <a:pt x="111175" y="91212"/>
                  </a:lnTo>
                  <a:lnTo>
                    <a:pt x="112566" y="88658"/>
                  </a:lnTo>
                  <a:lnTo>
                    <a:pt x="113958" y="86104"/>
                  </a:lnTo>
                  <a:lnTo>
                    <a:pt x="115120" y="83322"/>
                  </a:lnTo>
                  <a:lnTo>
                    <a:pt x="116283" y="80768"/>
                  </a:lnTo>
                  <a:lnTo>
                    <a:pt x="117207" y="77986"/>
                  </a:lnTo>
                  <a:lnTo>
                    <a:pt x="118141" y="74965"/>
                  </a:lnTo>
                  <a:lnTo>
                    <a:pt x="118608" y="72182"/>
                  </a:lnTo>
                  <a:lnTo>
                    <a:pt x="119304" y="69162"/>
                  </a:lnTo>
                  <a:lnTo>
                    <a:pt x="119533" y="66151"/>
                  </a:lnTo>
                  <a:lnTo>
                    <a:pt x="119761" y="63130"/>
                  </a:lnTo>
                  <a:lnTo>
                    <a:pt x="120000" y="60109"/>
                  </a:lnTo>
                  <a:lnTo>
                    <a:pt x="120000" y="60109"/>
                  </a:lnTo>
                  <a:lnTo>
                    <a:pt x="119761" y="56869"/>
                  </a:lnTo>
                  <a:lnTo>
                    <a:pt x="119533" y="53848"/>
                  </a:lnTo>
                  <a:lnTo>
                    <a:pt x="119304" y="50828"/>
                  </a:lnTo>
                  <a:lnTo>
                    <a:pt x="118608" y="48045"/>
                  </a:lnTo>
                  <a:lnTo>
                    <a:pt x="118141" y="45025"/>
                  </a:lnTo>
                  <a:lnTo>
                    <a:pt x="117207" y="42242"/>
                  </a:lnTo>
                  <a:lnTo>
                    <a:pt x="116283" y="39460"/>
                  </a:lnTo>
                  <a:lnTo>
                    <a:pt x="115120" y="36677"/>
                  </a:lnTo>
                  <a:lnTo>
                    <a:pt x="113958" y="34123"/>
                  </a:lnTo>
                  <a:lnTo>
                    <a:pt x="112566" y="31569"/>
                  </a:lnTo>
                  <a:lnTo>
                    <a:pt x="111175" y="29016"/>
                  </a:lnTo>
                  <a:lnTo>
                    <a:pt x="109783" y="26462"/>
                  </a:lnTo>
                  <a:lnTo>
                    <a:pt x="106305" y="21821"/>
                  </a:lnTo>
                  <a:lnTo>
                    <a:pt x="102360" y="17647"/>
                  </a:lnTo>
                  <a:lnTo>
                    <a:pt x="98176" y="13693"/>
                  </a:lnTo>
                  <a:lnTo>
                    <a:pt x="93535" y="10215"/>
                  </a:lnTo>
                  <a:lnTo>
                    <a:pt x="90981" y="8823"/>
                  </a:lnTo>
                  <a:lnTo>
                    <a:pt x="88427" y="7432"/>
                  </a:lnTo>
                  <a:lnTo>
                    <a:pt x="85883" y="6041"/>
                  </a:lnTo>
                  <a:lnTo>
                    <a:pt x="83329" y="4878"/>
                  </a:lnTo>
                  <a:lnTo>
                    <a:pt x="80536" y="3716"/>
                  </a:lnTo>
                  <a:lnTo>
                    <a:pt x="77754" y="2792"/>
                  </a:lnTo>
                  <a:lnTo>
                    <a:pt x="74971" y="2096"/>
                  </a:lnTo>
                  <a:lnTo>
                    <a:pt x="71950" y="1400"/>
                  </a:lnTo>
                  <a:lnTo>
                    <a:pt x="69167" y="705"/>
                  </a:lnTo>
                  <a:lnTo>
                    <a:pt x="66146" y="466"/>
                  </a:lnTo>
                  <a:lnTo>
                    <a:pt x="63135" y="238"/>
                  </a:lnTo>
                  <a:lnTo>
                    <a:pt x="59885" y="9"/>
                  </a:lnTo>
                  <a:lnTo>
                    <a:pt x="59885" y="9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Shape 130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59851" y="12"/>
                  </a:moveTo>
                  <a:lnTo>
                    <a:pt x="59851" y="12"/>
                  </a:lnTo>
                  <a:lnTo>
                    <a:pt x="53807" y="310"/>
                  </a:lnTo>
                  <a:lnTo>
                    <a:pt x="47764" y="1216"/>
                  </a:lnTo>
                  <a:lnTo>
                    <a:pt x="42018" y="2730"/>
                  </a:lnTo>
                  <a:lnTo>
                    <a:pt x="36570" y="4852"/>
                  </a:lnTo>
                  <a:lnTo>
                    <a:pt x="31433" y="7259"/>
                  </a:lnTo>
                  <a:lnTo>
                    <a:pt x="26605" y="10287"/>
                  </a:lnTo>
                  <a:lnTo>
                    <a:pt x="21766" y="13911"/>
                  </a:lnTo>
                  <a:lnTo>
                    <a:pt x="17534" y="17844"/>
                  </a:lnTo>
                  <a:lnTo>
                    <a:pt x="13600" y="22076"/>
                  </a:lnTo>
                  <a:lnTo>
                    <a:pt x="10287" y="26605"/>
                  </a:lnTo>
                  <a:lnTo>
                    <a:pt x="7259" y="31445"/>
                  </a:lnTo>
                  <a:lnTo>
                    <a:pt x="4839" y="36881"/>
                  </a:lnTo>
                  <a:lnTo>
                    <a:pt x="2730" y="42328"/>
                  </a:lnTo>
                  <a:lnTo>
                    <a:pt x="1216" y="48062"/>
                  </a:lnTo>
                  <a:lnTo>
                    <a:pt x="310" y="53807"/>
                  </a:lnTo>
                  <a:lnTo>
                    <a:pt x="12" y="60148"/>
                  </a:lnTo>
                  <a:lnTo>
                    <a:pt x="12" y="60148"/>
                  </a:lnTo>
                  <a:lnTo>
                    <a:pt x="310" y="66204"/>
                  </a:lnTo>
                  <a:lnTo>
                    <a:pt x="1216" y="72248"/>
                  </a:lnTo>
                  <a:lnTo>
                    <a:pt x="2730" y="77981"/>
                  </a:lnTo>
                  <a:lnTo>
                    <a:pt x="4839" y="83429"/>
                  </a:lnTo>
                  <a:lnTo>
                    <a:pt x="7259" y="88566"/>
                  </a:lnTo>
                  <a:lnTo>
                    <a:pt x="10287" y="93406"/>
                  </a:lnTo>
                  <a:lnTo>
                    <a:pt x="13600" y="98233"/>
                  </a:lnTo>
                  <a:lnTo>
                    <a:pt x="17534" y="102465"/>
                  </a:lnTo>
                  <a:lnTo>
                    <a:pt x="21766" y="106399"/>
                  </a:lnTo>
                  <a:lnTo>
                    <a:pt x="26605" y="109724"/>
                  </a:lnTo>
                  <a:lnTo>
                    <a:pt x="31433" y="112740"/>
                  </a:lnTo>
                  <a:lnTo>
                    <a:pt x="36570" y="115160"/>
                  </a:lnTo>
                  <a:lnTo>
                    <a:pt x="42018" y="117282"/>
                  </a:lnTo>
                  <a:lnTo>
                    <a:pt x="47764" y="118783"/>
                  </a:lnTo>
                  <a:lnTo>
                    <a:pt x="53807" y="119689"/>
                  </a:lnTo>
                  <a:lnTo>
                    <a:pt x="59851" y="120000"/>
                  </a:lnTo>
                  <a:lnTo>
                    <a:pt x="59851" y="120000"/>
                  </a:lnTo>
                  <a:lnTo>
                    <a:pt x="66192" y="119689"/>
                  </a:lnTo>
                  <a:lnTo>
                    <a:pt x="71937" y="118783"/>
                  </a:lnTo>
                  <a:lnTo>
                    <a:pt x="77683" y="117282"/>
                  </a:lnTo>
                  <a:lnTo>
                    <a:pt x="83118" y="115160"/>
                  </a:lnTo>
                  <a:lnTo>
                    <a:pt x="88554" y="112740"/>
                  </a:lnTo>
                  <a:lnTo>
                    <a:pt x="93394" y="109724"/>
                  </a:lnTo>
                  <a:lnTo>
                    <a:pt x="97935" y="106399"/>
                  </a:lnTo>
                  <a:lnTo>
                    <a:pt x="102155" y="102465"/>
                  </a:lnTo>
                  <a:lnTo>
                    <a:pt x="106088" y="98233"/>
                  </a:lnTo>
                  <a:lnTo>
                    <a:pt x="109712" y="93406"/>
                  </a:lnTo>
                  <a:lnTo>
                    <a:pt x="112740" y="88566"/>
                  </a:lnTo>
                  <a:lnTo>
                    <a:pt x="115160" y="83429"/>
                  </a:lnTo>
                  <a:lnTo>
                    <a:pt x="117269" y="77981"/>
                  </a:lnTo>
                  <a:lnTo>
                    <a:pt x="118783" y="72248"/>
                  </a:lnTo>
                  <a:lnTo>
                    <a:pt x="119689" y="66204"/>
                  </a:lnTo>
                  <a:lnTo>
                    <a:pt x="119987" y="60148"/>
                  </a:lnTo>
                  <a:lnTo>
                    <a:pt x="119987" y="60148"/>
                  </a:lnTo>
                  <a:lnTo>
                    <a:pt x="119689" y="53807"/>
                  </a:lnTo>
                  <a:lnTo>
                    <a:pt x="118783" y="48062"/>
                  </a:lnTo>
                  <a:lnTo>
                    <a:pt x="117269" y="42328"/>
                  </a:lnTo>
                  <a:lnTo>
                    <a:pt x="115160" y="36881"/>
                  </a:lnTo>
                  <a:lnTo>
                    <a:pt x="112740" y="31445"/>
                  </a:lnTo>
                  <a:lnTo>
                    <a:pt x="109712" y="26605"/>
                  </a:lnTo>
                  <a:lnTo>
                    <a:pt x="106088" y="22076"/>
                  </a:lnTo>
                  <a:lnTo>
                    <a:pt x="102155" y="17844"/>
                  </a:lnTo>
                  <a:lnTo>
                    <a:pt x="97935" y="13911"/>
                  </a:lnTo>
                  <a:lnTo>
                    <a:pt x="93394" y="10287"/>
                  </a:lnTo>
                  <a:lnTo>
                    <a:pt x="88554" y="7259"/>
                  </a:lnTo>
                  <a:lnTo>
                    <a:pt x="83118" y="4852"/>
                  </a:lnTo>
                  <a:lnTo>
                    <a:pt x="77683" y="2730"/>
                  </a:lnTo>
                  <a:lnTo>
                    <a:pt x="71937" y="1216"/>
                  </a:lnTo>
                  <a:lnTo>
                    <a:pt x="66192" y="310"/>
                  </a:lnTo>
                  <a:lnTo>
                    <a:pt x="59851" y="12"/>
                  </a:lnTo>
                  <a:lnTo>
                    <a:pt x="59851" y="12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Shape 130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119964"/>
                  </a:moveTo>
                  <a:lnTo>
                    <a:pt x="0" y="119964"/>
                  </a:lnTo>
                  <a:lnTo>
                    <a:pt x="886" y="107028"/>
                  </a:lnTo>
                  <a:lnTo>
                    <a:pt x="2622" y="95829"/>
                  </a:lnTo>
                  <a:lnTo>
                    <a:pt x="5209" y="83744"/>
                  </a:lnTo>
                  <a:lnTo>
                    <a:pt x="9497" y="73360"/>
                  </a:lnTo>
                  <a:lnTo>
                    <a:pt x="14672" y="62161"/>
                  </a:lnTo>
                  <a:lnTo>
                    <a:pt x="20732" y="52663"/>
                  </a:lnTo>
                  <a:lnTo>
                    <a:pt x="27643" y="43165"/>
                  </a:lnTo>
                  <a:lnTo>
                    <a:pt x="35404" y="34518"/>
                  </a:lnTo>
                  <a:lnTo>
                    <a:pt x="44051" y="26757"/>
                  </a:lnTo>
                  <a:lnTo>
                    <a:pt x="53514" y="19846"/>
                  </a:lnTo>
                  <a:lnTo>
                    <a:pt x="63012" y="13821"/>
                  </a:lnTo>
                  <a:lnTo>
                    <a:pt x="73396" y="8647"/>
                  </a:lnTo>
                  <a:lnTo>
                    <a:pt x="84595" y="5174"/>
                  </a:lnTo>
                  <a:lnTo>
                    <a:pt x="95829" y="1736"/>
                  </a:lnTo>
                  <a:lnTo>
                    <a:pt x="107914" y="0"/>
                  </a:lnTo>
                  <a:lnTo>
                    <a:pt x="120000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Shape 130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120000" h="120000" fill="none" extrusionOk="0">
                  <a:moveTo>
                    <a:pt x="0" y="20016"/>
                  </a:moveTo>
                  <a:lnTo>
                    <a:pt x="96767" y="117126"/>
                  </a:lnTo>
                  <a:lnTo>
                    <a:pt x="96767" y="117126"/>
                  </a:lnTo>
                  <a:lnTo>
                    <a:pt x="98188" y="118084"/>
                  </a:lnTo>
                  <a:lnTo>
                    <a:pt x="99610" y="119042"/>
                  </a:lnTo>
                  <a:lnTo>
                    <a:pt x="101499" y="119511"/>
                  </a:lnTo>
                  <a:lnTo>
                    <a:pt x="103407" y="119980"/>
                  </a:lnTo>
                  <a:lnTo>
                    <a:pt x="105296" y="119511"/>
                  </a:lnTo>
                  <a:lnTo>
                    <a:pt x="106718" y="119042"/>
                  </a:lnTo>
                  <a:lnTo>
                    <a:pt x="108607" y="118084"/>
                  </a:lnTo>
                  <a:lnTo>
                    <a:pt x="110048" y="117126"/>
                  </a:lnTo>
                  <a:lnTo>
                    <a:pt x="117156" y="109991"/>
                  </a:lnTo>
                  <a:lnTo>
                    <a:pt x="117156" y="109991"/>
                  </a:lnTo>
                  <a:lnTo>
                    <a:pt x="118578" y="108564"/>
                  </a:lnTo>
                  <a:lnTo>
                    <a:pt x="119532" y="106649"/>
                  </a:lnTo>
                  <a:lnTo>
                    <a:pt x="120000" y="104753"/>
                  </a:lnTo>
                  <a:lnTo>
                    <a:pt x="120000" y="103326"/>
                  </a:lnTo>
                  <a:lnTo>
                    <a:pt x="120000" y="101410"/>
                  </a:lnTo>
                  <a:lnTo>
                    <a:pt x="119532" y="99514"/>
                  </a:lnTo>
                  <a:lnTo>
                    <a:pt x="118578" y="98087"/>
                  </a:lnTo>
                  <a:lnTo>
                    <a:pt x="117156" y="96191"/>
                  </a:lnTo>
                  <a:lnTo>
                    <a:pt x="20876" y="19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8" name="Shape 1308"/>
          <p:cNvGrpSpPr/>
          <p:nvPr/>
        </p:nvGrpSpPr>
        <p:grpSpPr>
          <a:xfrm rot="10800000" flipH="1">
            <a:off x="7663685" y="3682710"/>
            <a:ext cx="1034724" cy="895485"/>
            <a:chOff x="238125" y="1431100"/>
            <a:chExt cx="3296350" cy="2852775"/>
          </a:xfrm>
        </p:grpSpPr>
        <p:sp>
          <p:nvSpPr>
            <p:cNvPr id="1309" name="Shape 1309"/>
            <p:cNvSpPr/>
            <p:nvPr/>
          </p:nvSpPr>
          <p:spPr>
            <a:xfrm>
              <a:off x="980725" y="4136025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54" y="0"/>
                  </a:moveTo>
                  <a:lnTo>
                    <a:pt x="0" y="5458"/>
                  </a:lnTo>
                  <a:lnTo>
                    <a:pt x="61272" y="119999"/>
                  </a:lnTo>
                  <a:lnTo>
                    <a:pt x="119981" y="119999"/>
                  </a:lnTo>
                  <a:lnTo>
                    <a:pt x="765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Shape 1310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28" y="0"/>
                  </a:moveTo>
                  <a:lnTo>
                    <a:pt x="0" y="2144"/>
                  </a:lnTo>
                  <a:lnTo>
                    <a:pt x="40696" y="76070"/>
                  </a:lnTo>
                  <a:lnTo>
                    <a:pt x="84520" y="120000"/>
                  </a:lnTo>
                  <a:lnTo>
                    <a:pt x="120000" y="120000"/>
                  </a:lnTo>
                  <a:lnTo>
                    <a:pt x="312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Shape 1311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826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Shape 1312"/>
            <p:cNvSpPr/>
            <p:nvPr/>
          </p:nvSpPr>
          <p:spPr>
            <a:xfrm>
              <a:off x="584200" y="3447175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20000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Shape 1313"/>
            <p:cNvSpPr/>
            <p:nvPr/>
          </p:nvSpPr>
          <p:spPr>
            <a:xfrm>
              <a:off x="449800" y="3218700"/>
              <a:ext cx="1078649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2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Shape 1314"/>
            <p:cNvSpPr/>
            <p:nvPr/>
          </p:nvSpPr>
          <p:spPr>
            <a:xfrm>
              <a:off x="318750" y="2990200"/>
              <a:ext cx="1307149" cy="12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3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0694" y="90389"/>
                  </a:lnTo>
                  <a:lnTo>
                    <a:pt x="85140" y="90389"/>
                  </a:lnTo>
                  <a:lnTo>
                    <a:pt x="77428" y="77298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Shape 1315"/>
            <p:cNvSpPr/>
            <p:nvPr/>
          </p:nvSpPr>
          <p:spPr>
            <a:xfrm>
              <a:off x="1286500" y="396465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0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Shape 1316"/>
            <p:cNvSpPr/>
            <p:nvPr/>
          </p:nvSpPr>
          <p:spPr>
            <a:xfrm>
              <a:off x="238125" y="2822200"/>
              <a:ext cx="924075" cy="1008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16" y="0"/>
                  </a:moveTo>
                  <a:lnTo>
                    <a:pt x="0" y="4401"/>
                  </a:lnTo>
                  <a:lnTo>
                    <a:pt x="10473" y="20799"/>
                  </a:lnTo>
                  <a:lnTo>
                    <a:pt x="118688" y="119997"/>
                  </a:lnTo>
                  <a:lnTo>
                    <a:pt x="119996" y="119196"/>
                  </a:lnTo>
                  <a:lnTo>
                    <a:pt x="102978" y="91597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Shape 1317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Shape 1318"/>
            <p:cNvSpPr/>
            <p:nvPr/>
          </p:nvSpPr>
          <p:spPr>
            <a:xfrm>
              <a:off x="251550" y="2761700"/>
              <a:ext cx="779599" cy="840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26" y="3"/>
                  </a:moveTo>
                  <a:lnTo>
                    <a:pt x="3" y="10081"/>
                  </a:lnTo>
                  <a:lnTo>
                    <a:pt x="118445" y="120000"/>
                  </a:lnTo>
                  <a:lnTo>
                    <a:pt x="119996" y="118557"/>
                  </a:lnTo>
                  <a:lnTo>
                    <a:pt x="99308" y="85920"/>
                  </a:lnTo>
                  <a:lnTo>
                    <a:pt x="6726" y="3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Shape 1319"/>
            <p:cNvSpPr/>
            <p:nvPr/>
          </p:nvSpPr>
          <p:spPr>
            <a:xfrm>
              <a:off x="288525" y="2697875"/>
              <a:ext cx="608200" cy="675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56" y="0"/>
                  </a:moveTo>
                  <a:lnTo>
                    <a:pt x="0" y="13134"/>
                  </a:lnTo>
                  <a:lnTo>
                    <a:pt x="118012" y="119999"/>
                  </a:lnTo>
                  <a:lnTo>
                    <a:pt x="120000" y="118209"/>
                  </a:lnTo>
                  <a:lnTo>
                    <a:pt x="94143" y="77611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Shape 1320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Shape 1321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Shape 1322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16" y="5"/>
                  </a:moveTo>
                  <a:lnTo>
                    <a:pt x="0" y="17605"/>
                  </a:lnTo>
                  <a:lnTo>
                    <a:pt x="117274" y="120000"/>
                  </a:lnTo>
                  <a:lnTo>
                    <a:pt x="120000" y="118398"/>
                  </a:lnTo>
                  <a:lnTo>
                    <a:pt x="83638" y="63202"/>
                  </a:lnTo>
                  <a:lnTo>
                    <a:pt x="11816" y="5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Shape 1323"/>
            <p:cNvSpPr/>
            <p:nvPr/>
          </p:nvSpPr>
          <p:spPr>
            <a:xfrm>
              <a:off x="359075" y="2576900"/>
              <a:ext cx="275575" cy="336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8"/>
                  </a:moveTo>
                  <a:lnTo>
                    <a:pt x="10" y="25201"/>
                  </a:lnTo>
                  <a:lnTo>
                    <a:pt x="114132" y="119991"/>
                  </a:lnTo>
                  <a:lnTo>
                    <a:pt x="118530" y="117589"/>
                  </a:lnTo>
                  <a:lnTo>
                    <a:pt x="106816" y="100797"/>
                  </a:lnTo>
                  <a:lnTo>
                    <a:pt x="119989" y="82800"/>
                  </a:lnTo>
                  <a:lnTo>
                    <a:pt x="17570" y="8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Shape 1324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Shape 1325"/>
            <p:cNvSpPr/>
            <p:nvPr/>
          </p:nvSpPr>
          <p:spPr>
            <a:xfrm>
              <a:off x="392675" y="2513050"/>
              <a:ext cx="275575" cy="309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8702"/>
                  </a:lnTo>
                  <a:lnTo>
                    <a:pt x="102429" y="119990"/>
                  </a:lnTo>
                  <a:lnTo>
                    <a:pt x="119989" y="91297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Shape 1326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437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Shape 1327"/>
            <p:cNvSpPr/>
            <p:nvPr/>
          </p:nvSpPr>
          <p:spPr>
            <a:xfrm>
              <a:off x="429650" y="24525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Shape 1328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20000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965250" y="396465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7689" y="120000"/>
                  </a:lnTo>
                  <a:lnTo>
                    <a:pt x="119993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Shape 1330"/>
            <p:cNvSpPr/>
            <p:nvPr/>
          </p:nvSpPr>
          <p:spPr>
            <a:xfrm>
              <a:off x="466600" y="2392100"/>
              <a:ext cx="2722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Shape 1331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Shape 1332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Shape 1333"/>
            <p:cNvSpPr/>
            <p:nvPr/>
          </p:nvSpPr>
          <p:spPr>
            <a:xfrm>
              <a:off x="537175" y="22677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9009"/>
                  </a:lnTo>
                  <a:lnTo>
                    <a:pt x="100968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Shape 1334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5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Shape 1335"/>
            <p:cNvSpPr/>
            <p:nvPr/>
          </p:nvSpPr>
          <p:spPr>
            <a:xfrm>
              <a:off x="570775" y="22072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Shape 1336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73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Shape 1337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" y="0"/>
                  </a:moveTo>
                  <a:lnTo>
                    <a:pt x="99992" y="120000"/>
                  </a:lnTo>
                  <a:lnTo>
                    <a:pt x="111574" y="120000"/>
                  </a:lnTo>
                  <a:lnTo>
                    <a:pt x="119992" y="101054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Shape 1338"/>
            <p:cNvSpPr/>
            <p:nvPr/>
          </p:nvSpPr>
          <p:spPr>
            <a:xfrm>
              <a:off x="607725" y="21468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7694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Shape 1339"/>
            <p:cNvSpPr/>
            <p:nvPr/>
          </p:nvSpPr>
          <p:spPr>
            <a:xfrm>
              <a:off x="2452475" y="3941125"/>
              <a:ext cx="3226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01" y="9"/>
                  </a:moveTo>
                  <a:lnTo>
                    <a:pt x="27498" y="9231"/>
                  </a:lnTo>
                  <a:lnTo>
                    <a:pt x="0" y="9231"/>
                  </a:lnTo>
                  <a:lnTo>
                    <a:pt x="103744" y="120000"/>
                  </a:lnTo>
                  <a:lnTo>
                    <a:pt x="120000" y="90990"/>
                  </a:lnTo>
                  <a:lnTo>
                    <a:pt x="32501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Shape 1340"/>
            <p:cNvSpPr/>
            <p:nvPr/>
          </p:nvSpPr>
          <p:spPr>
            <a:xfrm>
              <a:off x="641325" y="208295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2429" y="120000"/>
                  </a:lnTo>
                  <a:lnTo>
                    <a:pt x="119989" y="92305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Shape 1341"/>
            <p:cNvSpPr/>
            <p:nvPr/>
          </p:nvSpPr>
          <p:spPr>
            <a:xfrm>
              <a:off x="678300" y="20224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09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Shape 1342"/>
            <p:cNvSpPr/>
            <p:nvPr/>
          </p:nvSpPr>
          <p:spPr>
            <a:xfrm>
              <a:off x="2533125" y="3877275"/>
              <a:ext cx="275549" cy="3091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8702"/>
                  </a:lnTo>
                  <a:lnTo>
                    <a:pt x="102438" y="119990"/>
                  </a:lnTo>
                  <a:lnTo>
                    <a:pt x="120000" y="91297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570075" y="38168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9009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Shape 1344"/>
            <p:cNvSpPr/>
            <p:nvPr/>
          </p:nvSpPr>
          <p:spPr>
            <a:xfrm>
              <a:off x="711900" y="196200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9009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603675" y="3756325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Shape 1346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Shape 1347"/>
            <p:cNvSpPr/>
            <p:nvPr/>
          </p:nvSpPr>
          <p:spPr>
            <a:xfrm>
              <a:off x="2640650" y="36924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Shape 1348"/>
            <p:cNvSpPr/>
            <p:nvPr/>
          </p:nvSpPr>
          <p:spPr>
            <a:xfrm>
              <a:off x="785825" y="18376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9009"/>
                  </a:lnTo>
                  <a:lnTo>
                    <a:pt x="100979" y="119990"/>
                  </a:lnTo>
                  <a:lnTo>
                    <a:pt x="120000" y="90981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Shape 1349"/>
            <p:cNvSpPr/>
            <p:nvPr/>
          </p:nvSpPr>
          <p:spPr>
            <a:xfrm>
              <a:off x="2677600" y="36320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8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Shape 1350"/>
            <p:cNvSpPr/>
            <p:nvPr/>
          </p:nvSpPr>
          <p:spPr>
            <a:xfrm>
              <a:off x="819425" y="17771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0979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711200" y="35715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Shape 1352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8694"/>
                  </a:lnTo>
                  <a:lnTo>
                    <a:pt x="100970" y="120000"/>
                  </a:lnTo>
                  <a:lnTo>
                    <a:pt x="119989" y="91305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Shape 1353"/>
            <p:cNvSpPr/>
            <p:nvPr/>
          </p:nvSpPr>
          <p:spPr>
            <a:xfrm>
              <a:off x="890000" y="165285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0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19989" y="90990"/>
                  </a:lnTo>
                  <a:lnTo>
                    <a:pt x="19020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748175" y="351102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9"/>
                  </a:moveTo>
                  <a:lnTo>
                    <a:pt x="0" y="27694"/>
                  </a:lnTo>
                  <a:lnTo>
                    <a:pt x="100968" y="12000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Shape 1355"/>
            <p:cNvSpPr/>
            <p:nvPr/>
          </p:nvSpPr>
          <p:spPr>
            <a:xfrm>
              <a:off x="2781775" y="34471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0" y="29018"/>
                  </a:lnTo>
                  <a:lnTo>
                    <a:pt x="102438" y="120000"/>
                  </a:lnTo>
                  <a:lnTo>
                    <a:pt x="120000" y="92305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Shape 1356"/>
            <p:cNvSpPr/>
            <p:nvPr/>
          </p:nvSpPr>
          <p:spPr>
            <a:xfrm>
              <a:off x="926950" y="15923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9"/>
                  </a:moveTo>
                  <a:lnTo>
                    <a:pt x="10" y="29009"/>
                  </a:lnTo>
                  <a:lnTo>
                    <a:pt x="100979" y="119990"/>
                  </a:lnTo>
                  <a:lnTo>
                    <a:pt x="120000" y="90990"/>
                  </a:lnTo>
                  <a:lnTo>
                    <a:pt x="17561" y="9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Shape 1357"/>
            <p:cNvSpPr/>
            <p:nvPr/>
          </p:nvSpPr>
          <p:spPr>
            <a:xfrm>
              <a:off x="960550" y="1531900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10" y="27694"/>
                  </a:lnTo>
                  <a:lnTo>
                    <a:pt x="102438" y="119990"/>
                  </a:lnTo>
                  <a:lnTo>
                    <a:pt x="120000" y="90981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818725" y="33867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9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9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Shape 1359"/>
            <p:cNvSpPr/>
            <p:nvPr/>
          </p:nvSpPr>
          <p:spPr>
            <a:xfrm>
              <a:off x="997525" y="1468050"/>
              <a:ext cx="3226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246" y="0"/>
                  </a:moveTo>
                  <a:lnTo>
                    <a:pt x="0" y="29009"/>
                  </a:lnTo>
                  <a:lnTo>
                    <a:pt x="86243" y="119990"/>
                  </a:lnTo>
                  <a:lnTo>
                    <a:pt x="92492" y="110768"/>
                  </a:lnTo>
                  <a:lnTo>
                    <a:pt x="119990" y="110768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852325" y="3326225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0"/>
                  </a:moveTo>
                  <a:lnTo>
                    <a:pt x="10" y="29009"/>
                  </a:lnTo>
                  <a:lnTo>
                    <a:pt x="102429" y="119990"/>
                  </a:lnTo>
                  <a:lnTo>
                    <a:pt x="119989" y="90981"/>
                  </a:lnTo>
                  <a:lnTo>
                    <a:pt x="19029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Shape 1361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26" y="0"/>
                  </a:moveTo>
                  <a:lnTo>
                    <a:pt x="7" y="18945"/>
                  </a:lnTo>
                  <a:lnTo>
                    <a:pt x="83161" y="120000"/>
                  </a:lnTo>
                  <a:lnTo>
                    <a:pt x="120000" y="120000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Shape 1362"/>
            <p:cNvSpPr/>
            <p:nvPr/>
          </p:nvSpPr>
          <p:spPr>
            <a:xfrm>
              <a:off x="2889300" y="32623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0"/>
                  </a:moveTo>
                  <a:lnTo>
                    <a:pt x="0" y="28694"/>
                  </a:lnTo>
                  <a:lnTo>
                    <a:pt x="100968" y="120000"/>
                  </a:lnTo>
                  <a:lnTo>
                    <a:pt x="120000" y="91305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Shape 1363"/>
            <p:cNvSpPr/>
            <p:nvPr/>
          </p:nvSpPr>
          <p:spPr>
            <a:xfrm>
              <a:off x="107815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926250" y="3201900"/>
              <a:ext cx="272200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88" y="0"/>
                  </a:moveTo>
                  <a:lnTo>
                    <a:pt x="11" y="29009"/>
                  </a:lnTo>
                  <a:lnTo>
                    <a:pt x="102222" y="119990"/>
                  </a:lnTo>
                  <a:lnTo>
                    <a:pt x="120000" y="90981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Shape 1365"/>
            <p:cNvSpPr/>
            <p:nvPr/>
          </p:nvSpPr>
          <p:spPr>
            <a:xfrm>
              <a:off x="117560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89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Shape 1366"/>
            <p:cNvSpPr/>
            <p:nvPr/>
          </p:nvSpPr>
          <p:spPr>
            <a:xfrm>
              <a:off x="2959850" y="31414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9" y="9"/>
                  </a:moveTo>
                  <a:lnTo>
                    <a:pt x="10" y="29018"/>
                  </a:lnTo>
                  <a:lnTo>
                    <a:pt x="100970" y="120000"/>
                  </a:lnTo>
                  <a:lnTo>
                    <a:pt x="119989" y="90990"/>
                  </a:lnTo>
                  <a:lnTo>
                    <a:pt x="19029" y="9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996825" y="3077575"/>
              <a:ext cx="275549" cy="3091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61" y="0"/>
                  </a:moveTo>
                  <a:lnTo>
                    <a:pt x="0" y="28694"/>
                  </a:lnTo>
                  <a:lnTo>
                    <a:pt x="100979" y="120000"/>
                  </a:lnTo>
                  <a:lnTo>
                    <a:pt x="120000" y="91305"/>
                  </a:lnTo>
                  <a:lnTo>
                    <a:pt x="1756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Shape 1368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Shape 1369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2562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Shape 1370"/>
            <p:cNvSpPr/>
            <p:nvPr/>
          </p:nvSpPr>
          <p:spPr>
            <a:xfrm>
              <a:off x="3030425" y="301707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31" y="9"/>
                  </a:moveTo>
                  <a:lnTo>
                    <a:pt x="10" y="29018"/>
                  </a:lnTo>
                  <a:lnTo>
                    <a:pt x="102438" y="120000"/>
                  </a:lnTo>
                  <a:lnTo>
                    <a:pt x="120000" y="90990"/>
                  </a:lnTo>
                  <a:lnTo>
                    <a:pt x="19031" y="9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Shape 1371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88371" y="120000"/>
                  </a:lnTo>
                  <a:lnTo>
                    <a:pt x="120000" y="120000"/>
                  </a:lnTo>
                  <a:lnTo>
                    <a:pt x="31628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Shape 1372"/>
            <p:cNvSpPr/>
            <p:nvPr/>
          </p:nvSpPr>
          <p:spPr>
            <a:xfrm>
              <a:off x="3067375" y="2956600"/>
              <a:ext cx="275575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570" y="0"/>
                  </a:moveTo>
                  <a:lnTo>
                    <a:pt x="10" y="29009"/>
                  </a:lnTo>
                  <a:lnTo>
                    <a:pt x="100970" y="119990"/>
                  </a:lnTo>
                  <a:lnTo>
                    <a:pt x="119989" y="90990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Shape 1373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Shape 1374"/>
            <p:cNvSpPr/>
            <p:nvPr/>
          </p:nvSpPr>
          <p:spPr>
            <a:xfrm>
              <a:off x="3101000" y="2896125"/>
              <a:ext cx="275549" cy="305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020" y="0"/>
                  </a:moveTo>
                  <a:lnTo>
                    <a:pt x="0" y="27694"/>
                  </a:lnTo>
                  <a:lnTo>
                    <a:pt x="102438" y="119990"/>
                  </a:lnTo>
                  <a:lnTo>
                    <a:pt x="119989" y="90981"/>
                  </a:lnTo>
                  <a:lnTo>
                    <a:pt x="19020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Shape 1375"/>
            <p:cNvSpPr/>
            <p:nvPr/>
          </p:nvSpPr>
          <p:spPr>
            <a:xfrm>
              <a:off x="3137950" y="2802025"/>
              <a:ext cx="275549" cy="336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98" y="8"/>
                  </a:moveTo>
                  <a:lnTo>
                    <a:pt x="10" y="3606"/>
                  </a:lnTo>
                  <a:lnTo>
                    <a:pt x="11714" y="20407"/>
                  </a:lnTo>
                  <a:lnTo>
                    <a:pt x="10" y="37199"/>
                  </a:lnTo>
                  <a:lnTo>
                    <a:pt x="100979" y="119991"/>
                  </a:lnTo>
                  <a:lnTo>
                    <a:pt x="120000" y="94798"/>
                  </a:lnTo>
                  <a:lnTo>
                    <a:pt x="4398" y="8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Shape 1376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33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Shape 1377"/>
            <p:cNvSpPr/>
            <p:nvPr/>
          </p:nvSpPr>
          <p:spPr>
            <a:xfrm>
              <a:off x="3006900" y="2573550"/>
              <a:ext cx="440199" cy="504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53" y="0"/>
                  </a:moveTo>
                  <a:lnTo>
                    <a:pt x="6" y="1601"/>
                  </a:lnTo>
                  <a:lnTo>
                    <a:pt x="35731" y="56797"/>
                  </a:lnTo>
                  <a:lnTo>
                    <a:pt x="109007" y="119994"/>
                  </a:lnTo>
                  <a:lnTo>
                    <a:pt x="120000" y="102394"/>
                  </a:lnTo>
                  <a:lnTo>
                    <a:pt x="2753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Shape 1378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439" y="120000"/>
                  </a:lnTo>
                  <a:lnTo>
                    <a:pt x="119993" y="120000"/>
                  </a:lnTo>
                  <a:lnTo>
                    <a:pt x="31626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Shape 1379"/>
            <p:cNvSpPr/>
            <p:nvPr/>
          </p:nvSpPr>
          <p:spPr>
            <a:xfrm>
              <a:off x="1854350" y="1431100"/>
              <a:ext cx="436849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7696" y="120000"/>
                  </a:lnTo>
                  <a:lnTo>
                    <a:pt x="120000" y="120000"/>
                  </a:lnTo>
                  <a:lnTo>
                    <a:pt x="3231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Shape 1380"/>
            <p:cNvSpPr/>
            <p:nvPr/>
          </p:nvSpPr>
          <p:spPr>
            <a:xfrm>
              <a:off x="2872500" y="2345050"/>
              <a:ext cx="611574" cy="672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39" y="4"/>
                  </a:moveTo>
                  <a:lnTo>
                    <a:pt x="0" y="1200"/>
                  </a:lnTo>
                  <a:lnTo>
                    <a:pt x="26376" y="42001"/>
                  </a:lnTo>
                  <a:lnTo>
                    <a:pt x="111425" y="120000"/>
                  </a:lnTo>
                  <a:lnTo>
                    <a:pt x="119995" y="106800"/>
                  </a:lnTo>
                  <a:lnTo>
                    <a:pt x="2639" y="4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Shape 1381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54" y="0"/>
                  </a:moveTo>
                  <a:lnTo>
                    <a:pt x="0" y="1436"/>
                  </a:lnTo>
                  <a:lnTo>
                    <a:pt x="20172" y="33943"/>
                  </a:lnTo>
                  <a:lnTo>
                    <a:pt x="113277" y="119996"/>
                  </a:lnTo>
                  <a:lnTo>
                    <a:pt x="120000" y="10948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Shape 1382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Shape 1383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" y="0"/>
                  </a:moveTo>
                  <a:lnTo>
                    <a:pt x="88366" y="120000"/>
                  </a:lnTo>
                  <a:lnTo>
                    <a:pt x="119993" y="120000"/>
                  </a:lnTo>
                  <a:lnTo>
                    <a:pt x="3256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Shape 1384"/>
            <p:cNvSpPr/>
            <p:nvPr/>
          </p:nvSpPr>
          <p:spPr>
            <a:xfrm>
              <a:off x="2610400" y="1884700"/>
              <a:ext cx="924075" cy="10080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11" y="2"/>
                  </a:moveTo>
                  <a:lnTo>
                    <a:pt x="3" y="803"/>
                  </a:lnTo>
                  <a:lnTo>
                    <a:pt x="17018" y="28402"/>
                  </a:lnTo>
                  <a:lnTo>
                    <a:pt x="116945" y="120000"/>
                  </a:lnTo>
                  <a:lnTo>
                    <a:pt x="120000" y="116000"/>
                  </a:lnTo>
                  <a:lnTo>
                    <a:pt x="109526" y="99200"/>
                  </a:lnTo>
                  <a:lnTo>
                    <a:pt x="1311" y="2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Shape 1385"/>
            <p:cNvSpPr/>
            <p:nvPr/>
          </p:nvSpPr>
          <p:spPr>
            <a:xfrm>
              <a:off x="2146700" y="1431100"/>
              <a:ext cx="1307125" cy="129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29306" y="29534"/>
                  </a:lnTo>
                  <a:lnTo>
                    <a:pt x="34858" y="29534"/>
                  </a:lnTo>
                  <a:lnTo>
                    <a:pt x="42572" y="42901"/>
                  </a:lnTo>
                  <a:lnTo>
                    <a:pt x="119075" y="120000"/>
                  </a:lnTo>
                  <a:lnTo>
                    <a:pt x="119999" y="119067"/>
                  </a:lnTo>
                  <a:lnTo>
                    <a:pt x="107661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Shape 1386"/>
            <p:cNvSpPr/>
            <p:nvPr/>
          </p:nvSpPr>
          <p:spPr>
            <a:xfrm>
              <a:off x="2244150" y="1431100"/>
              <a:ext cx="1075274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872" y="120000"/>
                  </a:lnTo>
                  <a:lnTo>
                    <a:pt x="120000" y="119242"/>
                  </a:lnTo>
                  <a:lnTo>
                    <a:pt x="105374" y="93122"/>
                  </a:lnTo>
                  <a:lnTo>
                    <a:pt x="1275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Shape 1387"/>
            <p:cNvSpPr/>
            <p:nvPr/>
          </p:nvSpPr>
          <p:spPr>
            <a:xfrm>
              <a:off x="2341575" y="1431100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" y="0"/>
                  </a:moveTo>
                  <a:lnTo>
                    <a:pt x="118568" y="119996"/>
                  </a:lnTo>
                  <a:lnTo>
                    <a:pt x="120000" y="119031"/>
                  </a:lnTo>
                  <a:lnTo>
                    <a:pt x="100950" y="85779"/>
                  </a:lnTo>
                  <a:lnTo>
                    <a:pt x="16193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" y="0"/>
                  </a:moveTo>
                  <a:lnTo>
                    <a:pt x="117389" y="120000"/>
                  </a:lnTo>
                  <a:lnTo>
                    <a:pt x="120000" y="118007"/>
                  </a:lnTo>
                  <a:lnTo>
                    <a:pt x="93910" y="72928"/>
                  </a:lnTo>
                  <a:lnTo>
                    <a:pt x="22178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533125" y="1431100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9656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630575" y="1431100"/>
              <a:ext cx="16130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2486" y="119999"/>
                  </a:lnTo>
                  <a:lnTo>
                    <a:pt x="120000" y="114541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1" name="Shape 1391"/>
          <p:cNvSpPr/>
          <p:nvPr/>
        </p:nvSpPr>
        <p:spPr>
          <a:xfrm rot="10800000" flipH="1">
            <a:off x="8486774" y="4230774"/>
            <a:ext cx="819898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2" name="Shape 1392"/>
          <p:cNvSpPr/>
          <p:nvPr/>
        </p:nvSpPr>
        <p:spPr>
          <a:xfrm rot="10800000" flipH="1">
            <a:off x="8124824" y="4615698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3" name="Shape 1393"/>
          <p:cNvSpPr/>
          <p:nvPr/>
        </p:nvSpPr>
        <p:spPr>
          <a:xfrm rot="10800000" flipH="1">
            <a:off x="7821346" y="2935399"/>
            <a:ext cx="819898" cy="7097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4" name="Shape 1394"/>
          <p:cNvSpPr/>
          <p:nvPr/>
        </p:nvSpPr>
        <p:spPr>
          <a:xfrm rot="10800000" flipH="1">
            <a:off x="8486775" y="3512173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Shape 1395"/>
          <p:cNvSpPr/>
          <p:nvPr/>
        </p:nvSpPr>
        <p:spPr>
          <a:xfrm>
            <a:off x="8772688" y="4461807"/>
            <a:ext cx="248071" cy="2480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898" y="40520"/>
                </a:moveTo>
                <a:lnTo>
                  <a:pt x="63790" y="40858"/>
                </a:lnTo>
                <a:lnTo>
                  <a:pt x="65520" y="41381"/>
                </a:lnTo>
                <a:lnTo>
                  <a:pt x="67411" y="41896"/>
                </a:lnTo>
                <a:lnTo>
                  <a:pt x="69134" y="42757"/>
                </a:lnTo>
                <a:lnTo>
                  <a:pt x="70687" y="43795"/>
                </a:lnTo>
                <a:lnTo>
                  <a:pt x="72240" y="44826"/>
                </a:lnTo>
                <a:lnTo>
                  <a:pt x="73792" y="46209"/>
                </a:lnTo>
                <a:lnTo>
                  <a:pt x="75169" y="47755"/>
                </a:lnTo>
                <a:lnTo>
                  <a:pt x="76207" y="49308"/>
                </a:lnTo>
                <a:lnTo>
                  <a:pt x="77237" y="50861"/>
                </a:lnTo>
                <a:lnTo>
                  <a:pt x="78098" y="52584"/>
                </a:lnTo>
                <a:lnTo>
                  <a:pt x="78621" y="54483"/>
                </a:lnTo>
                <a:lnTo>
                  <a:pt x="79136" y="56205"/>
                </a:lnTo>
                <a:lnTo>
                  <a:pt x="79482" y="58104"/>
                </a:lnTo>
                <a:lnTo>
                  <a:pt x="79482" y="59996"/>
                </a:lnTo>
                <a:lnTo>
                  <a:pt x="79482" y="61895"/>
                </a:lnTo>
                <a:lnTo>
                  <a:pt x="79136" y="63794"/>
                </a:lnTo>
                <a:lnTo>
                  <a:pt x="78621" y="65516"/>
                </a:lnTo>
                <a:lnTo>
                  <a:pt x="78098" y="67415"/>
                </a:lnTo>
                <a:lnTo>
                  <a:pt x="77237" y="69138"/>
                </a:lnTo>
                <a:lnTo>
                  <a:pt x="76207" y="70691"/>
                </a:lnTo>
                <a:lnTo>
                  <a:pt x="75169" y="72237"/>
                </a:lnTo>
                <a:lnTo>
                  <a:pt x="73792" y="73790"/>
                </a:lnTo>
                <a:lnTo>
                  <a:pt x="72240" y="75173"/>
                </a:lnTo>
                <a:lnTo>
                  <a:pt x="70687" y="76204"/>
                </a:lnTo>
                <a:lnTo>
                  <a:pt x="69134" y="77242"/>
                </a:lnTo>
                <a:lnTo>
                  <a:pt x="67411" y="78103"/>
                </a:lnTo>
                <a:lnTo>
                  <a:pt x="65520" y="78618"/>
                </a:lnTo>
                <a:lnTo>
                  <a:pt x="63790" y="79134"/>
                </a:lnTo>
                <a:lnTo>
                  <a:pt x="61898" y="79479"/>
                </a:lnTo>
                <a:lnTo>
                  <a:pt x="58101" y="79479"/>
                </a:lnTo>
                <a:lnTo>
                  <a:pt x="56209" y="79134"/>
                </a:lnTo>
                <a:lnTo>
                  <a:pt x="54487" y="78618"/>
                </a:lnTo>
                <a:lnTo>
                  <a:pt x="52588" y="78103"/>
                </a:lnTo>
                <a:lnTo>
                  <a:pt x="50865" y="77242"/>
                </a:lnTo>
                <a:lnTo>
                  <a:pt x="49312" y="76204"/>
                </a:lnTo>
                <a:lnTo>
                  <a:pt x="47760" y="75173"/>
                </a:lnTo>
                <a:lnTo>
                  <a:pt x="46207" y="73790"/>
                </a:lnTo>
                <a:lnTo>
                  <a:pt x="44830" y="72237"/>
                </a:lnTo>
                <a:lnTo>
                  <a:pt x="43792" y="70691"/>
                </a:lnTo>
                <a:lnTo>
                  <a:pt x="42762" y="69138"/>
                </a:lnTo>
                <a:lnTo>
                  <a:pt x="41901" y="67415"/>
                </a:lnTo>
                <a:lnTo>
                  <a:pt x="41378" y="65516"/>
                </a:lnTo>
                <a:lnTo>
                  <a:pt x="40863" y="63794"/>
                </a:lnTo>
                <a:lnTo>
                  <a:pt x="40517" y="61895"/>
                </a:lnTo>
                <a:lnTo>
                  <a:pt x="40517" y="59996"/>
                </a:lnTo>
                <a:lnTo>
                  <a:pt x="40517" y="58104"/>
                </a:lnTo>
                <a:lnTo>
                  <a:pt x="40863" y="56205"/>
                </a:lnTo>
                <a:lnTo>
                  <a:pt x="41378" y="54483"/>
                </a:lnTo>
                <a:lnTo>
                  <a:pt x="41901" y="52584"/>
                </a:lnTo>
                <a:lnTo>
                  <a:pt x="42762" y="50861"/>
                </a:lnTo>
                <a:lnTo>
                  <a:pt x="43792" y="49308"/>
                </a:lnTo>
                <a:lnTo>
                  <a:pt x="44830" y="47755"/>
                </a:lnTo>
                <a:lnTo>
                  <a:pt x="46207" y="46209"/>
                </a:lnTo>
                <a:lnTo>
                  <a:pt x="47760" y="44826"/>
                </a:lnTo>
                <a:lnTo>
                  <a:pt x="49312" y="43795"/>
                </a:lnTo>
                <a:lnTo>
                  <a:pt x="50865" y="42757"/>
                </a:lnTo>
                <a:lnTo>
                  <a:pt x="52588" y="41896"/>
                </a:lnTo>
                <a:lnTo>
                  <a:pt x="54487" y="41381"/>
                </a:lnTo>
                <a:lnTo>
                  <a:pt x="56209" y="40858"/>
                </a:lnTo>
                <a:lnTo>
                  <a:pt x="58101" y="40520"/>
                </a:lnTo>
                <a:close/>
                <a:moveTo>
                  <a:pt x="55863" y="0"/>
                </a:moveTo>
                <a:lnTo>
                  <a:pt x="54656" y="176"/>
                </a:lnTo>
                <a:lnTo>
                  <a:pt x="53618" y="515"/>
                </a:lnTo>
                <a:lnTo>
                  <a:pt x="52757" y="1037"/>
                </a:lnTo>
                <a:lnTo>
                  <a:pt x="51727" y="1722"/>
                </a:lnTo>
                <a:lnTo>
                  <a:pt x="51035" y="2414"/>
                </a:lnTo>
                <a:lnTo>
                  <a:pt x="50343" y="3451"/>
                </a:lnTo>
                <a:lnTo>
                  <a:pt x="50004" y="4482"/>
                </a:lnTo>
                <a:lnTo>
                  <a:pt x="49658" y="5520"/>
                </a:lnTo>
                <a:lnTo>
                  <a:pt x="48275" y="17930"/>
                </a:lnTo>
                <a:lnTo>
                  <a:pt x="45861" y="18622"/>
                </a:lnTo>
                <a:lnTo>
                  <a:pt x="43277" y="19652"/>
                </a:lnTo>
                <a:lnTo>
                  <a:pt x="40863" y="20690"/>
                </a:lnTo>
                <a:lnTo>
                  <a:pt x="38449" y="21897"/>
                </a:lnTo>
                <a:lnTo>
                  <a:pt x="28792" y="14309"/>
                </a:lnTo>
                <a:lnTo>
                  <a:pt x="27762" y="13624"/>
                </a:lnTo>
                <a:lnTo>
                  <a:pt x="26724" y="13278"/>
                </a:lnTo>
                <a:lnTo>
                  <a:pt x="25694" y="12932"/>
                </a:lnTo>
                <a:lnTo>
                  <a:pt x="24656" y="12932"/>
                </a:lnTo>
                <a:lnTo>
                  <a:pt x="23449" y="13101"/>
                </a:lnTo>
                <a:lnTo>
                  <a:pt x="22418" y="13447"/>
                </a:lnTo>
                <a:lnTo>
                  <a:pt x="21381" y="13963"/>
                </a:lnTo>
                <a:lnTo>
                  <a:pt x="20520" y="14654"/>
                </a:lnTo>
                <a:lnTo>
                  <a:pt x="14661" y="20521"/>
                </a:lnTo>
                <a:lnTo>
                  <a:pt x="13969" y="21382"/>
                </a:lnTo>
                <a:lnTo>
                  <a:pt x="13454" y="22413"/>
                </a:lnTo>
                <a:lnTo>
                  <a:pt x="13108" y="23450"/>
                </a:lnTo>
                <a:lnTo>
                  <a:pt x="12938" y="24657"/>
                </a:lnTo>
                <a:lnTo>
                  <a:pt x="12938" y="25688"/>
                </a:lnTo>
                <a:lnTo>
                  <a:pt x="13277" y="26726"/>
                </a:lnTo>
                <a:lnTo>
                  <a:pt x="13623" y="27756"/>
                </a:lnTo>
                <a:lnTo>
                  <a:pt x="14315" y="28794"/>
                </a:lnTo>
                <a:lnTo>
                  <a:pt x="21903" y="38451"/>
                </a:lnTo>
                <a:lnTo>
                  <a:pt x="20696" y="40858"/>
                </a:lnTo>
                <a:lnTo>
                  <a:pt x="19658" y="43273"/>
                </a:lnTo>
                <a:lnTo>
                  <a:pt x="18628" y="45863"/>
                </a:lnTo>
                <a:lnTo>
                  <a:pt x="17936" y="48278"/>
                </a:lnTo>
                <a:lnTo>
                  <a:pt x="5520" y="49654"/>
                </a:lnTo>
                <a:lnTo>
                  <a:pt x="4489" y="50000"/>
                </a:lnTo>
                <a:lnTo>
                  <a:pt x="3451" y="50346"/>
                </a:lnTo>
                <a:lnTo>
                  <a:pt x="2421" y="51031"/>
                </a:lnTo>
                <a:lnTo>
                  <a:pt x="1729" y="51723"/>
                </a:lnTo>
                <a:lnTo>
                  <a:pt x="1037" y="52760"/>
                </a:lnTo>
                <a:lnTo>
                  <a:pt x="522" y="53621"/>
                </a:lnTo>
                <a:lnTo>
                  <a:pt x="176" y="54652"/>
                </a:lnTo>
                <a:lnTo>
                  <a:pt x="7" y="55859"/>
                </a:lnTo>
                <a:lnTo>
                  <a:pt x="7" y="64140"/>
                </a:lnTo>
                <a:lnTo>
                  <a:pt x="176" y="65347"/>
                </a:lnTo>
                <a:lnTo>
                  <a:pt x="522" y="66378"/>
                </a:lnTo>
                <a:lnTo>
                  <a:pt x="1037" y="67239"/>
                </a:lnTo>
                <a:lnTo>
                  <a:pt x="1729" y="68276"/>
                </a:lnTo>
                <a:lnTo>
                  <a:pt x="2421" y="68961"/>
                </a:lnTo>
                <a:lnTo>
                  <a:pt x="3451" y="69653"/>
                </a:lnTo>
                <a:lnTo>
                  <a:pt x="4489" y="69999"/>
                </a:lnTo>
                <a:lnTo>
                  <a:pt x="5520" y="70345"/>
                </a:lnTo>
                <a:lnTo>
                  <a:pt x="17936" y="71721"/>
                </a:lnTo>
                <a:lnTo>
                  <a:pt x="18628" y="74136"/>
                </a:lnTo>
                <a:lnTo>
                  <a:pt x="19658" y="76719"/>
                </a:lnTo>
                <a:lnTo>
                  <a:pt x="20696" y="79134"/>
                </a:lnTo>
                <a:lnTo>
                  <a:pt x="21903" y="81548"/>
                </a:lnTo>
                <a:lnTo>
                  <a:pt x="14315" y="91205"/>
                </a:lnTo>
                <a:lnTo>
                  <a:pt x="13623" y="92243"/>
                </a:lnTo>
                <a:lnTo>
                  <a:pt x="13277" y="93273"/>
                </a:lnTo>
                <a:lnTo>
                  <a:pt x="12938" y="94311"/>
                </a:lnTo>
                <a:lnTo>
                  <a:pt x="12938" y="95342"/>
                </a:lnTo>
                <a:lnTo>
                  <a:pt x="13108" y="96549"/>
                </a:lnTo>
                <a:lnTo>
                  <a:pt x="13454" y="97586"/>
                </a:lnTo>
                <a:lnTo>
                  <a:pt x="13969" y="98617"/>
                </a:lnTo>
                <a:lnTo>
                  <a:pt x="14661" y="99478"/>
                </a:lnTo>
                <a:lnTo>
                  <a:pt x="20520" y="105345"/>
                </a:lnTo>
                <a:lnTo>
                  <a:pt x="21381" y="106029"/>
                </a:lnTo>
                <a:lnTo>
                  <a:pt x="22418" y="106552"/>
                </a:lnTo>
                <a:lnTo>
                  <a:pt x="23449" y="106890"/>
                </a:lnTo>
                <a:lnTo>
                  <a:pt x="24656" y="107067"/>
                </a:lnTo>
                <a:lnTo>
                  <a:pt x="25694" y="107067"/>
                </a:lnTo>
                <a:lnTo>
                  <a:pt x="26724" y="106721"/>
                </a:lnTo>
                <a:lnTo>
                  <a:pt x="27762" y="106375"/>
                </a:lnTo>
                <a:lnTo>
                  <a:pt x="28792" y="105860"/>
                </a:lnTo>
                <a:lnTo>
                  <a:pt x="38449" y="98102"/>
                </a:lnTo>
                <a:lnTo>
                  <a:pt x="40863" y="99309"/>
                </a:lnTo>
                <a:lnTo>
                  <a:pt x="43277" y="100340"/>
                </a:lnTo>
                <a:lnTo>
                  <a:pt x="45861" y="101377"/>
                </a:lnTo>
                <a:lnTo>
                  <a:pt x="48275" y="102069"/>
                </a:lnTo>
                <a:lnTo>
                  <a:pt x="49658" y="114479"/>
                </a:lnTo>
                <a:lnTo>
                  <a:pt x="50004" y="115517"/>
                </a:lnTo>
                <a:lnTo>
                  <a:pt x="50343" y="116548"/>
                </a:lnTo>
                <a:lnTo>
                  <a:pt x="51035" y="117585"/>
                </a:lnTo>
                <a:lnTo>
                  <a:pt x="51727" y="118270"/>
                </a:lnTo>
                <a:lnTo>
                  <a:pt x="52757" y="118962"/>
                </a:lnTo>
                <a:lnTo>
                  <a:pt x="53618" y="119477"/>
                </a:lnTo>
                <a:lnTo>
                  <a:pt x="54656" y="119823"/>
                </a:lnTo>
                <a:lnTo>
                  <a:pt x="55863" y="120000"/>
                </a:lnTo>
                <a:lnTo>
                  <a:pt x="64136" y="120000"/>
                </a:lnTo>
                <a:lnTo>
                  <a:pt x="65343" y="119823"/>
                </a:lnTo>
                <a:lnTo>
                  <a:pt x="66381" y="119477"/>
                </a:lnTo>
                <a:lnTo>
                  <a:pt x="67242" y="118962"/>
                </a:lnTo>
                <a:lnTo>
                  <a:pt x="68272" y="118270"/>
                </a:lnTo>
                <a:lnTo>
                  <a:pt x="68964" y="117585"/>
                </a:lnTo>
                <a:lnTo>
                  <a:pt x="69656" y="116548"/>
                </a:lnTo>
                <a:lnTo>
                  <a:pt x="70002" y="115517"/>
                </a:lnTo>
                <a:lnTo>
                  <a:pt x="70341" y="114479"/>
                </a:lnTo>
                <a:lnTo>
                  <a:pt x="71724" y="102069"/>
                </a:lnTo>
                <a:lnTo>
                  <a:pt x="74138" y="101377"/>
                </a:lnTo>
                <a:lnTo>
                  <a:pt x="76722" y="100340"/>
                </a:lnTo>
                <a:lnTo>
                  <a:pt x="79136" y="99309"/>
                </a:lnTo>
                <a:lnTo>
                  <a:pt x="81550" y="98102"/>
                </a:lnTo>
                <a:lnTo>
                  <a:pt x="91207" y="105860"/>
                </a:lnTo>
                <a:lnTo>
                  <a:pt x="92237" y="106375"/>
                </a:lnTo>
                <a:lnTo>
                  <a:pt x="93275" y="106721"/>
                </a:lnTo>
                <a:lnTo>
                  <a:pt x="94305" y="107067"/>
                </a:lnTo>
                <a:lnTo>
                  <a:pt x="95343" y="107067"/>
                </a:lnTo>
                <a:lnTo>
                  <a:pt x="96550" y="106890"/>
                </a:lnTo>
                <a:lnTo>
                  <a:pt x="97581" y="106552"/>
                </a:lnTo>
                <a:lnTo>
                  <a:pt x="98618" y="106029"/>
                </a:lnTo>
                <a:lnTo>
                  <a:pt x="99480" y="105345"/>
                </a:lnTo>
                <a:lnTo>
                  <a:pt x="105338" y="99478"/>
                </a:lnTo>
                <a:lnTo>
                  <a:pt x="106030" y="98617"/>
                </a:lnTo>
                <a:lnTo>
                  <a:pt x="106545" y="97586"/>
                </a:lnTo>
                <a:lnTo>
                  <a:pt x="106891" y="96549"/>
                </a:lnTo>
                <a:lnTo>
                  <a:pt x="107068" y="95342"/>
                </a:lnTo>
                <a:lnTo>
                  <a:pt x="107068" y="94311"/>
                </a:lnTo>
                <a:lnTo>
                  <a:pt x="106722" y="93273"/>
                </a:lnTo>
                <a:lnTo>
                  <a:pt x="106376" y="92243"/>
                </a:lnTo>
                <a:lnTo>
                  <a:pt x="105861" y="91205"/>
                </a:lnTo>
                <a:lnTo>
                  <a:pt x="98103" y="81548"/>
                </a:lnTo>
                <a:lnTo>
                  <a:pt x="99303" y="79134"/>
                </a:lnTo>
                <a:lnTo>
                  <a:pt x="100341" y="76719"/>
                </a:lnTo>
                <a:lnTo>
                  <a:pt x="101378" y="74136"/>
                </a:lnTo>
                <a:lnTo>
                  <a:pt x="102063" y="71721"/>
                </a:lnTo>
                <a:lnTo>
                  <a:pt x="114480" y="70345"/>
                </a:lnTo>
                <a:lnTo>
                  <a:pt x="115510" y="69999"/>
                </a:lnTo>
                <a:lnTo>
                  <a:pt x="116548" y="69653"/>
                </a:lnTo>
                <a:lnTo>
                  <a:pt x="117578" y="68961"/>
                </a:lnTo>
                <a:lnTo>
                  <a:pt x="118270" y="68276"/>
                </a:lnTo>
                <a:lnTo>
                  <a:pt x="118962" y="67239"/>
                </a:lnTo>
                <a:lnTo>
                  <a:pt x="119477" y="66378"/>
                </a:lnTo>
                <a:lnTo>
                  <a:pt x="119823" y="65347"/>
                </a:lnTo>
                <a:lnTo>
                  <a:pt x="119992" y="64140"/>
                </a:lnTo>
                <a:lnTo>
                  <a:pt x="119992" y="55859"/>
                </a:lnTo>
                <a:lnTo>
                  <a:pt x="119823" y="54652"/>
                </a:lnTo>
                <a:lnTo>
                  <a:pt x="119477" y="53621"/>
                </a:lnTo>
                <a:lnTo>
                  <a:pt x="118962" y="52760"/>
                </a:lnTo>
                <a:lnTo>
                  <a:pt x="118270" y="51723"/>
                </a:lnTo>
                <a:lnTo>
                  <a:pt x="117578" y="51031"/>
                </a:lnTo>
                <a:lnTo>
                  <a:pt x="116548" y="50346"/>
                </a:lnTo>
                <a:lnTo>
                  <a:pt x="115510" y="50000"/>
                </a:lnTo>
                <a:lnTo>
                  <a:pt x="114480" y="49654"/>
                </a:lnTo>
                <a:lnTo>
                  <a:pt x="102063" y="48278"/>
                </a:lnTo>
                <a:lnTo>
                  <a:pt x="101378" y="45863"/>
                </a:lnTo>
                <a:lnTo>
                  <a:pt x="100341" y="43273"/>
                </a:lnTo>
                <a:lnTo>
                  <a:pt x="99303" y="40858"/>
                </a:lnTo>
                <a:lnTo>
                  <a:pt x="98103" y="38451"/>
                </a:lnTo>
                <a:lnTo>
                  <a:pt x="105861" y="28794"/>
                </a:lnTo>
                <a:lnTo>
                  <a:pt x="106376" y="27756"/>
                </a:lnTo>
                <a:lnTo>
                  <a:pt x="106722" y="26726"/>
                </a:lnTo>
                <a:lnTo>
                  <a:pt x="107068" y="25688"/>
                </a:lnTo>
                <a:lnTo>
                  <a:pt x="107068" y="24657"/>
                </a:lnTo>
                <a:lnTo>
                  <a:pt x="106891" y="23450"/>
                </a:lnTo>
                <a:lnTo>
                  <a:pt x="106545" y="22413"/>
                </a:lnTo>
                <a:lnTo>
                  <a:pt x="106030" y="21382"/>
                </a:lnTo>
                <a:lnTo>
                  <a:pt x="105338" y="20521"/>
                </a:lnTo>
                <a:lnTo>
                  <a:pt x="99480" y="14654"/>
                </a:lnTo>
                <a:lnTo>
                  <a:pt x="98618" y="13963"/>
                </a:lnTo>
                <a:lnTo>
                  <a:pt x="97581" y="13447"/>
                </a:lnTo>
                <a:lnTo>
                  <a:pt x="96550" y="13101"/>
                </a:lnTo>
                <a:lnTo>
                  <a:pt x="95343" y="12932"/>
                </a:lnTo>
                <a:lnTo>
                  <a:pt x="94305" y="12932"/>
                </a:lnTo>
                <a:lnTo>
                  <a:pt x="93275" y="13278"/>
                </a:lnTo>
                <a:lnTo>
                  <a:pt x="92237" y="13624"/>
                </a:lnTo>
                <a:lnTo>
                  <a:pt x="91207" y="14309"/>
                </a:lnTo>
                <a:lnTo>
                  <a:pt x="81550" y="21897"/>
                </a:lnTo>
                <a:lnTo>
                  <a:pt x="79136" y="20690"/>
                </a:lnTo>
                <a:lnTo>
                  <a:pt x="76722" y="19652"/>
                </a:lnTo>
                <a:lnTo>
                  <a:pt x="74138" y="18622"/>
                </a:lnTo>
                <a:lnTo>
                  <a:pt x="71724" y="17930"/>
                </a:lnTo>
                <a:lnTo>
                  <a:pt x="70341" y="5520"/>
                </a:lnTo>
                <a:lnTo>
                  <a:pt x="70002" y="4482"/>
                </a:lnTo>
                <a:lnTo>
                  <a:pt x="69656" y="3451"/>
                </a:lnTo>
                <a:lnTo>
                  <a:pt x="68964" y="2414"/>
                </a:lnTo>
                <a:lnTo>
                  <a:pt x="68272" y="1722"/>
                </a:lnTo>
                <a:lnTo>
                  <a:pt x="67242" y="1037"/>
                </a:lnTo>
                <a:lnTo>
                  <a:pt x="66381" y="515"/>
                </a:lnTo>
                <a:lnTo>
                  <a:pt x="65343" y="176"/>
                </a:lnTo>
                <a:lnTo>
                  <a:pt x="6413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6" name="Shape 1396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397" name="Shape 139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357" y="0"/>
                  </a:moveTo>
                  <a:lnTo>
                    <a:pt x="83175" y="420"/>
                  </a:lnTo>
                  <a:lnTo>
                    <a:pt x="79993" y="824"/>
                  </a:lnTo>
                  <a:lnTo>
                    <a:pt x="76811" y="1648"/>
                  </a:lnTo>
                  <a:lnTo>
                    <a:pt x="73630" y="2473"/>
                  </a:lnTo>
                  <a:lnTo>
                    <a:pt x="70448" y="3701"/>
                  </a:lnTo>
                  <a:lnTo>
                    <a:pt x="67731" y="5350"/>
                  </a:lnTo>
                  <a:lnTo>
                    <a:pt x="65442" y="6982"/>
                  </a:lnTo>
                  <a:lnTo>
                    <a:pt x="63172" y="9052"/>
                  </a:lnTo>
                  <a:lnTo>
                    <a:pt x="60902" y="11104"/>
                  </a:lnTo>
                  <a:lnTo>
                    <a:pt x="59078" y="13561"/>
                  </a:lnTo>
                  <a:lnTo>
                    <a:pt x="57273" y="16034"/>
                  </a:lnTo>
                  <a:lnTo>
                    <a:pt x="55915" y="18491"/>
                  </a:lnTo>
                  <a:lnTo>
                    <a:pt x="54538" y="21368"/>
                  </a:lnTo>
                  <a:lnTo>
                    <a:pt x="54092" y="24245"/>
                  </a:lnTo>
                  <a:lnTo>
                    <a:pt x="53626" y="27122"/>
                  </a:lnTo>
                  <a:lnTo>
                    <a:pt x="53180" y="30420"/>
                  </a:lnTo>
                  <a:lnTo>
                    <a:pt x="53626" y="34929"/>
                  </a:lnTo>
                  <a:lnTo>
                    <a:pt x="55003" y="39455"/>
                  </a:lnTo>
                  <a:lnTo>
                    <a:pt x="56808" y="43561"/>
                  </a:lnTo>
                  <a:lnTo>
                    <a:pt x="59078" y="47263"/>
                  </a:lnTo>
                  <a:lnTo>
                    <a:pt x="0" y="110140"/>
                  </a:lnTo>
                  <a:lnTo>
                    <a:pt x="6828" y="114649"/>
                  </a:lnTo>
                  <a:lnTo>
                    <a:pt x="13192" y="120000"/>
                  </a:lnTo>
                  <a:lnTo>
                    <a:pt x="72271" y="57526"/>
                  </a:lnTo>
                  <a:lnTo>
                    <a:pt x="75453" y="58771"/>
                  </a:lnTo>
                  <a:lnTo>
                    <a:pt x="79082" y="59596"/>
                  </a:lnTo>
                  <a:lnTo>
                    <a:pt x="82710" y="60000"/>
                  </a:lnTo>
                  <a:lnTo>
                    <a:pt x="86357" y="60403"/>
                  </a:lnTo>
                  <a:lnTo>
                    <a:pt x="89986" y="60000"/>
                  </a:lnTo>
                  <a:lnTo>
                    <a:pt x="93167" y="59596"/>
                  </a:lnTo>
                  <a:lnTo>
                    <a:pt x="96349" y="59175"/>
                  </a:lnTo>
                  <a:lnTo>
                    <a:pt x="99531" y="57947"/>
                  </a:lnTo>
                  <a:lnTo>
                    <a:pt x="102267" y="56719"/>
                  </a:lnTo>
                  <a:lnTo>
                    <a:pt x="104983" y="55070"/>
                  </a:lnTo>
                  <a:lnTo>
                    <a:pt x="107719" y="53421"/>
                  </a:lnTo>
                  <a:lnTo>
                    <a:pt x="109989" y="51368"/>
                  </a:lnTo>
                  <a:lnTo>
                    <a:pt x="112259" y="49315"/>
                  </a:lnTo>
                  <a:lnTo>
                    <a:pt x="114082" y="47263"/>
                  </a:lnTo>
                  <a:lnTo>
                    <a:pt x="115887" y="44385"/>
                  </a:lnTo>
                  <a:lnTo>
                    <a:pt x="117264" y="41912"/>
                  </a:lnTo>
                  <a:lnTo>
                    <a:pt x="118157" y="39035"/>
                  </a:lnTo>
                  <a:lnTo>
                    <a:pt x="119069" y="36158"/>
                  </a:lnTo>
                  <a:lnTo>
                    <a:pt x="119534" y="33297"/>
                  </a:lnTo>
                  <a:lnTo>
                    <a:pt x="119981" y="30420"/>
                  </a:lnTo>
                  <a:lnTo>
                    <a:pt x="119534" y="27122"/>
                  </a:lnTo>
                  <a:lnTo>
                    <a:pt x="119069" y="24245"/>
                  </a:lnTo>
                  <a:lnTo>
                    <a:pt x="118157" y="21368"/>
                  </a:lnTo>
                  <a:lnTo>
                    <a:pt x="117264" y="18491"/>
                  </a:lnTo>
                  <a:lnTo>
                    <a:pt x="115887" y="16034"/>
                  </a:lnTo>
                  <a:lnTo>
                    <a:pt x="114082" y="13561"/>
                  </a:lnTo>
                  <a:lnTo>
                    <a:pt x="112259" y="11104"/>
                  </a:lnTo>
                  <a:lnTo>
                    <a:pt x="109989" y="9052"/>
                  </a:lnTo>
                  <a:lnTo>
                    <a:pt x="107719" y="6982"/>
                  </a:lnTo>
                  <a:lnTo>
                    <a:pt x="104983" y="5350"/>
                  </a:lnTo>
                  <a:lnTo>
                    <a:pt x="102267" y="3701"/>
                  </a:lnTo>
                  <a:lnTo>
                    <a:pt x="99531" y="2473"/>
                  </a:lnTo>
                  <a:lnTo>
                    <a:pt x="96349" y="1648"/>
                  </a:lnTo>
                  <a:lnTo>
                    <a:pt x="93167" y="824"/>
                  </a:lnTo>
                  <a:lnTo>
                    <a:pt x="89986" y="420"/>
                  </a:lnTo>
                  <a:lnTo>
                    <a:pt x="86357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Shape 1398"/>
            <p:cNvSpPr/>
            <p:nvPr/>
          </p:nvSpPr>
          <p:spPr>
            <a:xfrm>
              <a:off x="5330925" y="4985350"/>
              <a:ext cx="128250" cy="148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561" y="0"/>
                  </a:moveTo>
                  <a:lnTo>
                    <a:pt x="32561" y="505"/>
                  </a:lnTo>
                  <a:lnTo>
                    <a:pt x="28561" y="1495"/>
                  </a:lnTo>
                  <a:lnTo>
                    <a:pt x="25146" y="2971"/>
                  </a:lnTo>
                  <a:lnTo>
                    <a:pt x="21146" y="4447"/>
                  </a:lnTo>
                  <a:lnTo>
                    <a:pt x="17707" y="6428"/>
                  </a:lnTo>
                  <a:lnTo>
                    <a:pt x="14853" y="8409"/>
                  </a:lnTo>
                  <a:lnTo>
                    <a:pt x="12000" y="10876"/>
                  </a:lnTo>
                  <a:lnTo>
                    <a:pt x="9146" y="13342"/>
                  </a:lnTo>
                  <a:lnTo>
                    <a:pt x="6853" y="16293"/>
                  </a:lnTo>
                  <a:lnTo>
                    <a:pt x="4584" y="19265"/>
                  </a:lnTo>
                  <a:lnTo>
                    <a:pt x="2853" y="22216"/>
                  </a:lnTo>
                  <a:lnTo>
                    <a:pt x="1730" y="25673"/>
                  </a:lnTo>
                  <a:lnTo>
                    <a:pt x="584" y="29636"/>
                  </a:lnTo>
                  <a:lnTo>
                    <a:pt x="0" y="33092"/>
                  </a:lnTo>
                  <a:lnTo>
                    <a:pt x="0" y="36549"/>
                  </a:lnTo>
                  <a:lnTo>
                    <a:pt x="0" y="40491"/>
                  </a:lnTo>
                  <a:lnTo>
                    <a:pt x="584" y="43948"/>
                  </a:lnTo>
                  <a:lnTo>
                    <a:pt x="1730" y="47405"/>
                  </a:lnTo>
                  <a:lnTo>
                    <a:pt x="3438" y="50377"/>
                  </a:lnTo>
                  <a:lnTo>
                    <a:pt x="5146" y="53834"/>
                  </a:lnTo>
                  <a:lnTo>
                    <a:pt x="7438" y="56300"/>
                  </a:lnTo>
                  <a:lnTo>
                    <a:pt x="9707" y="59252"/>
                  </a:lnTo>
                  <a:lnTo>
                    <a:pt x="12584" y="61718"/>
                  </a:lnTo>
                  <a:lnTo>
                    <a:pt x="15438" y="64184"/>
                  </a:lnTo>
                  <a:lnTo>
                    <a:pt x="18853" y="66165"/>
                  </a:lnTo>
                  <a:lnTo>
                    <a:pt x="22292" y="68146"/>
                  </a:lnTo>
                  <a:lnTo>
                    <a:pt x="25707" y="69622"/>
                  </a:lnTo>
                  <a:lnTo>
                    <a:pt x="29707" y="70613"/>
                  </a:lnTo>
                  <a:lnTo>
                    <a:pt x="34292" y="71603"/>
                  </a:lnTo>
                  <a:lnTo>
                    <a:pt x="40000" y="72088"/>
                  </a:lnTo>
                  <a:lnTo>
                    <a:pt x="46292" y="72088"/>
                  </a:lnTo>
                  <a:lnTo>
                    <a:pt x="52000" y="71098"/>
                  </a:lnTo>
                  <a:lnTo>
                    <a:pt x="57707" y="69622"/>
                  </a:lnTo>
                  <a:lnTo>
                    <a:pt x="102830" y="119979"/>
                  </a:lnTo>
                  <a:lnTo>
                    <a:pt x="110830" y="114056"/>
                  </a:lnTo>
                  <a:lnTo>
                    <a:pt x="119976" y="108638"/>
                  </a:lnTo>
                  <a:lnTo>
                    <a:pt x="74853" y="57776"/>
                  </a:lnTo>
                  <a:lnTo>
                    <a:pt x="77707" y="54319"/>
                  </a:lnTo>
                  <a:lnTo>
                    <a:pt x="79976" y="50862"/>
                  </a:lnTo>
                  <a:lnTo>
                    <a:pt x="81707" y="46920"/>
                  </a:lnTo>
                  <a:lnTo>
                    <a:pt x="82853" y="42473"/>
                  </a:lnTo>
                  <a:lnTo>
                    <a:pt x="83415" y="39016"/>
                  </a:lnTo>
                  <a:lnTo>
                    <a:pt x="83415" y="35053"/>
                  </a:lnTo>
                  <a:lnTo>
                    <a:pt x="83415" y="31617"/>
                  </a:lnTo>
                  <a:lnTo>
                    <a:pt x="82269" y="28160"/>
                  </a:lnTo>
                  <a:lnTo>
                    <a:pt x="81122" y="24703"/>
                  </a:lnTo>
                  <a:lnTo>
                    <a:pt x="79976" y="21731"/>
                  </a:lnTo>
                  <a:lnTo>
                    <a:pt x="78269" y="18274"/>
                  </a:lnTo>
                  <a:lnTo>
                    <a:pt x="76000" y="15323"/>
                  </a:lnTo>
                  <a:lnTo>
                    <a:pt x="73707" y="12836"/>
                  </a:lnTo>
                  <a:lnTo>
                    <a:pt x="70853" y="10370"/>
                  </a:lnTo>
                  <a:lnTo>
                    <a:pt x="68000" y="7904"/>
                  </a:lnTo>
                  <a:lnTo>
                    <a:pt x="64561" y="5943"/>
                  </a:lnTo>
                  <a:lnTo>
                    <a:pt x="61146" y="3962"/>
                  </a:lnTo>
                  <a:lnTo>
                    <a:pt x="57146" y="2486"/>
                  </a:lnTo>
                  <a:lnTo>
                    <a:pt x="53146" y="1495"/>
                  </a:lnTo>
                  <a:lnTo>
                    <a:pt x="49146" y="505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Shape 1399"/>
            <p:cNvSpPr/>
            <p:nvPr/>
          </p:nvSpPr>
          <p:spPr>
            <a:xfrm>
              <a:off x="5241175" y="5241175"/>
              <a:ext cx="180124" cy="1093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904" y="27"/>
                  </a:moveTo>
                  <a:lnTo>
                    <a:pt x="53696" y="40914"/>
                  </a:lnTo>
                  <a:lnTo>
                    <a:pt x="51664" y="37539"/>
                  </a:lnTo>
                  <a:lnTo>
                    <a:pt x="49632" y="34191"/>
                  </a:lnTo>
                  <a:lnTo>
                    <a:pt x="47600" y="30843"/>
                  </a:lnTo>
                  <a:lnTo>
                    <a:pt x="44752" y="28154"/>
                  </a:lnTo>
                  <a:lnTo>
                    <a:pt x="42303" y="26151"/>
                  </a:lnTo>
                  <a:lnTo>
                    <a:pt x="39455" y="24148"/>
                  </a:lnTo>
                  <a:lnTo>
                    <a:pt x="36607" y="22803"/>
                  </a:lnTo>
                  <a:lnTo>
                    <a:pt x="33759" y="22144"/>
                  </a:lnTo>
                  <a:lnTo>
                    <a:pt x="30911" y="21458"/>
                  </a:lnTo>
                  <a:lnTo>
                    <a:pt x="28063" y="22144"/>
                  </a:lnTo>
                  <a:lnTo>
                    <a:pt x="25215" y="22144"/>
                  </a:lnTo>
                  <a:lnTo>
                    <a:pt x="22367" y="23489"/>
                  </a:lnTo>
                  <a:lnTo>
                    <a:pt x="19519" y="24806"/>
                  </a:lnTo>
                  <a:lnTo>
                    <a:pt x="17088" y="26837"/>
                  </a:lnTo>
                  <a:lnTo>
                    <a:pt x="14639" y="28840"/>
                  </a:lnTo>
                  <a:lnTo>
                    <a:pt x="12208" y="31529"/>
                  </a:lnTo>
                  <a:lnTo>
                    <a:pt x="9759" y="34877"/>
                  </a:lnTo>
                  <a:lnTo>
                    <a:pt x="7727" y="38225"/>
                  </a:lnTo>
                  <a:lnTo>
                    <a:pt x="5696" y="41573"/>
                  </a:lnTo>
                  <a:lnTo>
                    <a:pt x="4063" y="46265"/>
                  </a:lnTo>
                  <a:lnTo>
                    <a:pt x="2848" y="50272"/>
                  </a:lnTo>
                  <a:lnTo>
                    <a:pt x="1632" y="54964"/>
                  </a:lnTo>
                  <a:lnTo>
                    <a:pt x="816" y="59656"/>
                  </a:lnTo>
                  <a:lnTo>
                    <a:pt x="416" y="64349"/>
                  </a:lnTo>
                  <a:lnTo>
                    <a:pt x="0" y="69041"/>
                  </a:lnTo>
                  <a:lnTo>
                    <a:pt x="0" y="73734"/>
                  </a:lnTo>
                  <a:lnTo>
                    <a:pt x="416" y="78426"/>
                  </a:lnTo>
                  <a:lnTo>
                    <a:pt x="1215" y="83119"/>
                  </a:lnTo>
                  <a:lnTo>
                    <a:pt x="2031" y="87811"/>
                  </a:lnTo>
                  <a:lnTo>
                    <a:pt x="3247" y="91845"/>
                  </a:lnTo>
                  <a:lnTo>
                    <a:pt x="4480" y="96537"/>
                  </a:lnTo>
                  <a:lnTo>
                    <a:pt x="6095" y="99885"/>
                  </a:lnTo>
                  <a:lnTo>
                    <a:pt x="7727" y="103892"/>
                  </a:lnTo>
                  <a:lnTo>
                    <a:pt x="10176" y="107239"/>
                  </a:lnTo>
                  <a:lnTo>
                    <a:pt x="12208" y="110615"/>
                  </a:lnTo>
                  <a:lnTo>
                    <a:pt x="15056" y="113276"/>
                  </a:lnTo>
                  <a:lnTo>
                    <a:pt x="17487" y="115280"/>
                  </a:lnTo>
                  <a:lnTo>
                    <a:pt x="20335" y="117310"/>
                  </a:lnTo>
                  <a:lnTo>
                    <a:pt x="23183" y="118655"/>
                  </a:lnTo>
                  <a:lnTo>
                    <a:pt x="26031" y="119313"/>
                  </a:lnTo>
                  <a:lnTo>
                    <a:pt x="28879" y="119972"/>
                  </a:lnTo>
                  <a:lnTo>
                    <a:pt x="31727" y="119972"/>
                  </a:lnTo>
                  <a:lnTo>
                    <a:pt x="34575" y="119313"/>
                  </a:lnTo>
                  <a:lnTo>
                    <a:pt x="37424" y="117969"/>
                  </a:lnTo>
                  <a:lnTo>
                    <a:pt x="40272" y="116624"/>
                  </a:lnTo>
                  <a:lnTo>
                    <a:pt x="42720" y="115280"/>
                  </a:lnTo>
                  <a:lnTo>
                    <a:pt x="45151" y="112618"/>
                  </a:lnTo>
                  <a:lnTo>
                    <a:pt x="47600" y="109929"/>
                  </a:lnTo>
                  <a:lnTo>
                    <a:pt x="50031" y="107239"/>
                  </a:lnTo>
                  <a:lnTo>
                    <a:pt x="52063" y="103892"/>
                  </a:lnTo>
                  <a:lnTo>
                    <a:pt x="54095" y="99885"/>
                  </a:lnTo>
                  <a:lnTo>
                    <a:pt x="55727" y="95851"/>
                  </a:lnTo>
                  <a:lnTo>
                    <a:pt x="57759" y="87811"/>
                  </a:lnTo>
                  <a:lnTo>
                    <a:pt x="58975" y="80429"/>
                  </a:lnTo>
                  <a:lnTo>
                    <a:pt x="59791" y="72389"/>
                  </a:lnTo>
                  <a:lnTo>
                    <a:pt x="59392" y="64349"/>
                  </a:lnTo>
                  <a:lnTo>
                    <a:pt x="120000" y="23489"/>
                  </a:lnTo>
                  <a:lnTo>
                    <a:pt x="116335" y="12074"/>
                  </a:lnTo>
                  <a:lnTo>
                    <a:pt x="113904" y="27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Shape 140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159" y="0"/>
                  </a:moveTo>
                  <a:lnTo>
                    <a:pt x="46862" y="53595"/>
                  </a:lnTo>
                  <a:lnTo>
                    <a:pt x="40302" y="54514"/>
                  </a:lnTo>
                  <a:lnTo>
                    <a:pt x="33708" y="56333"/>
                  </a:lnTo>
                  <a:lnTo>
                    <a:pt x="27148" y="58171"/>
                  </a:lnTo>
                  <a:lnTo>
                    <a:pt x="21396" y="60459"/>
                  </a:lnTo>
                  <a:lnTo>
                    <a:pt x="16450" y="62747"/>
                  </a:lnTo>
                  <a:lnTo>
                    <a:pt x="13187" y="65503"/>
                  </a:lnTo>
                  <a:lnTo>
                    <a:pt x="9049" y="68241"/>
                  </a:lnTo>
                  <a:lnTo>
                    <a:pt x="6593" y="70998"/>
                  </a:lnTo>
                  <a:lnTo>
                    <a:pt x="4137" y="73736"/>
                  </a:lnTo>
                  <a:lnTo>
                    <a:pt x="2489" y="76943"/>
                  </a:lnTo>
                  <a:lnTo>
                    <a:pt x="841" y="80150"/>
                  </a:lnTo>
                  <a:lnTo>
                    <a:pt x="33" y="83356"/>
                  </a:lnTo>
                  <a:lnTo>
                    <a:pt x="33" y="86563"/>
                  </a:lnTo>
                  <a:lnTo>
                    <a:pt x="33" y="89770"/>
                  </a:lnTo>
                  <a:lnTo>
                    <a:pt x="841" y="92977"/>
                  </a:lnTo>
                  <a:lnTo>
                    <a:pt x="2489" y="96183"/>
                  </a:lnTo>
                  <a:lnTo>
                    <a:pt x="4137" y="98940"/>
                  </a:lnTo>
                  <a:lnTo>
                    <a:pt x="6593" y="102147"/>
                  </a:lnTo>
                  <a:lnTo>
                    <a:pt x="9890" y="104885"/>
                  </a:lnTo>
                  <a:lnTo>
                    <a:pt x="13994" y="107641"/>
                  </a:lnTo>
                  <a:lnTo>
                    <a:pt x="18099" y="110379"/>
                  </a:lnTo>
                  <a:lnTo>
                    <a:pt x="22203" y="112667"/>
                  </a:lnTo>
                  <a:lnTo>
                    <a:pt x="27148" y="114505"/>
                  </a:lnTo>
                  <a:lnTo>
                    <a:pt x="32060" y="115874"/>
                  </a:lnTo>
                  <a:lnTo>
                    <a:pt x="37813" y="117243"/>
                  </a:lnTo>
                  <a:lnTo>
                    <a:pt x="42758" y="118631"/>
                  </a:lnTo>
                  <a:lnTo>
                    <a:pt x="48511" y="119081"/>
                  </a:lnTo>
                  <a:lnTo>
                    <a:pt x="54264" y="119549"/>
                  </a:lnTo>
                  <a:lnTo>
                    <a:pt x="60016" y="120000"/>
                  </a:lnTo>
                  <a:lnTo>
                    <a:pt x="65769" y="119549"/>
                  </a:lnTo>
                  <a:lnTo>
                    <a:pt x="71522" y="119081"/>
                  </a:lnTo>
                  <a:lnTo>
                    <a:pt x="77275" y="118162"/>
                  </a:lnTo>
                  <a:lnTo>
                    <a:pt x="83027" y="117243"/>
                  </a:lnTo>
                  <a:lnTo>
                    <a:pt x="87939" y="115874"/>
                  </a:lnTo>
                  <a:lnTo>
                    <a:pt x="93692" y="114055"/>
                  </a:lnTo>
                  <a:lnTo>
                    <a:pt x="98637" y="112217"/>
                  </a:lnTo>
                  <a:lnTo>
                    <a:pt x="102741" y="109929"/>
                  </a:lnTo>
                  <a:lnTo>
                    <a:pt x="106846" y="107172"/>
                  </a:lnTo>
                  <a:lnTo>
                    <a:pt x="110109" y="104435"/>
                  </a:lnTo>
                  <a:lnTo>
                    <a:pt x="113406" y="101678"/>
                  </a:lnTo>
                  <a:lnTo>
                    <a:pt x="115862" y="98940"/>
                  </a:lnTo>
                  <a:lnTo>
                    <a:pt x="117510" y="95733"/>
                  </a:lnTo>
                  <a:lnTo>
                    <a:pt x="119158" y="92526"/>
                  </a:lnTo>
                  <a:lnTo>
                    <a:pt x="120000" y="89320"/>
                  </a:lnTo>
                  <a:lnTo>
                    <a:pt x="120000" y="86113"/>
                  </a:lnTo>
                  <a:lnTo>
                    <a:pt x="120000" y="82906"/>
                  </a:lnTo>
                  <a:lnTo>
                    <a:pt x="119158" y="79699"/>
                  </a:lnTo>
                  <a:lnTo>
                    <a:pt x="117510" y="76493"/>
                  </a:lnTo>
                  <a:lnTo>
                    <a:pt x="115054" y="73286"/>
                  </a:lnTo>
                  <a:lnTo>
                    <a:pt x="112598" y="70529"/>
                  </a:lnTo>
                  <a:lnTo>
                    <a:pt x="110109" y="67791"/>
                  </a:lnTo>
                  <a:lnTo>
                    <a:pt x="106005" y="65035"/>
                  </a:lnTo>
                  <a:lnTo>
                    <a:pt x="100252" y="61378"/>
                  </a:lnTo>
                  <a:lnTo>
                    <a:pt x="92884" y="58171"/>
                  </a:lnTo>
                  <a:lnTo>
                    <a:pt x="85483" y="55883"/>
                  </a:lnTo>
                  <a:lnTo>
                    <a:pt x="78082" y="54514"/>
                  </a:lnTo>
                  <a:lnTo>
                    <a:pt x="81379" y="468"/>
                  </a:lnTo>
                  <a:lnTo>
                    <a:pt x="81379" y="468"/>
                  </a:lnTo>
                  <a:lnTo>
                    <a:pt x="71522" y="918"/>
                  </a:lnTo>
                  <a:lnTo>
                    <a:pt x="60824" y="468"/>
                  </a:lnTo>
                  <a:lnTo>
                    <a:pt x="50159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Shape 1401"/>
            <p:cNvSpPr/>
            <p:nvPr/>
          </p:nvSpPr>
          <p:spPr>
            <a:xfrm>
              <a:off x="5619100" y="5194175"/>
              <a:ext cx="161850" cy="897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115" y="0"/>
                  </a:moveTo>
                  <a:lnTo>
                    <a:pt x="81964" y="835"/>
                  </a:lnTo>
                  <a:lnTo>
                    <a:pt x="78795" y="2439"/>
                  </a:lnTo>
                  <a:lnTo>
                    <a:pt x="75625" y="4076"/>
                  </a:lnTo>
                  <a:lnTo>
                    <a:pt x="71992" y="6549"/>
                  </a:lnTo>
                  <a:lnTo>
                    <a:pt x="68822" y="9791"/>
                  </a:lnTo>
                  <a:lnTo>
                    <a:pt x="66116" y="13065"/>
                  </a:lnTo>
                  <a:lnTo>
                    <a:pt x="63392" y="17142"/>
                  </a:lnTo>
                  <a:lnTo>
                    <a:pt x="61130" y="22055"/>
                  </a:lnTo>
                  <a:lnTo>
                    <a:pt x="59314" y="26934"/>
                  </a:lnTo>
                  <a:lnTo>
                    <a:pt x="57516" y="31846"/>
                  </a:lnTo>
                  <a:lnTo>
                    <a:pt x="56144" y="37560"/>
                  </a:lnTo>
                  <a:lnTo>
                    <a:pt x="1835" y="25296"/>
                  </a:lnTo>
                  <a:lnTo>
                    <a:pt x="1371" y="40802"/>
                  </a:lnTo>
                  <a:lnTo>
                    <a:pt x="18" y="55505"/>
                  </a:lnTo>
                  <a:lnTo>
                    <a:pt x="53883" y="67736"/>
                  </a:lnTo>
                  <a:lnTo>
                    <a:pt x="54346" y="74285"/>
                  </a:lnTo>
                  <a:lnTo>
                    <a:pt x="55699" y="80802"/>
                  </a:lnTo>
                  <a:lnTo>
                    <a:pt x="57052" y="85714"/>
                  </a:lnTo>
                  <a:lnTo>
                    <a:pt x="58424" y="91428"/>
                  </a:lnTo>
                  <a:lnTo>
                    <a:pt x="60222" y="96307"/>
                  </a:lnTo>
                  <a:lnTo>
                    <a:pt x="62483" y="100384"/>
                  </a:lnTo>
                  <a:lnTo>
                    <a:pt x="64745" y="104461"/>
                  </a:lnTo>
                  <a:lnTo>
                    <a:pt x="67025" y="108538"/>
                  </a:lnTo>
                  <a:lnTo>
                    <a:pt x="69731" y="111812"/>
                  </a:lnTo>
                  <a:lnTo>
                    <a:pt x="72455" y="114252"/>
                  </a:lnTo>
                  <a:lnTo>
                    <a:pt x="75625" y="116725"/>
                  </a:lnTo>
                  <a:lnTo>
                    <a:pt x="78795" y="118329"/>
                  </a:lnTo>
                  <a:lnTo>
                    <a:pt x="81964" y="119164"/>
                  </a:lnTo>
                  <a:lnTo>
                    <a:pt x="85115" y="119966"/>
                  </a:lnTo>
                  <a:lnTo>
                    <a:pt x="88285" y="119966"/>
                  </a:lnTo>
                  <a:lnTo>
                    <a:pt x="91455" y="119164"/>
                  </a:lnTo>
                  <a:lnTo>
                    <a:pt x="94624" y="118329"/>
                  </a:lnTo>
                  <a:lnTo>
                    <a:pt x="97794" y="115889"/>
                  </a:lnTo>
                  <a:lnTo>
                    <a:pt x="100963" y="114252"/>
                  </a:lnTo>
                  <a:lnTo>
                    <a:pt x="104133" y="111010"/>
                  </a:lnTo>
                  <a:lnTo>
                    <a:pt x="106858" y="107736"/>
                  </a:lnTo>
                  <a:lnTo>
                    <a:pt x="109119" y="103659"/>
                  </a:lnTo>
                  <a:lnTo>
                    <a:pt x="111380" y="99582"/>
                  </a:lnTo>
                  <a:lnTo>
                    <a:pt x="113642" y="95505"/>
                  </a:lnTo>
                  <a:lnTo>
                    <a:pt x="114995" y="90593"/>
                  </a:lnTo>
                  <a:lnTo>
                    <a:pt x="116811" y="85714"/>
                  </a:lnTo>
                  <a:lnTo>
                    <a:pt x="117720" y="80000"/>
                  </a:lnTo>
                  <a:lnTo>
                    <a:pt x="118628" y="74285"/>
                  </a:lnTo>
                  <a:lnTo>
                    <a:pt x="119536" y="69373"/>
                  </a:lnTo>
                  <a:lnTo>
                    <a:pt x="119981" y="62857"/>
                  </a:lnTo>
                  <a:lnTo>
                    <a:pt x="119981" y="57142"/>
                  </a:lnTo>
                  <a:lnTo>
                    <a:pt x="119536" y="51428"/>
                  </a:lnTo>
                  <a:lnTo>
                    <a:pt x="119073" y="45714"/>
                  </a:lnTo>
                  <a:lnTo>
                    <a:pt x="117720" y="40000"/>
                  </a:lnTo>
                  <a:lnTo>
                    <a:pt x="116367" y="34285"/>
                  </a:lnTo>
                  <a:lnTo>
                    <a:pt x="114995" y="28571"/>
                  </a:lnTo>
                  <a:lnTo>
                    <a:pt x="113197" y="23659"/>
                  </a:lnTo>
                  <a:lnTo>
                    <a:pt x="110936" y="19582"/>
                  </a:lnTo>
                  <a:lnTo>
                    <a:pt x="108656" y="15505"/>
                  </a:lnTo>
                  <a:lnTo>
                    <a:pt x="106394" y="11428"/>
                  </a:lnTo>
                  <a:lnTo>
                    <a:pt x="103688" y="8989"/>
                  </a:lnTo>
                  <a:lnTo>
                    <a:pt x="100963" y="5714"/>
                  </a:lnTo>
                  <a:lnTo>
                    <a:pt x="97794" y="4076"/>
                  </a:lnTo>
                  <a:lnTo>
                    <a:pt x="94624" y="2439"/>
                  </a:lnTo>
                  <a:lnTo>
                    <a:pt x="91455" y="835"/>
                  </a:lnTo>
                  <a:lnTo>
                    <a:pt x="88285" y="835"/>
                  </a:lnTo>
                  <a:lnTo>
                    <a:pt x="85115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Shape 140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5"/>
                  </a:moveTo>
                  <a:lnTo>
                    <a:pt x="53803" y="394"/>
                  </a:lnTo>
                  <a:lnTo>
                    <a:pt x="47987" y="1168"/>
                  </a:lnTo>
                  <a:lnTo>
                    <a:pt x="42187" y="2716"/>
                  </a:lnTo>
                  <a:lnTo>
                    <a:pt x="36767" y="4643"/>
                  </a:lnTo>
                  <a:lnTo>
                    <a:pt x="31347" y="7345"/>
                  </a:lnTo>
                  <a:lnTo>
                    <a:pt x="26323" y="10425"/>
                  </a:lnTo>
                  <a:lnTo>
                    <a:pt x="22060" y="13900"/>
                  </a:lnTo>
                  <a:lnTo>
                    <a:pt x="17797" y="17754"/>
                  </a:lnTo>
                  <a:lnTo>
                    <a:pt x="13930" y="22003"/>
                  </a:lnTo>
                  <a:lnTo>
                    <a:pt x="10443" y="26631"/>
                  </a:lnTo>
                  <a:lnTo>
                    <a:pt x="7353" y="31259"/>
                  </a:lnTo>
                  <a:lnTo>
                    <a:pt x="4643" y="36661"/>
                  </a:lnTo>
                  <a:lnTo>
                    <a:pt x="2709" y="42063"/>
                  </a:lnTo>
                  <a:lnTo>
                    <a:pt x="1156" y="47845"/>
                  </a:lnTo>
                  <a:lnTo>
                    <a:pt x="380" y="54021"/>
                  </a:lnTo>
                  <a:lnTo>
                    <a:pt x="0" y="59818"/>
                  </a:lnTo>
                  <a:lnTo>
                    <a:pt x="380" y="65978"/>
                  </a:lnTo>
                  <a:lnTo>
                    <a:pt x="1156" y="72154"/>
                  </a:lnTo>
                  <a:lnTo>
                    <a:pt x="2709" y="77936"/>
                  </a:lnTo>
                  <a:lnTo>
                    <a:pt x="4643" y="83338"/>
                  </a:lnTo>
                  <a:lnTo>
                    <a:pt x="7353" y="88361"/>
                  </a:lnTo>
                  <a:lnTo>
                    <a:pt x="10443" y="93368"/>
                  </a:lnTo>
                  <a:lnTo>
                    <a:pt x="13930" y="97996"/>
                  </a:lnTo>
                  <a:lnTo>
                    <a:pt x="17797" y="102245"/>
                  </a:lnTo>
                  <a:lnTo>
                    <a:pt x="22060" y="106099"/>
                  </a:lnTo>
                  <a:lnTo>
                    <a:pt x="26323" y="109574"/>
                  </a:lnTo>
                  <a:lnTo>
                    <a:pt x="31347" y="112670"/>
                  </a:lnTo>
                  <a:lnTo>
                    <a:pt x="36767" y="114976"/>
                  </a:lnTo>
                  <a:lnTo>
                    <a:pt x="42187" y="117298"/>
                  </a:lnTo>
                  <a:lnTo>
                    <a:pt x="47987" y="118452"/>
                  </a:lnTo>
                  <a:lnTo>
                    <a:pt x="53803" y="119605"/>
                  </a:lnTo>
                  <a:lnTo>
                    <a:pt x="60000" y="120000"/>
                  </a:lnTo>
                  <a:lnTo>
                    <a:pt x="66180" y="119605"/>
                  </a:lnTo>
                  <a:lnTo>
                    <a:pt x="72377" y="118452"/>
                  </a:lnTo>
                  <a:lnTo>
                    <a:pt x="77797" y="117298"/>
                  </a:lnTo>
                  <a:lnTo>
                    <a:pt x="83597" y="114976"/>
                  </a:lnTo>
                  <a:lnTo>
                    <a:pt x="88637" y="112670"/>
                  </a:lnTo>
                  <a:lnTo>
                    <a:pt x="93660" y="109574"/>
                  </a:lnTo>
                  <a:lnTo>
                    <a:pt x="98304" y="106099"/>
                  </a:lnTo>
                  <a:lnTo>
                    <a:pt x="102567" y="102245"/>
                  </a:lnTo>
                  <a:lnTo>
                    <a:pt x="106434" y="97996"/>
                  </a:lnTo>
                  <a:lnTo>
                    <a:pt x="109920" y="93368"/>
                  </a:lnTo>
                  <a:lnTo>
                    <a:pt x="113026" y="88361"/>
                  </a:lnTo>
                  <a:lnTo>
                    <a:pt x="115340" y="83338"/>
                  </a:lnTo>
                  <a:lnTo>
                    <a:pt x="117670" y="77936"/>
                  </a:lnTo>
                  <a:lnTo>
                    <a:pt x="118827" y="72154"/>
                  </a:lnTo>
                  <a:lnTo>
                    <a:pt x="119984" y="65978"/>
                  </a:lnTo>
                  <a:lnTo>
                    <a:pt x="119984" y="59818"/>
                  </a:lnTo>
                  <a:lnTo>
                    <a:pt x="119984" y="54021"/>
                  </a:lnTo>
                  <a:lnTo>
                    <a:pt x="118827" y="47845"/>
                  </a:lnTo>
                  <a:lnTo>
                    <a:pt x="117670" y="42063"/>
                  </a:lnTo>
                  <a:lnTo>
                    <a:pt x="115340" y="36661"/>
                  </a:lnTo>
                  <a:lnTo>
                    <a:pt x="113026" y="31259"/>
                  </a:lnTo>
                  <a:lnTo>
                    <a:pt x="109920" y="26631"/>
                  </a:lnTo>
                  <a:lnTo>
                    <a:pt x="106434" y="22003"/>
                  </a:lnTo>
                  <a:lnTo>
                    <a:pt x="102567" y="17754"/>
                  </a:lnTo>
                  <a:lnTo>
                    <a:pt x="98304" y="13900"/>
                  </a:lnTo>
                  <a:lnTo>
                    <a:pt x="93660" y="10425"/>
                  </a:lnTo>
                  <a:lnTo>
                    <a:pt x="88637" y="7345"/>
                  </a:lnTo>
                  <a:lnTo>
                    <a:pt x="83597" y="4643"/>
                  </a:lnTo>
                  <a:lnTo>
                    <a:pt x="77797" y="2716"/>
                  </a:lnTo>
                  <a:lnTo>
                    <a:pt x="72377" y="1168"/>
                  </a:lnTo>
                  <a:lnTo>
                    <a:pt x="66180" y="394"/>
                  </a:lnTo>
                  <a:lnTo>
                    <a:pt x="60000" y="15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3" name="Shape 1403"/>
          <p:cNvSpPr/>
          <p:nvPr/>
        </p:nvSpPr>
        <p:spPr>
          <a:xfrm>
            <a:off x="8081325" y="3153875"/>
            <a:ext cx="299951" cy="2728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6929" y="0"/>
                </a:moveTo>
                <a:lnTo>
                  <a:pt x="53858" y="203"/>
                </a:lnTo>
                <a:lnTo>
                  <a:pt x="50780" y="601"/>
                </a:lnTo>
                <a:lnTo>
                  <a:pt x="47894" y="1000"/>
                </a:lnTo>
                <a:lnTo>
                  <a:pt x="45001" y="1594"/>
                </a:lnTo>
                <a:lnTo>
                  <a:pt x="42108" y="2383"/>
                </a:lnTo>
                <a:lnTo>
                  <a:pt x="39400" y="3383"/>
                </a:lnTo>
                <a:lnTo>
                  <a:pt x="36685" y="4376"/>
                </a:lnTo>
                <a:lnTo>
                  <a:pt x="33977" y="5368"/>
                </a:lnTo>
                <a:lnTo>
                  <a:pt x="31446" y="6759"/>
                </a:lnTo>
                <a:lnTo>
                  <a:pt x="28916" y="7947"/>
                </a:lnTo>
                <a:lnTo>
                  <a:pt x="26385" y="9541"/>
                </a:lnTo>
                <a:lnTo>
                  <a:pt x="24039" y="11127"/>
                </a:lnTo>
                <a:lnTo>
                  <a:pt x="21871" y="12714"/>
                </a:lnTo>
                <a:lnTo>
                  <a:pt x="19704" y="14503"/>
                </a:lnTo>
                <a:lnTo>
                  <a:pt x="17536" y="16293"/>
                </a:lnTo>
                <a:lnTo>
                  <a:pt x="15545" y="18278"/>
                </a:lnTo>
                <a:lnTo>
                  <a:pt x="13740" y="20271"/>
                </a:lnTo>
                <a:lnTo>
                  <a:pt x="11927" y="22451"/>
                </a:lnTo>
                <a:lnTo>
                  <a:pt x="10307" y="24639"/>
                </a:lnTo>
                <a:lnTo>
                  <a:pt x="8679" y="26827"/>
                </a:lnTo>
                <a:lnTo>
                  <a:pt x="7229" y="29210"/>
                </a:lnTo>
                <a:lnTo>
                  <a:pt x="5971" y="31594"/>
                </a:lnTo>
                <a:lnTo>
                  <a:pt x="4705" y="34172"/>
                </a:lnTo>
                <a:lnTo>
                  <a:pt x="3618" y="36759"/>
                </a:lnTo>
                <a:lnTo>
                  <a:pt x="2715" y="39338"/>
                </a:lnTo>
                <a:lnTo>
                  <a:pt x="1812" y="41925"/>
                </a:lnTo>
                <a:lnTo>
                  <a:pt x="1272" y="44707"/>
                </a:lnTo>
                <a:lnTo>
                  <a:pt x="725" y="47489"/>
                </a:lnTo>
                <a:lnTo>
                  <a:pt x="362" y="50263"/>
                </a:lnTo>
                <a:lnTo>
                  <a:pt x="7" y="53045"/>
                </a:lnTo>
                <a:lnTo>
                  <a:pt x="7" y="56030"/>
                </a:lnTo>
                <a:lnTo>
                  <a:pt x="7" y="59007"/>
                </a:lnTo>
                <a:lnTo>
                  <a:pt x="362" y="62188"/>
                </a:lnTo>
                <a:lnTo>
                  <a:pt x="725" y="65165"/>
                </a:lnTo>
                <a:lnTo>
                  <a:pt x="1450" y="67947"/>
                </a:lnTo>
                <a:lnTo>
                  <a:pt x="2175" y="70924"/>
                </a:lnTo>
                <a:lnTo>
                  <a:pt x="3078" y="73706"/>
                </a:lnTo>
                <a:lnTo>
                  <a:pt x="4158" y="76488"/>
                </a:lnTo>
                <a:lnTo>
                  <a:pt x="5423" y="79270"/>
                </a:lnTo>
                <a:lnTo>
                  <a:pt x="6688" y="81857"/>
                </a:lnTo>
                <a:lnTo>
                  <a:pt x="8139" y="84240"/>
                </a:lnTo>
                <a:lnTo>
                  <a:pt x="9944" y="86819"/>
                </a:lnTo>
                <a:lnTo>
                  <a:pt x="11572" y="89202"/>
                </a:lnTo>
                <a:lnTo>
                  <a:pt x="13555" y="91390"/>
                </a:lnTo>
                <a:lnTo>
                  <a:pt x="15545" y="93579"/>
                </a:lnTo>
                <a:lnTo>
                  <a:pt x="17713" y="95759"/>
                </a:lnTo>
                <a:lnTo>
                  <a:pt x="19881" y="97752"/>
                </a:lnTo>
                <a:lnTo>
                  <a:pt x="18438" y="100729"/>
                </a:lnTo>
                <a:lnTo>
                  <a:pt x="16810" y="103706"/>
                </a:lnTo>
                <a:lnTo>
                  <a:pt x="15005" y="106887"/>
                </a:lnTo>
                <a:lnTo>
                  <a:pt x="12652" y="109864"/>
                </a:lnTo>
                <a:lnTo>
                  <a:pt x="10122" y="112849"/>
                </a:lnTo>
                <a:lnTo>
                  <a:pt x="8679" y="114240"/>
                </a:lnTo>
                <a:lnTo>
                  <a:pt x="7051" y="115428"/>
                </a:lnTo>
                <a:lnTo>
                  <a:pt x="5423" y="116624"/>
                </a:lnTo>
                <a:lnTo>
                  <a:pt x="3795" y="117811"/>
                </a:lnTo>
                <a:lnTo>
                  <a:pt x="1990" y="118609"/>
                </a:lnTo>
                <a:lnTo>
                  <a:pt x="7" y="119601"/>
                </a:lnTo>
                <a:lnTo>
                  <a:pt x="910" y="119601"/>
                </a:lnTo>
                <a:lnTo>
                  <a:pt x="3618" y="119999"/>
                </a:lnTo>
                <a:lnTo>
                  <a:pt x="10122" y="119999"/>
                </a:lnTo>
                <a:lnTo>
                  <a:pt x="12652" y="119804"/>
                </a:lnTo>
                <a:lnTo>
                  <a:pt x="15545" y="119202"/>
                </a:lnTo>
                <a:lnTo>
                  <a:pt x="18438" y="118609"/>
                </a:lnTo>
                <a:lnTo>
                  <a:pt x="21509" y="117616"/>
                </a:lnTo>
                <a:lnTo>
                  <a:pt x="24580" y="116420"/>
                </a:lnTo>
                <a:lnTo>
                  <a:pt x="27835" y="114834"/>
                </a:lnTo>
                <a:lnTo>
                  <a:pt x="30906" y="112849"/>
                </a:lnTo>
                <a:lnTo>
                  <a:pt x="33977" y="110661"/>
                </a:lnTo>
                <a:lnTo>
                  <a:pt x="36870" y="107684"/>
                </a:lnTo>
                <a:lnTo>
                  <a:pt x="39578" y="108676"/>
                </a:lnTo>
                <a:lnTo>
                  <a:pt x="42293" y="109669"/>
                </a:lnTo>
                <a:lnTo>
                  <a:pt x="45179" y="110263"/>
                </a:lnTo>
                <a:lnTo>
                  <a:pt x="48072" y="110856"/>
                </a:lnTo>
                <a:lnTo>
                  <a:pt x="50965" y="111458"/>
                </a:lnTo>
                <a:lnTo>
                  <a:pt x="53858" y="111857"/>
                </a:lnTo>
                <a:lnTo>
                  <a:pt x="56929" y="112052"/>
                </a:lnTo>
                <a:lnTo>
                  <a:pt x="63070" y="112052"/>
                </a:lnTo>
                <a:lnTo>
                  <a:pt x="66141" y="111857"/>
                </a:lnTo>
                <a:lnTo>
                  <a:pt x="69219" y="111458"/>
                </a:lnTo>
                <a:lnTo>
                  <a:pt x="72105" y="110856"/>
                </a:lnTo>
                <a:lnTo>
                  <a:pt x="74998" y="110263"/>
                </a:lnTo>
                <a:lnTo>
                  <a:pt x="77891" y="109473"/>
                </a:lnTo>
                <a:lnTo>
                  <a:pt x="80599" y="108676"/>
                </a:lnTo>
                <a:lnTo>
                  <a:pt x="83314" y="107684"/>
                </a:lnTo>
                <a:lnTo>
                  <a:pt x="86022" y="106488"/>
                </a:lnTo>
                <a:lnTo>
                  <a:pt x="88553" y="105300"/>
                </a:lnTo>
                <a:lnTo>
                  <a:pt x="91083" y="103909"/>
                </a:lnTo>
                <a:lnTo>
                  <a:pt x="93614" y="102518"/>
                </a:lnTo>
                <a:lnTo>
                  <a:pt x="95960" y="100924"/>
                </a:lnTo>
                <a:lnTo>
                  <a:pt x="98128" y="99338"/>
                </a:lnTo>
                <a:lnTo>
                  <a:pt x="100295" y="97548"/>
                </a:lnTo>
                <a:lnTo>
                  <a:pt x="102463" y="95563"/>
                </a:lnTo>
                <a:lnTo>
                  <a:pt x="104454" y="93774"/>
                </a:lnTo>
                <a:lnTo>
                  <a:pt x="106259" y="91586"/>
                </a:lnTo>
                <a:lnTo>
                  <a:pt x="108072" y="89601"/>
                </a:lnTo>
                <a:lnTo>
                  <a:pt x="109692" y="87421"/>
                </a:lnTo>
                <a:lnTo>
                  <a:pt x="111320" y="85029"/>
                </a:lnTo>
                <a:lnTo>
                  <a:pt x="112770" y="82646"/>
                </a:lnTo>
                <a:lnTo>
                  <a:pt x="114036" y="80263"/>
                </a:lnTo>
                <a:lnTo>
                  <a:pt x="115294" y="77879"/>
                </a:lnTo>
                <a:lnTo>
                  <a:pt x="116381" y="75300"/>
                </a:lnTo>
                <a:lnTo>
                  <a:pt x="117284" y="72714"/>
                </a:lnTo>
                <a:lnTo>
                  <a:pt x="118187" y="69932"/>
                </a:lnTo>
                <a:lnTo>
                  <a:pt x="118734" y="67353"/>
                </a:lnTo>
                <a:lnTo>
                  <a:pt x="119274" y="64571"/>
                </a:lnTo>
                <a:lnTo>
                  <a:pt x="119637" y="61789"/>
                </a:lnTo>
                <a:lnTo>
                  <a:pt x="119992" y="58812"/>
                </a:lnTo>
                <a:lnTo>
                  <a:pt x="119992" y="56030"/>
                </a:lnTo>
                <a:lnTo>
                  <a:pt x="119992" y="53045"/>
                </a:lnTo>
                <a:lnTo>
                  <a:pt x="119637" y="50263"/>
                </a:lnTo>
                <a:lnTo>
                  <a:pt x="119274" y="47489"/>
                </a:lnTo>
                <a:lnTo>
                  <a:pt x="118734" y="44707"/>
                </a:lnTo>
                <a:lnTo>
                  <a:pt x="118187" y="41925"/>
                </a:lnTo>
                <a:lnTo>
                  <a:pt x="117284" y="39338"/>
                </a:lnTo>
                <a:lnTo>
                  <a:pt x="116381" y="36759"/>
                </a:lnTo>
                <a:lnTo>
                  <a:pt x="115294" y="34172"/>
                </a:lnTo>
                <a:lnTo>
                  <a:pt x="114036" y="31594"/>
                </a:lnTo>
                <a:lnTo>
                  <a:pt x="112770" y="29210"/>
                </a:lnTo>
                <a:lnTo>
                  <a:pt x="111320" y="26827"/>
                </a:lnTo>
                <a:lnTo>
                  <a:pt x="109692" y="24639"/>
                </a:lnTo>
                <a:lnTo>
                  <a:pt x="108072" y="22451"/>
                </a:lnTo>
                <a:lnTo>
                  <a:pt x="106259" y="20271"/>
                </a:lnTo>
                <a:lnTo>
                  <a:pt x="104454" y="18278"/>
                </a:lnTo>
                <a:lnTo>
                  <a:pt x="102463" y="16293"/>
                </a:lnTo>
                <a:lnTo>
                  <a:pt x="100295" y="14503"/>
                </a:lnTo>
                <a:lnTo>
                  <a:pt x="98128" y="12714"/>
                </a:lnTo>
                <a:lnTo>
                  <a:pt x="95960" y="11127"/>
                </a:lnTo>
                <a:lnTo>
                  <a:pt x="93614" y="9541"/>
                </a:lnTo>
                <a:lnTo>
                  <a:pt x="91083" y="7947"/>
                </a:lnTo>
                <a:lnTo>
                  <a:pt x="88553" y="6759"/>
                </a:lnTo>
                <a:lnTo>
                  <a:pt x="86022" y="5368"/>
                </a:lnTo>
                <a:lnTo>
                  <a:pt x="83314" y="4376"/>
                </a:lnTo>
                <a:lnTo>
                  <a:pt x="80599" y="3383"/>
                </a:lnTo>
                <a:lnTo>
                  <a:pt x="77891" y="2383"/>
                </a:lnTo>
                <a:lnTo>
                  <a:pt x="74998" y="1594"/>
                </a:lnTo>
                <a:lnTo>
                  <a:pt x="72105" y="1000"/>
                </a:lnTo>
                <a:lnTo>
                  <a:pt x="69219" y="601"/>
                </a:lnTo>
                <a:lnTo>
                  <a:pt x="66141" y="203"/>
                </a:lnTo>
                <a:lnTo>
                  <a:pt x="63070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8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457200" marR="0" lvl="1" indent="88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914400" marR="0" lvl="2" indent="88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zh-TW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嘉義黑蚵松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zh-TW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歡迎來到甲帕利帕</a:t>
            </a:r>
          </a:p>
        </p:txBody>
      </p:sp>
      <p:sp>
        <p:nvSpPr>
          <p:cNvPr id="1409" name="Shape 1409"/>
          <p:cNvSpPr txBox="1"/>
          <p:nvPr/>
        </p:nvSpPr>
        <p:spPr>
          <a:xfrm>
            <a:off x="2364150" y="3206950"/>
            <a:ext cx="4415700" cy="4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1600" b="1">
                <a:solidFill>
                  <a:srgbClr val="FFFFFF"/>
                </a:solidFill>
              </a:rPr>
              <a:t>楊昌憲、李映澤、溫世康、何智閔、王昱程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2058949" y="832632"/>
            <a:ext cx="1142039" cy="998724"/>
            <a:chOff x="467257" y="1491216"/>
            <a:chExt cx="1656000" cy="1440000"/>
          </a:xfrm>
        </p:grpSpPr>
        <p:sp>
          <p:nvSpPr>
            <p:cNvPr id="2" name="六邊形 1"/>
            <p:cNvSpPr/>
            <p:nvPr/>
          </p:nvSpPr>
          <p:spPr>
            <a:xfrm>
              <a:off x="467257" y="1491216"/>
              <a:ext cx="1656000" cy="1440000"/>
            </a:xfrm>
            <a:prstGeom prst="hexagon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26" name="Picture 2" descr="「高應大」的圖片搜尋結果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691" y="1648517"/>
              <a:ext cx="1311132" cy="1125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群組 3"/>
          <p:cNvGrpSpPr/>
          <p:nvPr/>
        </p:nvGrpSpPr>
        <p:grpSpPr>
          <a:xfrm>
            <a:off x="1997766" y="3929390"/>
            <a:ext cx="1203222" cy="1102998"/>
            <a:chOff x="456674" y="2652027"/>
            <a:chExt cx="1656000" cy="1440000"/>
          </a:xfrm>
          <a:noFill/>
        </p:grpSpPr>
        <p:sp>
          <p:nvSpPr>
            <p:cNvPr id="9" name="六邊形 8"/>
            <p:cNvSpPr/>
            <p:nvPr/>
          </p:nvSpPr>
          <p:spPr>
            <a:xfrm>
              <a:off x="456674" y="2652027"/>
              <a:ext cx="1656000" cy="1440000"/>
            </a:xfrm>
            <a:prstGeom prst="hexagon">
              <a:avLst/>
            </a:prstGeom>
            <a:grpFill/>
            <a:ln>
              <a:solidFill>
                <a:srgbClr val="1847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28" name="Picture 4" descr="「台科大」的圖片搜尋結果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108" y="2861524"/>
              <a:ext cx="995131" cy="1021005"/>
            </a:xfrm>
            <a:prstGeom prst="rect">
              <a:avLst/>
            </a:prstGeom>
            <a:grpFill/>
            <a:extLst/>
          </p:spPr>
        </p:pic>
      </p:grpSp>
      <p:grpSp>
        <p:nvGrpSpPr>
          <p:cNvPr id="5" name="群組 4"/>
          <p:cNvGrpSpPr/>
          <p:nvPr/>
        </p:nvGrpSpPr>
        <p:grpSpPr>
          <a:xfrm>
            <a:off x="6440555" y="3929390"/>
            <a:ext cx="1081675" cy="887063"/>
            <a:chOff x="7084431" y="2898455"/>
            <a:chExt cx="1656000" cy="1440000"/>
          </a:xfrm>
        </p:grpSpPr>
        <p:sp>
          <p:nvSpPr>
            <p:cNvPr id="11" name="六邊形 10"/>
            <p:cNvSpPr/>
            <p:nvPr/>
          </p:nvSpPr>
          <p:spPr>
            <a:xfrm>
              <a:off x="7084431" y="2898455"/>
              <a:ext cx="1656000" cy="1440000"/>
            </a:xfrm>
            <a:prstGeom prst="hexagon">
              <a:avLst/>
            </a:prstGeom>
            <a:noFill/>
            <a:ln>
              <a:solidFill>
                <a:srgbClr val="11C9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0" name="Picture 6" descr="「海大」的圖片搜尋結果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7340" y="3066735"/>
              <a:ext cx="1110181" cy="1110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群組 6"/>
          <p:cNvGrpSpPr/>
          <p:nvPr/>
        </p:nvGrpSpPr>
        <p:grpSpPr>
          <a:xfrm>
            <a:off x="6112275" y="1287750"/>
            <a:ext cx="1144909" cy="975372"/>
            <a:chOff x="7020593" y="1421524"/>
            <a:chExt cx="1656000" cy="1440000"/>
          </a:xfrm>
          <a:noFill/>
        </p:grpSpPr>
        <p:sp>
          <p:nvSpPr>
            <p:cNvPr id="10" name="六邊形 9"/>
            <p:cNvSpPr/>
            <p:nvPr/>
          </p:nvSpPr>
          <p:spPr>
            <a:xfrm>
              <a:off x="7020593" y="1421524"/>
              <a:ext cx="1656000" cy="1440000"/>
            </a:xfrm>
            <a:prstGeom prst="hexagon">
              <a:avLst/>
            </a:prstGeom>
            <a:grpFill/>
            <a:ln>
              <a:solidFill>
                <a:srgbClr val="1847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32" name="Picture 8" descr="「國北教」的圖片搜尋結果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3230" y="1711623"/>
              <a:ext cx="1088439" cy="999187"/>
            </a:xfrm>
            <a:prstGeom prst="rect">
              <a:avLst/>
            </a:prstGeom>
            <a:grpFill/>
            <a:ex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Shape 1524"/>
          <p:cNvSpPr txBox="1">
            <a:spLocks noGrp="1"/>
          </p:cNvSpPr>
          <p:nvPr>
            <p:ph type="ctrTitle" idx="4294967295"/>
          </p:nvPr>
        </p:nvSpPr>
        <p:spPr>
          <a:xfrm>
            <a:off x="3888525" y="1279300"/>
            <a:ext cx="4991100" cy="11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zh-TW" sz="6000" dirty="0">
                <a:latin typeface="Trebuchet MS"/>
                <a:ea typeface="Trebuchet MS"/>
                <a:cs typeface="Trebuchet MS"/>
                <a:sym typeface="Trebuchet MS"/>
              </a:rPr>
              <a:t>資料分析</a:t>
            </a:r>
          </a:p>
        </p:txBody>
      </p:sp>
      <p:sp>
        <p:nvSpPr>
          <p:cNvPr id="1525" name="Shape 1525"/>
          <p:cNvSpPr txBox="1">
            <a:spLocks noGrp="1"/>
          </p:cNvSpPr>
          <p:nvPr>
            <p:ph type="subTitle" idx="4294967295"/>
          </p:nvPr>
        </p:nvSpPr>
        <p:spPr>
          <a:xfrm>
            <a:off x="4217175" y="2647078"/>
            <a:ext cx="4333800" cy="7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zh-TW" sz="2400" dirty="0">
                <a:latin typeface="Verdana"/>
                <a:ea typeface="Verdana"/>
                <a:cs typeface="Verdana"/>
                <a:sym typeface="Verdana"/>
              </a:rPr>
              <a:t>from wikipedia</a:t>
            </a:r>
          </a:p>
        </p:txBody>
      </p:sp>
      <p:grpSp>
        <p:nvGrpSpPr>
          <p:cNvPr id="1526" name="Shape 1526"/>
          <p:cNvGrpSpPr/>
          <p:nvPr/>
        </p:nvGrpSpPr>
        <p:grpSpPr>
          <a:xfrm flipH="1">
            <a:off x="659014" y="676998"/>
            <a:ext cx="3112685" cy="2696584"/>
            <a:chOff x="4088875" y="1431100"/>
            <a:chExt cx="3293150" cy="2852925"/>
          </a:xfrm>
        </p:grpSpPr>
        <p:sp>
          <p:nvSpPr>
            <p:cNvPr id="1527" name="Shape 1527"/>
            <p:cNvSpPr/>
            <p:nvPr/>
          </p:nvSpPr>
          <p:spPr>
            <a:xfrm>
              <a:off x="4831475" y="4136025"/>
              <a:ext cx="158100" cy="14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Shape 1528"/>
            <p:cNvSpPr/>
            <p:nvPr/>
          </p:nvSpPr>
          <p:spPr>
            <a:xfrm>
              <a:off x="4697075" y="3907525"/>
              <a:ext cx="389700" cy="37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Shape 1529"/>
            <p:cNvSpPr/>
            <p:nvPr/>
          </p:nvSpPr>
          <p:spPr>
            <a:xfrm>
              <a:off x="4566025" y="3675675"/>
              <a:ext cx="618300" cy="60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Shape 1530"/>
            <p:cNvSpPr/>
            <p:nvPr/>
          </p:nvSpPr>
          <p:spPr>
            <a:xfrm>
              <a:off x="4434975" y="3447175"/>
              <a:ext cx="846900" cy="83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Shape 1531"/>
            <p:cNvSpPr/>
            <p:nvPr/>
          </p:nvSpPr>
          <p:spPr>
            <a:xfrm>
              <a:off x="4300575" y="3218700"/>
              <a:ext cx="1078500" cy="1065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Shape 1532"/>
            <p:cNvSpPr/>
            <p:nvPr/>
          </p:nvSpPr>
          <p:spPr>
            <a:xfrm>
              <a:off x="4169525" y="2990200"/>
              <a:ext cx="1307100" cy="12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Shape 1533"/>
            <p:cNvSpPr/>
            <p:nvPr/>
          </p:nvSpPr>
          <p:spPr>
            <a:xfrm>
              <a:off x="4088875" y="2822200"/>
              <a:ext cx="1482000" cy="1461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Shape 1534"/>
            <p:cNvSpPr/>
            <p:nvPr/>
          </p:nvSpPr>
          <p:spPr>
            <a:xfrm>
              <a:off x="4102325" y="2761700"/>
              <a:ext cx="1566000" cy="15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Shape 1535"/>
            <p:cNvSpPr/>
            <p:nvPr/>
          </p:nvSpPr>
          <p:spPr>
            <a:xfrm>
              <a:off x="4139275" y="2697875"/>
              <a:ext cx="1626300" cy="1586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Shape 1536"/>
            <p:cNvSpPr/>
            <p:nvPr/>
          </p:nvSpPr>
          <p:spPr>
            <a:xfrm>
              <a:off x="4172900" y="2637375"/>
              <a:ext cx="1690200" cy="164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Shape 1537"/>
            <p:cNvSpPr/>
            <p:nvPr/>
          </p:nvSpPr>
          <p:spPr>
            <a:xfrm>
              <a:off x="4209850" y="2576900"/>
              <a:ext cx="1750800" cy="170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Shape 1538"/>
            <p:cNvSpPr/>
            <p:nvPr/>
          </p:nvSpPr>
          <p:spPr>
            <a:xfrm>
              <a:off x="4243450" y="2513050"/>
              <a:ext cx="1814400" cy="1770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Shape 1539"/>
            <p:cNvSpPr/>
            <p:nvPr/>
          </p:nvSpPr>
          <p:spPr>
            <a:xfrm>
              <a:off x="4280425" y="2452575"/>
              <a:ext cx="1875000" cy="1831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Shape 1540"/>
            <p:cNvSpPr/>
            <p:nvPr/>
          </p:nvSpPr>
          <p:spPr>
            <a:xfrm>
              <a:off x="4314025" y="2392100"/>
              <a:ext cx="1935600" cy="189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Shape 1541"/>
            <p:cNvSpPr/>
            <p:nvPr/>
          </p:nvSpPr>
          <p:spPr>
            <a:xfrm>
              <a:off x="4350975" y="2328250"/>
              <a:ext cx="1995900" cy="19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Shape 1542"/>
            <p:cNvSpPr/>
            <p:nvPr/>
          </p:nvSpPr>
          <p:spPr>
            <a:xfrm>
              <a:off x="4384575" y="2267775"/>
              <a:ext cx="2059800" cy="201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Shape 1543"/>
            <p:cNvSpPr/>
            <p:nvPr/>
          </p:nvSpPr>
          <p:spPr>
            <a:xfrm>
              <a:off x="4421550" y="2207275"/>
              <a:ext cx="2120400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Shape 1544"/>
            <p:cNvSpPr/>
            <p:nvPr/>
          </p:nvSpPr>
          <p:spPr>
            <a:xfrm>
              <a:off x="4458500" y="2146800"/>
              <a:ext cx="2130300" cy="213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Shape 1545"/>
            <p:cNvSpPr/>
            <p:nvPr/>
          </p:nvSpPr>
          <p:spPr>
            <a:xfrm>
              <a:off x="4492100" y="2082950"/>
              <a:ext cx="2133900" cy="216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Shape 1546"/>
            <p:cNvSpPr/>
            <p:nvPr/>
          </p:nvSpPr>
          <p:spPr>
            <a:xfrm>
              <a:off x="4529075" y="2022475"/>
              <a:ext cx="2130300" cy="216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Shape 1547"/>
            <p:cNvSpPr/>
            <p:nvPr/>
          </p:nvSpPr>
          <p:spPr>
            <a:xfrm>
              <a:off x="4562675" y="1962000"/>
              <a:ext cx="213360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Shape 1548"/>
            <p:cNvSpPr/>
            <p:nvPr/>
          </p:nvSpPr>
          <p:spPr>
            <a:xfrm>
              <a:off x="4599625" y="1898150"/>
              <a:ext cx="2130300" cy="216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Shape 1549"/>
            <p:cNvSpPr/>
            <p:nvPr/>
          </p:nvSpPr>
          <p:spPr>
            <a:xfrm>
              <a:off x="4633225" y="1837675"/>
              <a:ext cx="2133900" cy="216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Shape 1550"/>
            <p:cNvSpPr/>
            <p:nvPr/>
          </p:nvSpPr>
          <p:spPr>
            <a:xfrm>
              <a:off x="4670200" y="1777175"/>
              <a:ext cx="213030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Shape 1551"/>
            <p:cNvSpPr/>
            <p:nvPr/>
          </p:nvSpPr>
          <p:spPr>
            <a:xfrm>
              <a:off x="4707150" y="1713350"/>
              <a:ext cx="2130300" cy="216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Shape 1552"/>
            <p:cNvSpPr/>
            <p:nvPr/>
          </p:nvSpPr>
          <p:spPr>
            <a:xfrm>
              <a:off x="4740750" y="1652850"/>
              <a:ext cx="2130300" cy="216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Shape 1553"/>
            <p:cNvSpPr/>
            <p:nvPr/>
          </p:nvSpPr>
          <p:spPr>
            <a:xfrm>
              <a:off x="4777725" y="1592375"/>
              <a:ext cx="213030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Shape 1554"/>
            <p:cNvSpPr/>
            <p:nvPr/>
          </p:nvSpPr>
          <p:spPr>
            <a:xfrm>
              <a:off x="4811325" y="1531900"/>
              <a:ext cx="213390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Shape 1555"/>
            <p:cNvSpPr/>
            <p:nvPr/>
          </p:nvSpPr>
          <p:spPr>
            <a:xfrm>
              <a:off x="4848275" y="1468050"/>
              <a:ext cx="2130300" cy="216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Shape 1556"/>
            <p:cNvSpPr/>
            <p:nvPr/>
          </p:nvSpPr>
          <p:spPr>
            <a:xfrm>
              <a:off x="4881875" y="1431100"/>
              <a:ext cx="2133900" cy="214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Shape 1557"/>
            <p:cNvSpPr/>
            <p:nvPr/>
          </p:nvSpPr>
          <p:spPr>
            <a:xfrm>
              <a:off x="4928925" y="1431100"/>
              <a:ext cx="2120400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Shape 1558"/>
            <p:cNvSpPr/>
            <p:nvPr/>
          </p:nvSpPr>
          <p:spPr>
            <a:xfrm>
              <a:off x="5026375" y="1431100"/>
              <a:ext cx="2059800" cy="201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Shape 1559"/>
            <p:cNvSpPr/>
            <p:nvPr/>
          </p:nvSpPr>
          <p:spPr>
            <a:xfrm>
              <a:off x="5123825" y="1431100"/>
              <a:ext cx="1995900" cy="19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Shape 1560"/>
            <p:cNvSpPr/>
            <p:nvPr/>
          </p:nvSpPr>
          <p:spPr>
            <a:xfrm>
              <a:off x="5221275" y="1431100"/>
              <a:ext cx="1935600" cy="189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Shape 1561"/>
            <p:cNvSpPr/>
            <p:nvPr/>
          </p:nvSpPr>
          <p:spPr>
            <a:xfrm>
              <a:off x="5318700" y="1431100"/>
              <a:ext cx="1875000" cy="1831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Shape 1562"/>
            <p:cNvSpPr/>
            <p:nvPr/>
          </p:nvSpPr>
          <p:spPr>
            <a:xfrm>
              <a:off x="5416150" y="1431100"/>
              <a:ext cx="1811100" cy="1770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Shape 1563"/>
            <p:cNvSpPr/>
            <p:nvPr/>
          </p:nvSpPr>
          <p:spPr>
            <a:xfrm>
              <a:off x="5510250" y="1431100"/>
              <a:ext cx="1754100" cy="170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Shape 1564"/>
            <p:cNvSpPr/>
            <p:nvPr/>
          </p:nvSpPr>
          <p:spPr>
            <a:xfrm>
              <a:off x="5607675" y="1431100"/>
              <a:ext cx="1690200" cy="164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Shape 1565"/>
            <p:cNvSpPr/>
            <p:nvPr/>
          </p:nvSpPr>
          <p:spPr>
            <a:xfrm>
              <a:off x="5705125" y="1431100"/>
              <a:ext cx="1629600" cy="1586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Shape 1566"/>
            <p:cNvSpPr/>
            <p:nvPr/>
          </p:nvSpPr>
          <p:spPr>
            <a:xfrm>
              <a:off x="5802575" y="1431100"/>
              <a:ext cx="1566000" cy="152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Shape 1567"/>
            <p:cNvSpPr/>
            <p:nvPr/>
          </p:nvSpPr>
          <p:spPr>
            <a:xfrm>
              <a:off x="5900025" y="1431100"/>
              <a:ext cx="1482000" cy="1461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997475" y="1431100"/>
              <a:ext cx="1307100" cy="12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Shape 1569"/>
            <p:cNvSpPr/>
            <p:nvPr/>
          </p:nvSpPr>
          <p:spPr>
            <a:xfrm>
              <a:off x="6094900" y="1431100"/>
              <a:ext cx="1075200" cy="1065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Shape 1570"/>
            <p:cNvSpPr/>
            <p:nvPr/>
          </p:nvSpPr>
          <p:spPr>
            <a:xfrm>
              <a:off x="6189000" y="1431100"/>
              <a:ext cx="850200" cy="83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Shape 1571"/>
            <p:cNvSpPr/>
            <p:nvPr/>
          </p:nvSpPr>
          <p:spPr>
            <a:xfrm>
              <a:off x="6286450" y="1431100"/>
              <a:ext cx="618300" cy="60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Shape 1572"/>
            <p:cNvSpPr/>
            <p:nvPr/>
          </p:nvSpPr>
          <p:spPr>
            <a:xfrm>
              <a:off x="6383900" y="1431100"/>
              <a:ext cx="389700" cy="37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Shape 1573"/>
            <p:cNvSpPr/>
            <p:nvPr/>
          </p:nvSpPr>
          <p:spPr>
            <a:xfrm>
              <a:off x="6481325" y="1431100"/>
              <a:ext cx="158100" cy="147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4" name="Shape 1574"/>
          <p:cNvGrpSpPr/>
          <p:nvPr/>
        </p:nvGrpSpPr>
        <p:grpSpPr>
          <a:xfrm>
            <a:off x="1885582" y="952457"/>
            <a:ext cx="1032657" cy="1032657"/>
            <a:chOff x="6654650" y="3665275"/>
            <a:chExt cx="409200" cy="409200"/>
          </a:xfrm>
        </p:grpSpPr>
        <p:sp>
          <p:nvSpPr>
            <p:cNvPr id="1575" name="Shape 1575"/>
            <p:cNvSpPr/>
            <p:nvPr/>
          </p:nvSpPr>
          <p:spPr>
            <a:xfrm>
              <a:off x="6808525" y="3819150"/>
              <a:ext cx="211800" cy="21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497" y="0"/>
                  </a:moveTo>
                  <a:lnTo>
                    <a:pt x="103745" y="15219"/>
                  </a:lnTo>
                  <a:lnTo>
                    <a:pt x="90605" y="30438"/>
                  </a:lnTo>
                  <a:lnTo>
                    <a:pt x="76771" y="45998"/>
                  </a:lnTo>
                  <a:lnTo>
                    <a:pt x="61550" y="61557"/>
                  </a:lnTo>
                  <a:lnTo>
                    <a:pt x="45989" y="76762"/>
                  </a:lnTo>
                  <a:lnTo>
                    <a:pt x="30428" y="90594"/>
                  </a:lnTo>
                  <a:lnTo>
                    <a:pt x="15221" y="103732"/>
                  </a:lnTo>
                  <a:lnTo>
                    <a:pt x="0" y="115497"/>
                  </a:lnTo>
                  <a:lnTo>
                    <a:pt x="6230" y="117225"/>
                  </a:lnTo>
                  <a:lnTo>
                    <a:pt x="12106" y="118598"/>
                  </a:lnTo>
                  <a:lnTo>
                    <a:pt x="18322" y="119292"/>
                  </a:lnTo>
                  <a:lnTo>
                    <a:pt x="24552" y="119985"/>
                  </a:lnTo>
                  <a:lnTo>
                    <a:pt x="30782" y="119985"/>
                  </a:lnTo>
                  <a:lnTo>
                    <a:pt x="36998" y="119646"/>
                  </a:lnTo>
                  <a:lnTo>
                    <a:pt x="42874" y="118952"/>
                  </a:lnTo>
                  <a:lnTo>
                    <a:pt x="49104" y="117564"/>
                  </a:lnTo>
                  <a:lnTo>
                    <a:pt x="54980" y="116191"/>
                  </a:lnTo>
                  <a:lnTo>
                    <a:pt x="61210" y="114110"/>
                  </a:lnTo>
                  <a:lnTo>
                    <a:pt x="66746" y="111689"/>
                  </a:lnTo>
                  <a:lnTo>
                    <a:pt x="72623" y="108928"/>
                  </a:lnTo>
                  <a:lnTo>
                    <a:pt x="78159" y="105460"/>
                  </a:lnTo>
                  <a:lnTo>
                    <a:pt x="83341" y="102005"/>
                  </a:lnTo>
                  <a:lnTo>
                    <a:pt x="88523" y="97857"/>
                  </a:lnTo>
                  <a:lnTo>
                    <a:pt x="93366" y="93369"/>
                  </a:lnTo>
                  <a:lnTo>
                    <a:pt x="97869" y="88527"/>
                  </a:lnTo>
                  <a:lnTo>
                    <a:pt x="102017" y="83331"/>
                  </a:lnTo>
                  <a:lnTo>
                    <a:pt x="105472" y="78150"/>
                  </a:lnTo>
                  <a:lnTo>
                    <a:pt x="108927" y="72614"/>
                  </a:lnTo>
                  <a:lnTo>
                    <a:pt x="111702" y="66739"/>
                  </a:lnTo>
                  <a:lnTo>
                    <a:pt x="114123" y="61203"/>
                  </a:lnTo>
                  <a:lnTo>
                    <a:pt x="116191" y="54988"/>
                  </a:lnTo>
                  <a:lnTo>
                    <a:pt x="117578" y="49098"/>
                  </a:lnTo>
                  <a:lnTo>
                    <a:pt x="118966" y="42883"/>
                  </a:lnTo>
                  <a:lnTo>
                    <a:pt x="119646" y="37008"/>
                  </a:lnTo>
                  <a:lnTo>
                    <a:pt x="120000" y="30778"/>
                  </a:lnTo>
                  <a:lnTo>
                    <a:pt x="120000" y="24549"/>
                  </a:lnTo>
                  <a:lnTo>
                    <a:pt x="119306" y="18334"/>
                  </a:lnTo>
                  <a:lnTo>
                    <a:pt x="118612" y="12104"/>
                  </a:lnTo>
                  <a:lnTo>
                    <a:pt x="117224" y="6229"/>
                  </a:lnTo>
                  <a:lnTo>
                    <a:pt x="1154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Shape 1576"/>
            <p:cNvSpPr/>
            <p:nvPr/>
          </p:nvSpPr>
          <p:spPr>
            <a:xfrm>
              <a:off x="6654650" y="3665275"/>
              <a:ext cx="409200" cy="409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584" y="12362"/>
                  </a:moveTo>
                  <a:lnTo>
                    <a:pt x="100295" y="12722"/>
                  </a:lnTo>
                  <a:lnTo>
                    <a:pt x="101014" y="12898"/>
                  </a:lnTo>
                  <a:lnTo>
                    <a:pt x="101549" y="13433"/>
                  </a:lnTo>
                  <a:lnTo>
                    <a:pt x="101909" y="13976"/>
                  </a:lnTo>
                  <a:lnTo>
                    <a:pt x="102268" y="14511"/>
                  </a:lnTo>
                  <a:lnTo>
                    <a:pt x="102444" y="15230"/>
                  </a:lnTo>
                  <a:lnTo>
                    <a:pt x="102627" y="15941"/>
                  </a:lnTo>
                  <a:lnTo>
                    <a:pt x="102627" y="17737"/>
                  </a:lnTo>
                  <a:lnTo>
                    <a:pt x="102092" y="19703"/>
                  </a:lnTo>
                  <a:lnTo>
                    <a:pt x="101373" y="22210"/>
                  </a:lnTo>
                  <a:lnTo>
                    <a:pt x="100295" y="24718"/>
                  </a:lnTo>
                  <a:lnTo>
                    <a:pt x="98865" y="27585"/>
                  </a:lnTo>
                  <a:lnTo>
                    <a:pt x="97076" y="30628"/>
                  </a:lnTo>
                  <a:lnTo>
                    <a:pt x="95279" y="28656"/>
                  </a:lnTo>
                  <a:lnTo>
                    <a:pt x="93490" y="26507"/>
                  </a:lnTo>
                  <a:lnTo>
                    <a:pt x="90982" y="24183"/>
                  </a:lnTo>
                  <a:lnTo>
                    <a:pt x="88298" y="22210"/>
                  </a:lnTo>
                  <a:lnTo>
                    <a:pt x="85614" y="20245"/>
                  </a:lnTo>
                  <a:lnTo>
                    <a:pt x="82923" y="18632"/>
                  </a:lnTo>
                  <a:lnTo>
                    <a:pt x="86150" y="16659"/>
                  </a:lnTo>
                  <a:lnTo>
                    <a:pt x="89369" y="15046"/>
                  </a:lnTo>
                  <a:lnTo>
                    <a:pt x="92060" y="13792"/>
                  </a:lnTo>
                  <a:lnTo>
                    <a:pt x="94744" y="12898"/>
                  </a:lnTo>
                  <a:lnTo>
                    <a:pt x="96893" y="12362"/>
                  </a:lnTo>
                  <a:close/>
                  <a:moveTo>
                    <a:pt x="71285" y="26331"/>
                  </a:moveTo>
                  <a:lnTo>
                    <a:pt x="71821" y="26507"/>
                  </a:lnTo>
                  <a:lnTo>
                    <a:pt x="72715" y="27226"/>
                  </a:lnTo>
                  <a:lnTo>
                    <a:pt x="73434" y="28120"/>
                  </a:lnTo>
                  <a:lnTo>
                    <a:pt x="73610" y="28656"/>
                  </a:lnTo>
                  <a:lnTo>
                    <a:pt x="73610" y="29198"/>
                  </a:lnTo>
                  <a:lnTo>
                    <a:pt x="73610" y="29734"/>
                  </a:lnTo>
                  <a:lnTo>
                    <a:pt x="73434" y="30269"/>
                  </a:lnTo>
                  <a:lnTo>
                    <a:pt x="72715" y="31164"/>
                  </a:lnTo>
                  <a:lnTo>
                    <a:pt x="71821" y="31882"/>
                  </a:lnTo>
                  <a:lnTo>
                    <a:pt x="71285" y="32058"/>
                  </a:lnTo>
                  <a:lnTo>
                    <a:pt x="70207" y="32058"/>
                  </a:lnTo>
                  <a:lnTo>
                    <a:pt x="69672" y="31882"/>
                  </a:lnTo>
                  <a:lnTo>
                    <a:pt x="68777" y="31164"/>
                  </a:lnTo>
                  <a:lnTo>
                    <a:pt x="68059" y="30269"/>
                  </a:lnTo>
                  <a:lnTo>
                    <a:pt x="67883" y="29734"/>
                  </a:lnTo>
                  <a:lnTo>
                    <a:pt x="67883" y="29198"/>
                  </a:lnTo>
                  <a:lnTo>
                    <a:pt x="67883" y="28656"/>
                  </a:lnTo>
                  <a:lnTo>
                    <a:pt x="68059" y="28120"/>
                  </a:lnTo>
                  <a:lnTo>
                    <a:pt x="68777" y="27226"/>
                  </a:lnTo>
                  <a:lnTo>
                    <a:pt x="69672" y="26507"/>
                  </a:lnTo>
                  <a:lnTo>
                    <a:pt x="70207" y="26331"/>
                  </a:lnTo>
                  <a:close/>
                  <a:moveTo>
                    <a:pt x="60000" y="24359"/>
                  </a:moveTo>
                  <a:lnTo>
                    <a:pt x="60894" y="24542"/>
                  </a:lnTo>
                  <a:lnTo>
                    <a:pt x="61613" y="24718"/>
                  </a:lnTo>
                  <a:lnTo>
                    <a:pt x="62331" y="25077"/>
                  </a:lnTo>
                  <a:lnTo>
                    <a:pt x="63043" y="25613"/>
                  </a:lnTo>
                  <a:lnTo>
                    <a:pt x="63585" y="26331"/>
                  </a:lnTo>
                  <a:lnTo>
                    <a:pt x="63937" y="27050"/>
                  </a:lnTo>
                  <a:lnTo>
                    <a:pt x="64297" y="27761"/>
                  </a:lnTo>
                  <a:lnTo>
                    <a:pt x="64297" y="28656"/>
                  </a:lnTo>
                  <a:lnTo>
                    <a:pt x="64297" y="29558"/>
                  </a:lnTo>
                  <a:lnTo>
                    <a:pt x="63937" y="30452"/>
                  </a:lnTo>
                  <a:lnTo>
                    <a:pt x="63585" y="31164"/>
                  </a:lnTo>
                  <a:lnTo>
                    <a:pt x="63043" y="31706"/>
                  </a:lnTo>
                  <a:lnTo>
                    <a:pt x="62331" y="32241"/>
                  </a:lnTo>
                  <a:lnTo>
                    <a:pt x="61613" y="32601"/>
                  </a:lnTo>
                  <a:lnTo>
                    <a:pt x="60894" y="32960"/>
                  </a:lnTo>
                  <a:lnTo>
                    <a:pt x="59105" y="32960"/>
                  </a:lnTo>
                  <a:lnTo>
                    <a:pt x="58386" y="32601"/>
                  </a:lnTo>
                  <a:lnTo>
                    <a:pt x="57675" y="32241"/>
                  </a:lnTo>
                  <a:lnTo>
                    <a:pt x="56956" y="31706"/>
                  </a:lnTo>
                  <a:lnTo>
                    <a:pt x="56421" y="31164"/>
                  </a:lnTo>
                  <a:lnTo>
                    <a:pt x="56062" y="30452"/>
                  </a:lnTo>
                  <a:lnTo>
                    <a:pt x="55702" y="29558"/>
                  </a:lnTo>
                  <a:lnTo>
                    <a:pt x="55702" y="28656"/>
                  </a:lnTo>
                  <a:lnTo>
                    <a:pt x="55702" y="27761"/>
                  </a:lnTo>
                  <a:lnTo>
                    <a:pt x="56062" y="27050"/>
                  </a:lnTo>
                  <a:lnTo>
                    <a:pt x="56421" y="26331"/>
                  </a:lnTo>
                  <a:lnTo>
                    <a:pt x="56956" y="25613"/>
                  </a:lnTo>
                  <a:lnTo>
                    <a:pt x="57675" y="25077"/>
                  </a:lnTo>
                  <a:lnTo>
                    <a:pt x="58386" y="24718"/>
                  </a:lnTo>
                  <a:lnTo>
                    <a:pt x="59105" y="24542"/>
                  </a:lnTo>
                  <a:lnTo>
                    <a:pt x="60000" y="24359"/>
                  </a:lnTo>
                  <a:close/>
                  <a:moveTo>
                    <a:pt x="66629" y="34925"/>
                  </a:moveTo>
                  <a:lnTo>
                    <a:pt x="67164" y="35109"/>
                  </a:lnTo>
                  <a:lnTo>
                    <a:pt x="68059" y="35820"/>
                  </a:lnTo>
                  <a:lnTo>
                    <a:pt x="68594" y="36714"/>
                  </a:lnTo>
                  <a:lnTo>
                    <a:pt x="68777" y="37257"/>
                  </a:lnTo>
                  <a:lnTo>
                    <a:pt x="68777" y="37792"/>
                  </a:lnTo>
                  <a:lnTo>
                    <a:pt x="68777" y="38328"/>
                  </a:lnTo>
                  <a:lnTo>
                    <a:pt x="68594" y="38870"/>
                  </a:lnTo>
                  <a:lnTo>
                    <a:pt x="68059" y="39765"/>
                  </a:lnTo>
                  <a:lnTo>
                    <a:pt x="67164" y="40476"/>
                  </a:lnTo>
                  <a:lnTo>
                    <a:pt x="66629" y="40659"/>
                  </a:lnTo>
                  <a:lnTo>
                    <a:pt x="65375" y="40659"/>
                  </a:lnTo>
                  <a:lnTo>
                    <a:pt x="64839" y="40476"/>
                  </a:lnTo>
                  <a:lnTo>
                    <a:pt x="63937" y="39765"/>
                  </a:lnTo>
                  <a:lnTo>
                    <a:pt x="63402" y="38870"/>
                  </a:lnTo>
                  <a:lnTo>
                    <a:pt x="63226" y="38328"/>
                  </a:lnTo>
                  <a:lnTo>
                    <a:pt x="63043" y="37792"/>
                  </a:lnTo>
                  <a:lnTo>
                    <a:pt x="63226" y="37257"/>
                  </a:lnTo>
                  <a:lnTo>
                    <a:pt x="63402" y="36714"/>
                  </a:lnTo>
                  <a:lnTo>
                    <a:pt x="63937" y="35820"/>
                  </a:lnTo>
                  <a:lnTo>
                    <a:pt x="64839" y="35109"/>
                  </a:lnTo>
                  <a:lnTo>
                    <a:pt x="65375" y="34925"/>
                  </a:lnTo>
                  <a:close/>
                  <a:moveTo>
                    <a:pt x="18626" y="82925"/>
                  </a:moveTo>
                  <a:lnTo>
                    <a:pt x="20239" y="85609"/>
                  </a:lnTo>
                  <a:lnTo>
                    <a:pt x="22212" y="88293"/>
                  </a:lnTo>
                  <a:lnTo>
                    <a:pt x="24184" y="90984"/>
                  </a:lnTo>
                  <a:lnTo>
                    <a:pt x="26509" y="93492"/>
                  </a:lnTo>
                  <a:lnTo>
                    <a:pt x="28658" y="95281"/>
                  </a:lnTo>
                  <a:lnTo>
                    <a:pt x="30630" y="97070"/>
                  </a:lnTo>
                  <a:lnTo>
                    <a:pt x="27587" y="98859"/>
                  </a:lnTo>
                  <a:lnTo>
                    <a:pt x="24720" y="100296"/>
                  </a:lnTo>
                  <a:lnTo>
                    <a:pt x="22212" y="101367"/>
                  </a:lnTo>
                  <a:lnTo>
                    <a:pt x="19704" y="102086"/>
                  </a:lnTo>
                  <a:lnTo>
                    <a:pt x="17731" y="102621"/>
                  </a:lnTo>
                  <a:lnTo>
                    <a:pt x="15942" y="102621"/>
                  </a:lnTo>
                  <a:lnTo>
                    <a:pt x="15223" y="102445"/>
                  </a:lnTo>
                  <a:lnTo>
                    <a:pt x="14512" y="102262"/>
                  </a:lnTo>
                  <a:lnTo>
                    <a:pt x="13969" y="101902"/>
                  </a:lnTo>
                  <a:lnTo>
                    <a:pt x="13434" y="101550"/>
                  </a:lnTo>
                  <a:lnTo>
                    <a:pt x="12899" y="101008"/>
                  </a:lnTo>
                  <a:lnTo>
                    <a:pt x="12715" y="100296"/>
                  </a:lnTo>
                  <a:lnTo>
                    <a:pt x="12363" y="99578"/>
                  </a:lnTo>
                  <a:lnTo>
                    <a:pt x="12363" y="98859"/>
                  </a:lnTo>
                  <a:lnTo>
                    <a:pt x="12363" y="96894"/>
                  </a:lnTo>
                  <a:lnTo>
                    <a:pt x="12899" y="94746"/>
                  </a:lnTo>
                  <a:lnTo>
                    <a:pt x="13793" y="92054"/>
                  </a:lnTo>
                  <a:lnTo>
                    <a:pt x="15047" y="89371"/>
                  </a:lnTo>
                  <a:lnTo>
                    <a:pt x="16660" y="86144"/>
                  </a:lnTo>
                  <a:lnTo>
                    <a:pt x="18626" y="82925"/>
                  </a:lnTo>
                  <a:close/>
                  <a:moveTo>
                    <a:pt x="112652" y="7"/>
                  </a:moveTo>
                  <a:lnTo>
                    <a:pt x="110686" y="183"/>
                  </a:lnTo>
                  <a:lnTo>
                    <a:pt x="108538" y="542"/>
                  </a:lnTo>
                  <a:lnTo>
                    <a:pt x="106206" y="1261"/>
                  </a:lnTo>
                  <a:lnTo>
                    <a:pt x="103698" y="2155"/>
                  </a:lnTo>
                  <a:lnTo>
                    <a:pt x="101014" y="3226"/>
                  </a:lnTo>
                  <a:lnTo>
                    <a:pt x="98147" y="4480"/>
                  </a:lnTo>
                  <a:lnTo>
                    <a:pt x="95279" y="6093"/>
                  </a:lnTo>
                  <a:lnTo>
                    <a:pt x="92236" y="7706"/>
                  </a:lnTo>
                  <a:lnTo>
                    <a:pt x="85790" y="11827"/>
                  </a:lnTo>
                  <a:lnTo>
                    <a:pt x="78809" y="16659"/>
                  </a:lnTo>
                  <a:lnTo>
                    <a:pt x="75582" y="15406"/>
                  </a:lnTo>
                  <a:lnTo>
                    <a:pt x="72180" y="14335"/>
                  </a:lnTo>
                  <a:lnTo>
                    <a:pt x="68777" y="13616"/>
                  </a:lnTo>
                  <a:lnTo>
                    <a:pt x="65375" y="13081"/>
                  </a:lnTo>
                  <a:lnTo>
                    <a:pt x="61972" y="12722"/>
                  </a:lnTo>
                  <a:lnTo>
                    <a:pt x="58386" y="12722"/>
                  </a:lnTo>
                  <a:lnTo>
                    <a:pt x="54984" y="13081"/>
                  </a:lnTo>
                  <a:lnTo>
                    <a:pt x="51581" y="13433"/>
                  </a:lnTo>
                  <a:lnTo>
                    <a:pt x="48178" y="14152"/>
                  </a:lnTo>
                  <a:lnTo>
                    <a:pt x="44776" y="15230"/>
                  </a:lnTo>
                  <a:lnTo>
                    <a:pt x="41557" y="16483"/>
                  </a:lnTo>
                  <a:lnTo>
                    <a:pt x="38330" y="17913"/>
                  </a:lnTo>
                  <a:lnTo>
                    <a:pt x="35103" y="19703"/>
                  </a:lnTo>
                  <a:lnTo>
                    <a:pt x="32243" y="21851"/>
                  </a:lnTo>
                  <a:lnTo>
                    <a:pt x="29376" y="24000"/>
                  </a:lnTo>
                  <a:lnTo>
                    <a:pt x="26509" y="26507"/>
                  </a:lnTo>
                  <a:lnTo>
                    <a:pt x="24001" y="29374"/>
                  </a:lnTo>
                  <a:lnTo>
                    <a:pt x="21852" y="32241"/>
                  </a:lnTo>
                  <a:lnTo>
                    <a:pt x="19704" y="35109"/>
                  </a:lnTo>
                  <a:lnTo>
                    <a:pt x="17914" y="38328"/>
                  </a:lnTo>
                  <a:lnTo>
                    <a:pt x="16477" y="41554"/>
                  </a:lnTo>
                  <a:lnTo>
                    <a:pt x="15223" y="44780"/>
                  </a:lnTo>
                  <a:lnTo>
                    <a:pt x="14153" y="48183"/>
                  </a:lnTo>
                  <a:lnTo>
                    <a:pt x="13434" y="51585"/>
                  </a:lnTo>
                  <a:lnTo>
                    <a:pt x="13075" y="54988"/>
                  </a:lnTo>
                  <a:lnTo>
                    <a:pt x="12715" y="58390"/>
                  </a:lnTo>
                  <a:lnTo>
                    <a:pt x="12715" y="61968"/>
                  </a:lnTo>
                  <a:lnTo>
                    <a:pt x="13075" y="65371"/>
                  </a:lnTo>
                  <a:lnTo>
                    <a:pt x="13617" y="68773"/>
                  </a:lnTo>
                  <a:lnTo>
                    <a:pt x="14329" y="72175"/>
                  </a:lnTo>
                  <a:lnTo>
                    <a:pt x="15406" y="75578"/>
                  </a:lnTo>
                  <a:lnTo>
                    <a:pt x="16660" y="78804"/>
                  </a:lnTo>
                  <a:lnTo>
                    <a:pt x="11821" y="85785"/>
                  </a:lnTo>
                  <a:lnTo>
                    <a:pt x="7707" y="92238"/>
                  </a:lnTo>
                  <a:lnTo>
                    <a:pt x="6093" y="95281"/>
                  </a:lnTo>
                  <a:lnTo>
                    <a:pt x="4480" y="98148"/>
                  </a:lnTo>
                  <a:lnTo>
                    <a:pt x="3226" y="101008"/>
                  </a:lnTo>
                  <a:lnTo>
                    <a:pt x="2148" y="103699"/>
                  </a:lnTo>
                  <a:lnTo>
                    <a:pt x="1253" y="106207"/>
                  </a:lnTo>
                  <a:lnTo>
                    <a:pt x="542" y="108531"/>
                  </a:lnTo>
                  <a:lnTo>
                    <a:pt x="183" y="110680"/>
                  </a:lnTo>
                  <a:lnTo>
                    <a:pt x="0" y="112652"/>
                  </a:lnTo>
                  <a:lnTo>
                    <a:pt x="0" y="114265"/>
                  </a:lnTo>
                  <a:lnTo>
                    <a:pt x="359" y="115871"/>
                  </a:lnTo>
                  <a:lnTo>
                    <a:pt x="901" y="117125"/>
                  </a:lnTo>
                  <a:lnTo>
                    <a:pt x="1796" y="118203"/>
                  </a:lnTo>
                  <a:lnTo>
                    <a:pt x="2507" y="118922"/>
                  </a:lnTo>
                  <a:lnTo>
                    <a:pt x="3585" y="119457"/>
                  </a:lnTo>
                  <a:lnTo>
                    <a:pt x="4656" y="119816"/>
                  </a:lnTo>
                  <a:lnTo>
                    <a:pt x="5910" y="119992"/>
                  </a:lnTo>
                  <a:lnTo>
                    <a:pt x="8601" y="119992"/>
                  </a:lnTo>
                  <a:lnTo>
                    <a:pt x="10215" y="119633"/>
                  </a:lnTo>
                  <a:lnTo>
                    <a:pt x="12004" y="119281"/>
                  </a:lnTo>
                  <a:lnTo>
                    <a:pt x="15766" y="118203"/>
                  </a:lnTo>
                  <a:lnTo>
                    <a:pt x="19880" y="116414"/>
                  </a:lnTo>
                  <a:lnTo>
                    <a:pt x="24360" y="114265"/>
                  </a:lnTo>
                  <a:lnTo>
                    <a:pt x="29017" y="111398"/>
                  </a:lnTo>
                  <a:lnTo>
                    <a:pt x="34209" y="108172"/>
                  </a:lnTo>
                  <a:lnTo>
                    <a:pt x="39401" y="104593"/>
                  </a:lnTo>
                  <a:lnTo>
                    <a:pt x="44959" y="100472"/>
                  </a:lnTo>
                  <a:lnTo>
                    <a:pt x="50686" y="96000"/>
                  </a:lnTo>
                  <a:lnTo>
                    <a:pt x="56597" y="91160"/>
                  </a:lnTo>
                  <a:lnTo>
                    <a:pt x="62507" y="85968"/>
                  </a:lnTo>
                  <a:lnTo>
                    <a:pt x="68418" y="80417"/>
                  </a:lnTo>
                  <a:lnTo>
                    <a:pt x="74505" y="74507"/>
                  </a:lnTo>
                  <a:lnTo>
                    <a:pt x="80415" y="68414"/>
                  </a:lnTo>
                  <a:lnTo>
                    <a:pt x="85966" y="62504"/>
                  </a:lnTo>
                  <a:lnTo>
                    <a:pt x="91165" y="56593"/>
                  </a:lnTo>
                  <a:lnTo>
                    <a:pt x="95998" y="50683"/>
                  </a:lnTo>
                  <a:lnTo>
                    <a:pt x="100479" y="44956"/>
                  </a:lnTo>
                  <a:lnTo>
                    <a:pt x="104593" y="39406"/>
                  </a:lnTo>
                  <a:lnTo>
                    <a:pt x="108178" y="34214"/>
                  </a:lnTo>
                  <a:lnTo>
                    <a:pt x="111405" y="29015"/>
                  </a:lnTo>
                  <a:lnTo>
                    <a:pt x="114265" y="24359"/>
                  </a:lnTo>
                  <a:lnTo>
                    <a:pt x="116414" y="19886"/>
                  </a:lnTo>
                  <a:lnTo>
                    <a:pt x="118210" y="15765"/>
                  </a:lnTo>
                  <a:lnTo>
                    <a:pt x="119281" y="12003"/>
                  </a:lnTo>
                  <a:lnTo>
                    <a:pt x="119640" y="10214"/>
                  </a:lnTo>
                  <a:lnTo>
                    <a:pt x="120000" y="8601"/>
                  </a:lnTo>
                  <a:lnTo>
                    <a:pt x="120000" y="7171"/>
                  </a:lnTo>
                  <a:lnTo>
                    <a:pt x="120000" y="5917"/>
                  </a:lnTo>
                  <a:lnTo>
                    <a:pt x="119816" y="4663"/>
                  </a:lnTo>
                  <a:lnTo>
                    <a:pt x="119464" y="3585"/>
                  </a:lnTo>
                  <a:lnTo>
                    <a:pt x="118922" y="2515"/>
                  </a:lnTo>
                  <a:lnTo>
                    <a:pt x="118210" y="1796"/>
                  </a:lnTo>
                  <a:lnTo>
                    <a:pt x="117132" y="901"/>
                  </a:lnTo>
                  <a:lnTo>
                    <a:pt x="115878" y="366"/>
                  </a:lnTo>
                  <a:lnTo>
                    <a:pt x="114265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7" name="Shape 1577"/>
          <p:cNvGrpSpPr/>
          <p:nvPr/>
        </p:nvGrpSpPr>
        <p:grpSpPr>
          <a:xfrm rot="-731899">
            <a:off x="1604808" y="2201967"/>
            <a:ext cx="688719" cy="688806"/>
            <a:chOff x="570875" y="4322250"/>
            <a:chExt cx="443400" cy="443400"/>
          </a:xfrm>
        </p:grpSpPr>
        <p:sp>
          <p:nvSpPr>
            <p:cNvPr id="1578" name="Shape 1578"/>
            <p:cNvSpPr/>
            <p:nvPr/>
          </p:nvSpPr>
          <p:spPr>
            <a:xfrm>
              <a:off x="570875" y="4322250"/>
              <a:ext cx="443400" cy="443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592" y="18352"/>
                  </a:moveTo>
                  <a:lnTo>
                    <a:pt x="89912" y="18514"/>
                  </a:lnTo>
                  <a:lnTo>
                    <a:pt x="91400" y="18846"/>
                  </a:lnTo>
                  <a:lnTo>
                    <a:pt x="92727" y="19340"/>
                  </a:lnTo>
                  <a:lnTo>
                    <a:pt x="93884" y="20003"/>
                  </a:lnTo>
                  <a:lnTo>
                    <a:pt x="95204" y="20666"/>
                  </a:lnTo>
                  <a:lnTo>
                    <a:pt x="96361" y="21492"/>
                  </a:lnTo>
                  <a:lnTo>
                    <a:pt x="97518" y="22486"/>
                  </a:lnTo>
                  <a:lnTo>
                    <a:pt x="98506" y="23637"/>
                  </a:lnTo>
                  <a:lnTo>
                    <a:pt x="99339" y="24794"/>
                  </a:lnTo>
                  <a:lnTo>
                    <a:pt x="99995" y="26120"/>
                  </a:lnTo>
                  <a:lnTo>
                    <a:pt x="100658" y="27277"/>
                  </a:lnTo>
                  <a:lnTo>
                    <a:pt x="101152" y="28597"/>
                  </a:lnTo>
                  <a:lnTo>
                    <a:pt x="101484" y="30086"/>
                  </a:lnTo>
                  <a:lnTo>
                    <a:pt x="101653" y="31405"/>
                  </a:lnTo>
                  <a:lnTo>
                    <a:pt x="101653" y="32894"/>
                  </a:lnTo>
                  <a:lnTo>
                    <a:pt x="101653" y="34220"/>
                  </a:lnTo>
                  <a:lnTo>
                    <a:pt x="101484" y="35540"/>
                  </a:lnTo>
                  <a:lnTo>
                    <a:pt x="101152" y="37029"/>
                  </a:lnTo>
                  <a:lnTo>
                    <a:pt x="100658" y="38348"/>
                  </a:lnTo>
                  <a:lnTo>
                    <a:pt x="99995" y="39506"/>
                  </a:lnTo>
                  <a:lnTo>
                    <a:pt x="99339" y="40825"/>
                  </a:lnTo>
                  <a:lnTo>
                    <a:pt x="98506" y="41982"/>
                  </a:lnTo>
                  <a:lnTo>
                    <a:pt x="97518" y="43139"/>
                  </a:lnTo>
                  <a:lnTo>
                    <a:pt x="90906" y="49588"/>
                  </a:lnTo>
                  <a:lnTo>
                    <a:pt x="90081" y="50252"/>
                  </a:lnTo>
                  <a:lnTo>
                    <a:pt x="89255" y="50746"/>
                  </a:lnTo>
                  <a:lnTo>
                    <a:pt x="88260" y="51077"/>
                  </a:lnTo>
                  <a:lnTo>
                    <a:pt x="87103" y="51240"/>
                  </a:lnTo>
                  <a:lnTo>
                    <a:pt x="86115" y="51077"/>
                  </a:lnTo>
                  <a:lnTo>
                    <a:pt x="85120" y="50746"/>
                  </a:lnTo>
                  <a:lnTo>
                    <a:pt x="84295" y="50252"/>
                  </a:lnTo>
                  <a:lnTo>
                    <a:pt x="83469" y="49588"/>
                  </a:lnTo>
                  <a:lnTo>
                    <a:pt x="70415" y="36528"/>
                  </a:lnTo>
                  <a:lnTo>
                    <a:pt x="69751" y="35702"/>
                  </a:lnTo>
                  <a:lnTo>
                    <a:pt x="69257" y="34877"/>
                  </a:lnTo>
                  <a:lnTo>
                    <a:pt x="68926" y="33889"/>
                  </a:lnTo>
                  <a:lnTo>
                    <a:pt x="68757" y="32894"/>
                  </a:lnTo>
                  <a:lnTo>
                    <a:pt x="68926" y="31737"/>
                  </a:lnTo>
                  <a:lnTo>
                    <a:pt x="69257" y="30749"/>
                  </a:lnTo>
                  <a:lnTo>
                    <a:pt x="69751" y="29923"/>
                  </a:lnTo>
                  <a:lnTo>
                    <a:pt x="70415" y="29091"/>
                  </a:lnTo>
                  <a:lnTo>
                    <a:pt x="76857" y="22486"/>
                  </a:lnTo>
                  <a:lnTo>
                    <a:pt x="78014" y="21492"/>
                  </a:lnTo>
                  <a:lnTo>
                    <a:pt x="79172" y="20666"/>
                  </a:lnTo>
                  <a:lnTo>
                    <a:pt x="80491" y="20003"/>
                  </a:lnTo>
                  <a:lnTo>
                    <a:pt x="81648" y="19340"/>
                  </a:lnTo>
                  <a:lnTo>
                    <a:pt x="82975" y="18846"/>
                  </a:lnTo>
                  <a:lnTo>
                    <a:pt x="84464" y="18514"/>
                  </a:lnTo>
                  <a:lnTo>
                    <a:pt x="85783" y="18352"/>
                  </a:lnTo>
                  <a:close/>
                  <a:moveTo>
                    <a:pt x="56690" y="60003"/>
                  </a:moveTo>
                  <a:lnTo>
                    <a:pt x="57353" y="60165"/>
                  </a:lnTo>
                  <a:lnTo>
                    <a:pt x="57847" y="60328"/>
                  </a:lnTo>
                  <a:lnTo>
                    <a:pt x="58511" y="60659"/>
                  </a:lnTo>
                  <a:lnTo>
                    <a:pt x="59005" y="60991"/>
                  </a:lnTo>
                  <a:lnTo>
                    <a:pt x="59336" y="61485"/>
                  </a:lnTo>
                  <a:lnTo>
                    <a:pt x="59668" y="62148"/>
                  </a:lnTo>
                  <a:lnTo>
                    <a:pt x="59830" y="62642"/>
                  </a:lnTo>
                  <a:lnTo>
                    <a:pt x="60000" y="63305"/>
                  </a:lnTo>
                  <a:lnTo>
                    <a:pt x="59830" y="63968"/>
                  </a:lnTo>
                  <a:lnTo>
                    <a:pt x="59668" y="64625"/>
                  </a:lnTo>
                  <a:lnTo>
                    <a:pt x="59336" y="65126"/>
                  </a:lnTo>
                  <a:lnTo>
                    <a:pt x="59005" y="65620"/>
                  </a:lnTo>
                  <a:lnTo>
                    <a:pt x="41815" y="82808"/>
                  </a:lnTo>
                  <a:lnTo>
                    <a:pt x="41321" y="83302"/>
                  </a:lnTo>
                  <a:lnTo>
                    <a:pt x="40827" y="83633"/>
                  </a:lnTo>
                  <a:lnTo>
                    <a:pt x="40164" y="83796"/>
                  </a:lnTo>
                  <a:lnTo>
                    <a:pt x="38845" y="83796"/>
                  </a:lnTo>
                  <a:lnTo>
                    <a:pt x="38181" y="83633"/>
                  </a:lnTo>
                  <a:lnTo>
                    <a:pt x="37687" y="83302"/>
                  </a:lnTo>
                  <a:lnTo>
                    <a:pt x="37193" y="82808"/>
                  </a:lnTo>
                  <a:lnTo>
                    <a:pt x="36692" y="82314"/>
                  </a:lnTo>
                  <a:lnTo>
                    <a:pt x="36361" y="81813"/>
                  </a:lnTo>
                  <a:lnTo>
                    <a:pt x="36198" y="81157"/>
                  </a:lnTo>
                  <a:lnTo>
                    <a:pt x="36198" y="80493"/>
                  </a:lnTo>
                  <a:lnTo>
                    <a:pt x="36198" y="79830"/>
                  </a:lnTo>
                  <a:lnTo>
                    <a:pt x="36361" y="79174"/>
                  </a:lnTo>
                  <a:lnTo>
                    <a:pt x="36692" y="78673"/>
                  </a:lnTo>
                  <a:lnTo>
                    <a:pt x="37193" y="78179"/>
                  </a:lnTo>
                  <a:lnTo>
                    <a:pt x="54383" y="60991"/>
                  </a:lnTo>
                  <a:lnTo>
                    <a:pt x="54877" y="60659"/>
                  </a:lnTo>
                  <a:lnTo>
                    <a:pt x="55371" y="60328"/>
                  </a:lnTo>
                  <a:lnTo>
                    <a:pt x="56034" y="60165"/>
                  </a:lnTo>
                  <a:lnTo>
                    <a:pt x="56690" y="60003"/>
                  </a:lnTo>
                  <a:close/>
                  <a:moveTo>
                    <a:pt x="100327" y="6"/>
                  </a:moveTo>
                  <a:lnTo>
                    <a:pt x="96692" y="169"/>
                  </a:lnTo>
                  <a:lnTo>
                    <a:pt x="93058" y="338"/>
                  </a:lnTo>
                  <a:lnTo>
                    <a:pt x="89418" y="832"/>
                  </a:lnTo>
                  <a:lnTo>
                    <a:pt x="85783" y="1657"/>
                  </a:lnTo>
                  <a:lnTo>
                    <a:pt x="82312" y="2483"/>
                  </a:lnTo>
                  <a:lnTo>
                    <a:pt x="79009" y="3640"/>
                  </a:lnTo>
                  <a:lnTo>
                    <a:pt x="76032" y="5129"/>
                  </a:lnTo>
                  <a:lnTo>
                    <a:pt x="74543" y="5792"/>
                  </a:lnTo>
                  <a:lnTo>
                    <a:pt x="73385" y="6780"/>
                  </a:lnTo>
                  <a:lnTo>
                    <a:pt x="72066" y="7606"/>
                  </a:lnTo>
                  <a:lnTo>
                    <a:pt x="71071" y="8600"/>
                  </a:lnTo>
                  <a:lnTo>
                    <a:pt x="37518" y="42151"/>
                  </a:lnTo>
                  <a:lnTo>
                    <a:pt x="2646" y="42151"/>
                  </a:lnTo>
                  <a:lnTo>
                    <a:pt x="1658" y="42314"/>
                  </a:lnTo>
                  <a:lnTo>
                    <a:pt x="994" y="42483"/>
                  </a:lnTo>
                  <a:lnTo>
                    <a:pt x="331" y="42815"/>
                  </a:lnTo>
                  <a:lnTo>
                    <a:pt x="0" y="43309"/>
                  </a:lnTo>
                  <a:lnTo>
                    <a:pt x="0" y="43803"/>
                  </a:lnTo>
                  <a:lnTo>
                    <a:pt x="169" y="44466"/>
                  </a:lnTo>
                  <a:lnTo>
                    <a:pt x="500" y="45122"/>
                  </a:lnTo>
                  <a:lnTo>
                    <a:pt x="1157" y="45954"/>
                  </a:lnTo>
                  <a:lnTo>
                    <a:pt x="17520" y="62148"/>
                  </a:lnTo>
                  <a:lnTo>
                    <a:pt x="15375" y="64300"/>
                  </a:lnTo>
                  <a:lnTo>
                    <a:pt x="6449" y="65951"/>
                  </a:lnTo>
                  <a:lnTo>
                    <a:pt x="5454" y="66283"/>
                  </a:lnTo>
                  <a:lnTo>
                    <a:pt x="4628" y="66608"/>
                  </a:lnTo>
                  <a:lnTo>
                    <a:pt x="4134" y="67271"/>
                  </a:lnTo>
                  <a:lnTo>
                    <a:pt x="3803" y="67765"/>
                  </a:lnTo>
                  <a:lnTo>
                    <a:pt x="3803" y="68428"/>
                  </a:lnTo>
                  <a:lnTo>
                    <a:pt x="3965" y="69253"/>
                  </a:lnTo>
                  <a:lnTo>
                    <a:pt x="4297" y="69917"/>
                  </a:lnTo>
                  <a:lnTo>
                    <a:pt x="4960" y="70742"/>
                  </a:lnTo>
                  <a:lnTo>
                    <a:pt x="49253" y="115032"/>
                  </a:lnTo>
                  <a:lnTo>
                    <a:pt x="50085" y="115696"/>
                  </a:lnTo>
                  <a:lnTo>
                    <a:pt x="50742" y="116027"/>
                  </a:lnTo>
                  <a:lnTo>
                    <a:pt x="51567" y="116190"/>
                  </a:lnTo>
                  <a:lnTo>
                    <a:pt x="52230" y="116190"/>
                  </a:lnTo>
                  <a:lnTo>
                    <a:pt x="52725" y="115865"/>
                  </a:lnTo>
                  <a:lnTo>
                    <a:pt x="53388" y="115364"/>
                  </a:lnTo>
                  <a:lnTo>
                    <a:pt x="53719" y="114538"/>
                  </a:lnTo>
                  <a:lnTo>
                    <a:pt x="54051" y="113551"/>
                  </a:lnTo>
                  <a:lnTo>
                    <a:pt x="55702" y="104625"/>
                  </a:lnTo>
                  <a:lnTo>
                    <a:pt x="57847" y="102473"/>
                  </a:lnTo>
                  <a:lnTo>
                    <a:pt x="74049" y="118836"/>
                  </a:lnTo>
                  <a:lnTo>
                    <a:pt x="74874" y="119499"/>
                  </a:lnTo>
                  <a:lnTo>
                    <a:pt x="75538" y="119830"/>
                  </a:lnTo>
                  <a:lnTo>
                    <a:pt x="76194" y="119993"/>
                  </a:lnTo>
                  <a:lnTo>
                    <a:pt x="76695" y="119993"/>
                  </a:lnTo>
                  <a:lnTo>
                    <a:pt x="77189" y="119661"/>
                  </a:lnTo>
                  <a:lnTo>
                    <a:pt x="77520" y="119005"/>
                  </a:lnTo>
                  <a:lnTo>
                    <a:pt x="77683" y="118342"/>
                  </a:lnTo>
                  <a:lnTo>
                    <a:pt x="77852" y="117347"/>
                  </a:lnTo>
                  <a:lnTo>
                    <a:pt x="77852" y="82476"/>
                  </a:lnTo>
                  <a:lnTo>
                    <a:pt x="111398" y="48925"/>
                  </a:lnTo>
                  <a:lnTo>
                    <a:pt x="112393" y="47937"/>
                  </a:lnTo>
                  <a:lnTo>
                    <a:pt x="113219" y="46611"/>
                  </a:lnTo>
                  <a:lnTo>
                    <a:pt x="114213" y="45291"/>
                  </a:lnTo>
                  <a:lnTo>
                    <a:pt x="114870" y="43972"/>
                  </a:lnTo>
                  <a:lnTo>
                    <a:pt x="116359" y="40994"/>
                  </a:lnTo>
                  <a:lnTo>
                    <a:pt x="117516" y="37685"/>
                  </a:lnTo>
                  <a:lnTo>
                    <a:pt x="118341" y="34220"/>
                  </a:lnTo>
                  <a:lnTo>
                    <a:pt x="119167" y="30580"/>
                  </a:lnTo>
                  <a:lnTo>
                    <a:pt x="119668" y="26946"/>
                  </a:lnTo>
                  <a:lnTo>
                    <a:pt x="119830" y="23312"/>
                  </a:lnTo>
                  <a:lnTo>
                    <a:pt x="119993" y="19671"/>
                  </a:lnTo>
                  <a:lnTo>
                    <a:pt x="119993" y="16369"/>
                  </a:lnTo>
                  <a:lnTo>
                    <a:pt x="119830" y="13229"/>
                  </a:lnTo>
                  <a:lnTo>
                    <a:pt x="119499" y="10252"/>
                  </a:lnTo>
                  <a:lnTo>
                    <a:pt x="119005" y="7775"/>
                  </a:lnTo>
                  <a:lnTo>
                    <a:pt x="118511" y="5623"/>
                  </a:lnTo>
                  <a:lnTo>
                    <a:pt x="117847" y="3972"/>
                  </a:lnTo>
                  <a:lnTo>
                    <a:pt x="117353" y="3309"/>
                  </a:lnTo>
                  <a:lnTo>
                    <a:pt x="117022" y="2984"/>
                  </a:lnTo>
                  <a:lnTo>
                    <a:pt x="116690" y="2652"/>
                  </a:lnTo>
                  <a:lnTo>
                    <a:pt x="116027" y="2151"/>
                  </a:lnTo>
                  <a:lnTo>
                    <a:pt x="114376" y="1495"/>
                  </a:lnTo>
                  <a:lnTo>
                    <a:pt x="112230" y="1001"/>
                  </a:lnTo>
                  <a:lnTo>
                    <a:pt x="109747" y="500"/>
                  </a:lnTo>
                  <a:lnTo>
                    <a:pt x="106776" y="169"/>
                  </a:lnTo>
                  <a:lnTo>
                    <a:pt x="103636" y="6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97725" y="4665400"/>
              <a:ext cx="73200" cy="7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01" y="40"/>
                  </a:moveTo>
                  <a:lnTo>
                    <a:pt x="76002" y="1023"/>
                  </a:lnTo>
                  <a:lnTo>
                    <a:pt x="69004" y="3028"/>
                  </a:lnTo>
                  <a:lnTo>
                    <a:pt x="62005" y="6016"/>
                  </a:lnTo>
                  <a:lnTo>
                    <a:pt x="56030" y="11009"/>
                  </a:lnTo>
                  <a:lnTo>
                    <a:pt x="50013" y="20013"/>
                  </a:lnTo>
                  <a:lnTo>
                    <a:pt x="41009" y="34010"/>
                  </a:lnTo>
                  <a:lnTo>
                    <a:pt x="23042" y="71009"/>
                  </a:lnTo>
                  <a:lnTo>
                    <a:pt x="7039" y="104979"/>
                  </a:lnTo>
                  <a:lnTo>
                    <a:pt x="40" y="120000"/>
                  </a:lnTo>
                  <a:lnTo>
                    <a:pt x="40" y="120000"/>
                  </a:lnTo>
                  <a:lnTo>
                    <a:pt x="15020" y="113001"/>
                  </a:lnTo>
                  <a:lnTo>
                    <a:pt x="49031" y="96998"/>
                  </a:lnTo>
                  <a:lnTo>
                    <a:pt x="85989" y="78990"/>
                  </a:lnTo>
                  <a:lnTo>
                    <a:pt x="99986" y="69986"/>
                  </a:lnTo>
                  <a:lnTo>
                    <a:pt x="108990" y="64010"/>
                  </a:lnTo>
                  <a:lnTo>
                    <a:pt x="113983" y="57994"/>
                  </a:lnTo>
                  <a:lnTo>
                    <a:pt x="116971" y="50995"/>
                  </a:lnTo>
                  <a:lnTo>
                    <a:pt x="118976" y="43997"/>
                  </a:lnTo>
                  <a:lnTo>
                    <a:pt x="120000" y="36998"/>
                  </a:lnTo>
                  <a:lnTo>
                    <a:pt x="118976" y="30000"/>
                  </a:lnTo>
                  <a:lnTo>
                    <a:pt x="116971" y="23001"/>
                  </a:lnTo>
                  <a:lnTo>
                    <a:pt x="113983" y="17025"/>
                  </a:lnTo>
                  <a:lnTo>
                    <a:pt x="108990" y="11009"/>
                  </a:lnTo>
                  <a:lnTo>
                    <a:pt x="103015" y="6016"/>
                  </a:lnTo>
                  <a:lnTo>
                    <a:pt x="96998" y="3028"/>
                  </a:lnTo>
                  <a:lnTo>
                    <a:pt x="90000" y="1023"/>
                  </a:lnTo>
                  <a:lnTo>
                    <a:pt x="83001" y="4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Shape 1580"/>
            <p:cNvSpPr/>
            <p:nvPr/>
          </p:nvSpPr>
          <p:spPr>
            <a:xfrm>
              <a:off x="654525" y="4708150"/>
              <a:ext cx="47100" cy="47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706" y="0"/>
                  </a:moveTo>
                  <a:lnTo>
                    <a:pt x="62328" y="1594"/>
                  </a:lnTo>
                  <a:lnTo>
                    <a:pt x="53014" y="4720"/>
                  </a:lnTo>
                  <a:lnTo>
                    <a:pt x="45231" y="9377"/>
                  </a:lnTo>
                  <a:lnTo>
                    <a:pt x="37384" y="15629"/>
                  </a:lnTo>
                  <a:lnTo>
                    <a:pt x="29601" y="24944"/>
                  </a:lnTo>
                  <a:lnTo>
                    <a:pt x="23413" y="38979"/>
                  </a:lnTo>
                  <a:lnTo>
                    <a:pt x="17161" y="56140"/>
                  </a:lnTo>
                  <a:lnTo>
                    <a:pt x="10909" y="74832"/>
                  </a:lnTo>
                  <a:lnTo>
                    <a:pt x="3125" y="107559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14035" y="118468"/>
                  </a:lnTo>
                  <a:lnTo>
                    <a:pt x="46762" y="109090"/>
                  </a:lnTo>
                  <a:lnTo>
                    <a:pt x="63923" y="104433"/>
                  </a:lnTo>
                  <a:lnTo>
                    <a:pt x="81020" y="98181"/>
                  </a:lnTo>
                  <a:lnTo>
                    <a:pt x="96650" y="90398"/>
                  </a:lnTo>
                  <a:lnTo>
                    <a:pt x="105964" y="84146"/>
                  </a:lnTo>
                  <a:lnTo>
                    <a:pt x="112216" y="76363"/>
                  </a:lnTo>
                  <a:lnTo>
                    <a:pt x="116874" y="67049"/>
                  </a:lnTo>
                  <a:lnTo>
                    <a:pt x="120000" y="59202"/>
                  </a:lnTo>
                  <a:lnTo>
                    <a:pt x="120000" y="49888"/>
                  </a:lnTo>
                  <a:lnTo>
                    <a:pt x="120000" y="40510"/>
                  </a:lnTo>
                  <a:lnTo>
                    <a:pt x="116874" y="31196"/>
                  </a:lnTo>
                  <a:lnTo>
                    <a:pt x="112216" y="23413"/>
                  </a:lnTo>
                  <a:lnTo>
                    <a:pt x="105964" y="15629"/>
                  </a:lnTo>
                  <a:lnTo>
                    <a:pt x="98181" y="9377"/>
                  </a:lnTo>
                  <a:lnTo>
                    <a:pt x="90398" y="4720"/>
                  </a:lnTo>
                  <a:lnTo>
                    <a:pt x="81020" y="1594"/>
                  </a:lnTo>
                  <a:lnTo>
                    <a:pt x="71706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81250" y="4634875"/>
              <a:ext cx="47100" cy="47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765" y="63"/>
                  </a:moveTo>
                  <a:lnTo>
                    <a:pt x="52986" y="3124"/>
                  </a:lnTo>
                  <a:lnTo>
                    <a:pt x="43613" y="7842"/>
                  </a:lnTo>
                  <a:lnTo>
                    <a:pt x="35834" y="14027"/>
                  </a:lnTo>
                  <a:lnTo>
                    <a:pt x="29649" y="23400"/>
                  </a:lnTo>
                  <a:lnTo>
                    <a:pt x="21806" y="38958"/>
                  </a:lnTo>
                  <a:lnTo>
                    <a:pt x="15621" y="56110"/>
                  </a:lnTo>
                  <a:lnTo>
                    <a:pt x="10903" y="73198"/>
                  </a:lnTo>
                  <a:lnTo>
                    <a:pt x="1594" y="105908"/>
                  </a:lnTo>
                  <a:lnTo>
                    <a:pt x="63" y="119936"/>
                  </a:lnTo>
                  <a:lnTo>
                    <a:pt x="12497" y="116811"/>
                  </a:lnTo>
                  <a:lnTo>
                    <a:pt x="45207" y="109032"/>
                  </a:lnTo>
                  <a:lnTo>
                    <a:pt x="63889" y="102848"/>
                  </a:lnTo>
                  <a:lnTo>
                    <a:pt x="81041" y="96599"/>
                  </a:lnTo>
                  <a:lnTo>
                    <a:pt x="95005" y="90350"/>
                  </a:lnTo>
                  <a:lnTo>
                    <a:pt x="104378" y="82571"/>
                  </a:lnTo>
                  <a:lnTo>
                    <a:pt x="110626" y="74792"/>
                  </a:lnTo>
                  <a:lnTo>
                    <a:pt x="115281" y="67013"/>
                  </a:lnTo>
                  <a:lnTo>
                    <a:pt x="118405" y="57640"/>
                  </a:lnTo>
                  <a:lnTo>
                    <a:pt x="119936" y="48331"/>
                  </a:lnTo>
                  <a:lnTo>
                    <a:pt x="118405" y="38958"/>
                  </a:lnTo>
                  <a:lnTo>
                    <a:pt x="115281" y="29649"/>
                  </a:lnTo>
                  <a:lnTo>
                    <a:pt x="110626" y="21870"/>
                  </a:lnTo>
                  <a:lnTo>
                    <a:pt x="104378" y="14027"/>
                  </a:lnTo>
                  <a:lnTo>
                    <a:pt x="96599" y="7842"/>
                  </a:lnTo>
                  <a:lnTo>
                    <a:pt x="88820" y="3124"/>
                  </a:lnTo>
                  <a:lnTo>
                    <a:pt x="79447" y="63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2" name="Shape 1582"/>
          <p:cNvSpPr/>
          <p:nvPr/>
        </p:nvSpPr>
        <p:spPr>
          <a:xfrm>
            <a:off x="2657036" y="2114500"/>
            <a:ext cx="261000" cy="24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3" name="Shape 1583"/>
          <p:cNvSpPr/>
          <p:nvPr/>
        </p:nvSpPr>
        <p:spPr>
          <a:xfrm rot="2327580">
            <a:off x="1220801" y="1598883"/>
            <a:ext cx="443409" cy="4233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4" name="Shape 1584"/>
          <p:cNvSpPr/>
          <p:nvPr/>
        </p:nvSpPr>
        <p:spPr>
          <a:xfrm rot="2325732">
            <a:off x="2870233" y="1771608"/>
            <a:ext cx="183520" cy="17518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033375" y="2003673"/>
            <a:ext cx="717452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chemeClr val="bg1"/>
                </a:solidFill>
              </a:rPr>
              <a:t>臺灣：</a:t>
            </a:r>
            <a:endParaRPr lang="en-US" altLang="zh-TW" sz="2400" b="1" dirty="0" smtClean="0">
              <a:solidFill>
                <a:schemeClr val="bg1"/>
              </a:solidFill>
            </a:endParaRP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altLang="zh-TW" sz="1800" dirty="0" smtClean="0">
                <a:solidFill>
                  <a:schemeClr val="bg1"/>
                </a:solidFill>
              </a:rPr>
              <a:t>2004</a:t>
            </a:r>
            <a:r>
              <a:rPr lang="zh-TW" altLang="en-US" sz="1800" dirty="0">
                <a:solidFill>
                  <a:schemeClr val="bg1"/>
                </a:solidFill>
              </a:rPr>
              <a:t>年</a:t>
            </a:r>
            <a:r>
              <a:rPr lang="en-US" altLang="zh-TW" sz="1800" dirty="0">
                <a:solidFill>
                  <a:schemeClr val="bg1"/>
                </a:solidFill>
              </a:rPr>
              <a:t>1</a:t>
            </a:r>
            <a:r>
              <a:rPr lang="zh-TW" altLang="en-US" sz="1800" dirty="0">
                <a:solidFill>
                  <a:schemeClr val="bg1"/>
                </a:solidFill>
              </a:rPr>
              <a:t>月→</a:t>
            </a:r>
            <a:r>
              <a:rPr lang="zh-TW" altLang="en-US" sz="1800" dirty="0" smtClean="0">
                <a:solidFill>
                  <a:schemeClr val="bg1"/>
                </a:solidFill>
              </a:rPr>
              <a:t>全國</a:t>
            </a:r>
            <a:r>
              <a:rPr lang="zh-TW" altLang="en-US" sz="1800" dirty="0" smtClean="0">
                <a:solidFill>
                  <a:schemeClr val="bg1"/>
                </a:solidFill>
              </a:rPr>
              <a:t>的</a:t>
            </a:r>
            <a:r>
              <a:rPr lang="en-US" altLang="zh-TW" sz="1800" dirty="0" smtClean="0">
                <a:solidFill>
                  <a:schemeClr val="bg1"/>
                </a:solidFill>
              </a:rPr>
              <a:t>【</a:t>
            </a:r>
            <a:r>
              <a:rPr lang="zh-TW" altLang="en-US" sz="1800" dirty="0" smtClean="0">
                <a:solidFill>
                  <a:schemeClr val="bg1"/>
                </a:solidFill>
              </a:rPr>
              <a:t>自然</a:t>
            </a:r>
            <a:r>
              <a:rPr lang="zh-TW" altLang="en-US" sz="1800" dirty="0">
                <a:solidFill>
                  <a:schemeClr val="bg1"/>
                </a:solidFill>
              </a:rPr>
              <a:t>增加</a:t>
            </a:r>
            <a:r>
              <a:rPr lang="zh-TW" altLang="en-US" sz="1800" dirty="0" smtClean="0">
                <a:solidFill>
                  <a:schemeClr val="bg1"/>
                </a:solidFill>
              </a:rPr>
              <a:t>率</a:t>
            </a:r>
            <a:r>
              <a:rPr lang="en-US" altLang="zh-TW" sz="1800" smtClean="0">
                <a:solidFill>
                  <a:schemeClr val="bg1"/>
                </a:solidFill>
              </a:rPr>
              <a:t>】</a:t>
            </a:r>
            <a:r>
              <a:rPr lang="zh-TW" altLang="en-US" sz="1800" smtClean="0">
                <a:solidFill>
                  <a:schemeClr val="bg1"/>
                </a:solidFill>
              </a:rPr>
              <a:t>開始</a:t>
            </a:r>
            <a:r>
              <a:rPr lang="zh-TW" altLang="en-US" sz="1800" dirty="0" smtClean="0">
                <a:solidFill>
                  <a:schemeClr val="bg1"/>
                </a:solidFill>
              </a:rPr>
              <a:t>快速</a:t>
            </a:r>
            <a:r>
              <a:rPr lang="zh-TW" altLang="en-US" sz="1800" dirty="0">
                <a:solidFill>
                  <a:schemeClr val="bg1"/>
                </a:solidFill>
              </a:rPr>
              <a:t>下降</a:t>
            </a:r>
            <a:r>
              <a:rPr lang="zh-TW" altLang="en-US" sz="1800" dirty="0" smtClean="0">
                <a:solidFill>
                  <a:schemeClr val="bg1"/>
                </a:solidFill>
              </a:rPr>
              <a:t>。</a:t>
            </a:r>
            <a:endParaRPr lang="en-US" altLang="zh-TW" sz="1800" dirty="0" smtClean="0">
              <a:solidFill>
                <a:schemeClr val="bg1"/>
              </a:solidFill>
            </a:endParaRP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chemeClr val="bg1"/>
                </a:solidFill>
              </a:rPr>
              <a:t>2010</a:t>
            </a:r>
            <a:r>
              <a:rPr lang="zh-TW" altLang="en-US" sz="1800" dirty="0">
                <a:solidFill>
                  <a:schemeClr val="bg1"/>
                </a:solidFill>
              </a:rPr>
              <a:t>年</a:t>
            </a:r>
            <a:r>
              <a:rPr lang="en-US" altLang="zh-TW" sz="1800" dirty="0">
                <a:solidFill>
                  <a:schemeClr val="bg1"/>
                </a:solidFill>
              </a:rPr>
              <a:t>6</a:t>
            </a:r>
            <a:r>
              <a:rPr lang="zh-TW" altLang="en-US" sz="1800" dirty="0">
                <a:solidFill>
                  <a:schemeClr val="bg1"/>
                </a:solidFill>
              </a:rPr>
              <a:t>月</a:t>
            </a:r>
            <a:r>
              <a:rPr lang="zh-TW" altLang="en-US" sz="1800" dirty="0" smtClean="0">
                <a:solidFill>
                  <a:schemeClr val="bg1"/>
                </a:solidFill>
              </a:rPr>
              <a:t>→</a:t>
            </a:r>
            <a:r>
              <a:rPr lang="en-US" altLang="zh-TW" sz="1800" dirty="0" smtClean="0">
                <a:solidFill>
                  <a:schemeClr val="bg1"/>
                </a:solidFill>
              </a:rPr>
              <a:t>ECFA</a:t>
            </a:r>
            <a:r>
              <a:rPr lang="en-US" altLang="zh-TW" sz="1800" dirty="0">
                <a:solidFill>
                  <a:schemeClr val="bg1"/>
                </a:solidFill>
              </a:rPr>
              <a:t>(</a:t>
            </a:r>
            <a:r>
              <a:rPr lang="zh-TW" altLang="en-US" sz="1800" dirty="0">
                <a:solidFill>
                  <a:schemeClr val="bg1"/>
                </a:solidFill>
              </a:rPr>
              <a:t>服貿協定</a:t>
            </a:r>
            <a:r>
              <a:rPr lang="en-US" altLang="zh-TW" sz="1800" dirty="0">
                <a:solidFill>
                  <a:schemeClr val="bg1"/>
                </a:solidFill>
              </a:rPr>
              <a:t>)</a:t>
            </a:r>
            <a:r>
              <a:rPr lang="zh-TW" altLang="en-US" sz="1800" dirty="0" smtClean="0">
                <a:solidFill>
                  <a:schemeClr val="bg1"/>
                </a:solidFill>
              </a:rPr>
              <a:t>簽訂；全國</a:t>
            </a:r>
            <a:r>
              <a:rPr lang="zh-TW" altLang="en-US" sz="1800" dirty="0">
                <a:solidFill>
                  <a:schemeClr val="bg1"/>
                </a:solidFill>
              </a:rPr>
              <a:t>社會增加都明顯減少</a:t>
            </a:r>
            <a:r>
              <a:rPr lang="zh-TW" altLang="en-US" sz="1800" dirty="0" smtClean="0">
                <a:solidFill>
                  <a:schemeClr val="bg1"/>
                </a:solidFill>
              </a:rPr>
              <a:t>。</a:t>
            </a:r>
            <a:endParaRPr lang="en-US" altLang="zh-TW" sz="1800" dirty="0" smtClean="0">
              <a:solidFill>
                <a:schemeClr val="bg1"/>
              </a:solidFill>
            </a:endParaRP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altLang="zh-TW" sz="1800" dirty="0" smtClean="0">
                <a:solidFill>
                  <a:schemeClr val="bg1"/>
                </a:solidFill>
              </a:rPr>
              <a:t>2004~2015</a:t>
            </a:r>
            <a:r>
              <a:rPr lang="zh-TW" altLang="en-US" sz="1800" dirty="0" smtClean="0">
                <a:solidFill>
                  <a:schemeClr val="bg1"/>
                </a:solidFill>
              </a:rPr>
              <a:t>年北部的</a:t>
            </a:r>
            <a:r>
              <a:rPr lang="en-US" altLang="zh-TW" sz="1800" dirty="0" smtClean="0">
                <a:solidFill>
                  <a:schemeClr val="bg1"/>
                </a:solidFill>
              </a:rPr>
              <a:t>【</a:t>
            </a:r>
            <a:r>
              <a:rPr lang="zh-TW" altLang="en-US" sz="1800" dirty="0" smtClean="0">
                <a:solidFill>
                  <a:schemeClr val="bg1"/>
                </a:solidFill>
              </a:rPr>
              <a:t>每戶儲蓄</a:t>
            </a:r>
            <a:r>
              <a:rPr lang="en-US" altLang="zh-TW" sz="1800" dirty="0" smtClean="0">
                <a:solidFill>
                  <a:schemeClr val="bg1"/>
                </a:solidFill>
              </a:rPr>
              <a:t>】</a:t>
            </a:r>
            <a:r>
              <a:rPr lang="zh-TW" altLang="en-US" sz="1800" dirty="0" smtClean="0">
                <a:solidFill>
                  <a:schemeClr val="bg1"/>
                </a:solidFill>
              </a:rPr>
              <a:t>變化量較大。</a:t>
            </a:r>
            <a:endParaRPr lang="en-US" altLang="zh-TW" sz="1800" dirty="0" smtClean="0">
              <a:solidFill>
                <a:schemeClr val="bg1"/>
              </a:solidFill>
            </a:endParaRP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altLang="zh-TW" sz="1800" dirty="0" smtClean="0">
                <a:solidFill>
                  <a:schemeClr val="bg1"/>
                </a:solidFill>
              </a:rPr>
              <a:t>2012</a:t>
            </a:r>
            <a:r>
              <a:rPr lang="zh-TW" altLang="en-US" sz="1800" dirty="0" smtClean="0">
                <a:solidFill>
                  <a:schemeClr val="bg1"/>
                </a:solidFill>
              </a:rPr>
              <a:t>年之後</a:t>
            </a:r>
            <a:r>
              <a:rPr lang="en-US" altLang="zh-TW" sz="1800" dirty="0" smtClean="0">
                <a:solidFill>
                  <a:schemeClr val="bg1"/>
                </a:solidFill>
              </a:rPr>
              <a:t>【</a:t>
            </a:r>
            <a:r>
              <a:rPr lang="zh-TW" altLang="en-US" sz="1800" dirty="0" smtClean="0">
                <a:solidFill>
                  <a:schemeClr val="bg1"/>
                </a:solidFill>
              </a:rPr>
              <a:t>可支配所得</a:t>
            </a:r>
            <a:r>
              <a:rPr lang="en-US" altLang="zh-TW" sz="1800" dirty="0" smtClean="0">
                <a:solidFill>
                  <a:schemeClr val="bg1"/>
                </a:solidFill>
              </a:rPr>
              <a:t>】</a:t>
            </a:r>
            <a:r>
              <a:rPr lang="zh-TW" altLang="en-US" sz="1800" dirty="0" smtClean="0">
                <a:solidFill>
                  <a:schemeClr val="bg1"/>
                </a:solidFill>
              </a:rPr>
              <a:t>有增加的趨勢。</a:t>
            </a:r>
            <a:endParaRPr lang="en-US" altLang="zh-TW" sz="1800" dirty="0" smtClean="0">
              <a:solidFill>
                <a:schemeClr val="bg1"/>
              </a:solidFill>
            </a:endParaRPr>
          </a:p>
          <a:p>
            <a:pPr marL="285750" lvl="6" indent="-285750">
              <a:buFont typeface="Arial" panose="020B0604020202020204" pitchFamily="34" charset="0"/>
              <a:buChar char="•"/>
            </a:pPr>
            <a:endParaRPr lang="en-US" altLang="zh-TW" sz="1800" dirty="0">
              <a:solidFill>
                <a:schemeClr val="bg1"/>
              </a:solidFill>
            </a:endParaRPr>
          </a:p>
        </p:txBody>
      </p:sp>
      <p:sp>
        <p:nvSpPr>
          <p:cNvPr id="3" name="Shape 1524"/>
          <p:cNvSpPr txBox="1">
            <a:spLocks/>
          </p:cNvSpPr>
          <p:nvPr/>
        </p:nvSpPr>
        <p:spPr>
          <a:xfrm>
            <a:off x="1969476" y="264416"/>
            <a:ext cx="7053943" cy="11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>
              <a:buSzPct val="25000"/>
            </a:pPr>
            <a:r>
              <a:rPr lang="zh-TW" sz="6000" dirty="0" smtClean="0">
                <a:latin typeface="Trebuchet MS"/>
                <a:ea typeface="Trebuchet MS"/>
                <a:cs typeface="Trebuchet MS"/>
                <a:sym typeface="Trebuchet MS"/>
              </a:rPr>
              <a:t>資料分析</a:t>
            </a:r>
            <a:r>
              <a:rPr lang="zh-TW" altLang="en-US" sz="6000" dirty="0" smtClean="0">
                <a:latin typeface="Trebuchet MS"/>
                <a:ea typeface="Trebuchet MS"/>
                <a:cs typeface="Trebuchet MS"/>
                <a:sym typeface="Trebuchet MS"/>
              </a:rPr>
              <a:t>─特殊範例</a:t>
            </a:r>
            <a:endParaRPr lang="zh-TW" sz="60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504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984737" y="1517299"/>
            <a:ext cx="717452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/>
            <a:r>
              <a:rPr lang="zh-TW" altLang="en-US" sz="2400" b="1" dirty="0" smtClean="0">
                <a:solidFill>
                  <a:schemeClr val="bg1"/>
                </a:solidFill>
              </a:rPr>
              <a:t>桃園市</a:t>
            </a:r>
            <a:r>
              <a:rPr lang="en-US" altLang="zh-TW" sz="2400" b="1" dirty="0">
                <a:solidFill>
                  <a:schemeClr val="bg1"/>
                </a:solidFill>
              </a:rPr>
              <a:t>(</a:t>
            </a:r>
            <a:r>
              <a:rPr lang="zh-TW" altLang="en-US" sz="2400" b="1" dirty="0">
                <a:solidFill>
                  <a:schemeClr val="bg1"/>
                </a:solidFill>
              </a:rPr>
              <a:t>當時</a:t>
            </a:r>
            <a:r>
              <a:rPr lang="zh-TW" altLang="en-US" sz="2400" b="1" dirty="0" smtClean="0">
                <a:solidFill>
                  <a:schemeClr val="bg1"/>
                </a:solidFill>
              </a:rPr>
              <a:t>為桃園縣</a:t>
            </a:r>
            <a:r>
              <a:rPr lang="en-US" altLang="zh-TW" sz="2400" b="1" dirty="0">
                <a:solidFill>
                  <a:schemeClr val="bg1"/>
                </a:solidFill>
              </a:rPr>
              <a:t>)</a:t>
            </a:r>
            <a:r>
              <a:rPr lang="zh-TW" altLang="en-US" sz="2400" b="1" dirty="0">
                <a:solidFill>
                  <a:schemeClr val="bg1"/>
                </a:solidFill>
              </a:rPr>
              <a:t>：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chemeClr val="bg1"/>
                </a:solidFill>
              </a:rPr>
              <a:t>2010-06-11</a:t>
            </a:r>
            <a:r>
              <a:rPr lang="zh-TW" altLang="en-US" sz="1800" dirty="0">
                <a:solidFill>
                  <a:schemeClr val="bg1"/>
                </a:solidFill>
              </a:rPr>
              <a:t>公視晚間新聞</a:t>
            </a:r>
            <a:r>
              <a:rPr lang="en-US" altLang="zh-TW" sz="1800" dirty="0">
                <a:solidFill>
                  <a:schemeClr val="bg1"/>
                </a:solidFill>
              </a:rPr>
              <a:t>(</a:t>
            </a:r>
            <a:r>
              <a:rPr lang="zh-TW" altLang="en-US" sz="1800" dirty="0">
                <a:solidFill>
                  <a:schemeClr val="bg1"/>
                </a:solidFill>
              </a:rPr>
              <a:t>桃園拚升格 公務員揪團獲獎惹議</a:t>
            </a:r>
            <a:r>
              <a:rPr lang="en-US" altLang="zh-TW" sz="1800" dirty="0">
                <a:solidFill>
                  <a:schemeClr val="bg1"/>
                </a:solidFill>
              </a:rPr>
              <a:t>)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endParaRPr lang="en-US" altLang="zh-TW" sz="1800" dirty="0">
              <a:solidFill>
                <a:schemeClr val="bg1"/>
              </a:solidFill>
            </a:endParaRP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chemeClr val="bg1"/>
                </a:solidFill>
              </a:rPr>
              <a:t>2010-4</a:t>
            </a:r>
            <a:r>
              <a:rPr lang="zh-TW" altLang="en-US" sz="1800" dirty="0">
                <a:solidFill>
                  <a:schemeClr val="bg1"/>
                </a:solidFill>
              </a:rPr>
              <a:t>月 社會增加率 </a:t>
            </a:r>
            <a:r>
              <a:rPr lang="en-US" altLang="zh-TW" sz="1800" dirty="0" smtClean="0">
                <a:solidFill>
                  <a:schemeClr val="bg1"/>
                </a:solidFill>
              </a:rPr>
              <a:t>0.91‰</a:t>
            </a:r>
            <a:r>
              <a:rPr lang="en-US" altLang="zh-TW" sz="1800" dirty="0">
                <a:solidFill>
                  <a:schemeClr val="bg1"/>
                </a:solidFill>
              </a:rPr>
              <a:t>	</a:t>
            </a:r>
            <a:r>
              <a:rPr lang="zh-TW" altLang="en-US" sz="1800" dirty="0">
                <a:solidFill>
                  <a:schemeClr val="bg1"/>
                </a:solidFill>
              </a:rPr>
              <a:t>人口</a:t>
            </a:r>
            <a:r>
              <a:rPr lang="en-US" altLang="zh-TW" sz="1800" dirty="0">
                <a:solidFill>
                  <a:schemeClr val="bg1"/>
                </a:solidFill>
              </a:rPr>
              <a:t>1985209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chemeClr val="bg1"/>
                </a:solidFill>
              </a:rPr>
              <a:t>2010-5</a:t>
            </a:r>
            <a:r>
              <a:rPr lang="zh-TW" altLang="en-US" sz="1800" dirty="0">
                <a:solidFill>
                  <a:schemeClr val="bg1"/>
                </a:solidFill>
              </a:rPr>
              <a:t>月 社會增加率 </a:t>
            </a:r>
            <a:r>
              <a:rPr lang="en-US" altLang="zh-TW" sz="1800" dirty="0" smtClean="0">
                <a:solidFill>
                  <a:schemeClr val="bg1"/>
                </a:solidFill>
              </a:rPr>
              <a:t>2.65</a:t>
            </a:r>
            <a:r>
              <a:rPr lang="en-US" altLang="zh-TW" sz="1800" dirty="0">
                <a:solidFill>
                  <a:schemeClr val="bg1"/>
                </a:solidFill>
              </a:rPr>
              <a:t> ‰ 	</a:t>
            </a:r>
            <a:r>
              <a:rPr lang="zh-TW" altLang="en-US" sz="1800" dirty="0">
                <a:solidFill>
                  <a:schemeClr val="bg1"/>
                </a:solidFill>
              </a:rPr>
              <a:t>人口</a:t>
            </a:r>
            <a:r>
              <a:rPr lang="en-US" altLang="zh-TW" sz="1800" dirty="0">
                <a:solidFill>
                  <a:schemeClr val="bg1"/>
                </a:solidFill>
              </a:rPr>
              <a:t>1990917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chemeClr val="bg1"/>
                </a:solidFill>
              </a:rPr>
              <a:t>2010-6</a:t>
            </a:r>
            <a:r>
              <a:rPr lang="zh-TW" altLang="en-US" sz="1800" dirty="0">
                <a:solidFill>
                  <a:schemeClr val="bg1"/>
                </a:solidFill>
              </a:rPr>
              <a:t>月 社會增加率 </a:t>
            </a:r>
            <a:r>
              <a:rPr lang="en-US" altLang="zh-TW" sz="1800" dirty="0" smtClean="0">
                <a:solidFill>
                  <a:schemeClr val="bg1"/>
                </a:solidFill>
              </a:rPr>
              <a:t>12.82</a:t>
            </a:r>
            <a:r>
              <a:rPr lang="en-US" altLang="zh-TW" sz="1800" dirty="0">
                <a:solidFill>
                  <a:schemeClr val="bg1"/>
                </a:solidFill>
              </a:rPr>
              <a:t> ‰ 	</a:t>
            </a:r>
            <a:r>
              <a:rPr lang="zh-TW" altLang="en-US" sz="1800" dirty="0">
                <a:solidFill>
                  <a:schemeClr val="bg1"/>
                </a:solidFill>
              </a:rPr>
              <a:t>人口</a:t>
            </a:r>
            <a:r>
              <a:rPr lang="en-US" altLang="zh-TW" sz="1800" dirty="0">
                <a:solidFill>
                  <a:schemeClr val="bg1"/>
                </a:solidFill>
              </a:rPr>
              <a:t>2017047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solidFill>
                  <a:schemeClr val="bg1"/>
                </a:solidFill>
              </a:rPr>
              <a:t>當月 桃園縣長吳志揚以盛大的儀式慶祝桃園縣人口正式突破兩百萬，達到了升格準直轄市的標準。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chemeClr val="bg1"/>
                </a:solidFill>
              </a:rPr>
              <a:t>2010-7</a:t>
            </a:r>
            <a:r>
              <a:rPr lang="zh-TW" altLang="en-US" sz="1800" dirty="0">
                <a:solidFill>
                  <a:schemeClr val="bg1"/>
                </a:solidFill>
              </a:rPr>
              <a:t>月 社會增加率 </a:t>
            </a:r>
            <a:r>
              <a:rPr lang="en-US" altLang="zh-TW" sz="1800" dirty="0">
                <a:solidFill>
                  <a:schemeClr val="bg1"/>
                </a:solidFill>
              </a:rPr>
              <a:t>-5.53%	</a:t>
            </a:r>
            <a:r>
              <a:rPr lang="zh-TW" altLang="en-US" sz="1800" dirty="0">
                <a:solidFill>
                  <a:schemeClr val="bg1"/>
                </a:solidFill>
              </a:rPr>
              <a:t>人口</a:t>
            </a:r>
            <a:r>
              <a:rPr lang="en-US" altLang="zh-TW" sz="1800" dirty="0">
                <a:solidFill>
                  <a:schemeClr val="bg1"/>
                </a:solidFill>
              </a:rPr>
              <a:t>2006213</a:t>
            </a:r>
            <a:endParaRPr lang="en-US" altLang="zh-TW" sz="1800" dirty="0" smtClean="0">
              <a:solidFill>
                <a:schemeClr val="bg1"/>
              </a:solidFill>
            </a:endParaRPr>
          </a:p>
          <a:p>
            <a:pPr lvl="6"/>
            <a:endParaRPr lang="en-US" altLang="zh-TW" sz="1800" dirty="0" smtClean="0">
              <a:solidFill>
                <a:schemeClr val="bg1"/>
              </a:solidFill>
            </a:endParaRPr>
          </a:p>
          <a:p>
            <a:pPr lvl="6"/>
            <a:r>
              <a:rPr lang="zh-TW" altLang="en-US" sz="2400" b="1" dirty="0" smtClean="0">
                <a:solidFill>
                  <a:schemeClr val="bg1"/>
                </a:solidFill>
              </a:rPr>
              <a:t>新竹縣</a:t>
            </a:r>
            <a:endParaRPr lang="zh-TW" altLang="en-US" sz="2400" b="1" dirty="0">
              <a:solidFill>
                <a:schemeClr val="bg1"/>
              </a:solidFill>
            </a:endParaRP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chemeClr val="bg1"/>
                </a:solidFill>
              </a:rPr>
              <a:t>2010</a:t>
            </a:r>
            <a:r>
              <a:rPr lang="zh-TW" altLang="en-US" sz="1800" dirty="0">
                <a:solidFill>
                  <a:schemeClr val="bg1"/>
                </a:solidFill>
              </a:rPr>
              <a:t>年</a:t>
            </a:r>
            <a:r>
              <a:rPr lang="en-US" altLang="zh-TW" sz="1800" dirty="0">
                <a:solidFill>
                  <a:schemeClr val="bg1"/>
                </a:solidFill>
              </a:rPr>
              <a:t>6</a:t>
            </a:r>
            <a:r>
              <a:rPr lang="zh-TW" altLang="en-US" sz="1800" dirty="0">
                <a:solidFill>
                  <a:schemeClr val="bg1"/>
                </a:solidFill>
              </a:rPr>
              <a:t>月→社會增加率爆低</a:t>
            </a:r>
            <a:r>
              <a:rPr lang="en-US" altLang="zh-TW" sz="1800" dirty="0">
                <a:solidFill>
                  <a:schemeClr val="bg1"/>
                </a:solidFill>
              </a:rPr>
              <a:t>-</a:t>
            </a:r>
            <a:r>
              <a:rPr lang="en-US" altLang="zh-TW" sz="1800" dirty="0" smtClean="0">
                <a:solidFill>
                  <a:schemeClr val="bg1"/>
                </a:solidFill>
              </a:rPr>
              <a:t>4.35</a:t>
            </a:r>
            <a:r>
              <a:rPr lang="zh-TW" altLang="en-US" sz="1800" dirty="0">
                <a:solidFill>
                  <a:schemeClr val="bg1"/>
                </a:solidFill>
              </a:rPr>
              <a:t> </a:t>
            </a:r>
            <a:r>
              <a:rPr lang="en-US" altLang="zh-TW" sz="1800" dirty="0" smtClean="0">
                <a:solidFill>
                  <a:schemeClr val="bg1"/>
                </a:solidFill>
              </a:rPr>
              <a:t>‰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Shape 1524"/>
          <p:cNvSpPr txBox="1">
            <a:spLocks/>
          </p:cNvSpPr>
          <p:nvPr/>
        </p:nvSpPr>
        <p:spPr>
          <a:xfrm>
            <a:off x="1969476" y="264416"/>
            <a:ext cx="7053943" cy="11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>
              <a:buSzPct val="25000"/>
            </a:pPr>
            <a:r>
              <a:rPr lang="zh-TW" sz="6000" dirty="0" smtClean="0">
                <a:latin typeface="Trebuchet MS"/>
                <a:ea typeface="Trebuchet MS"/>
                <a:cs typeface="Trebuchet MS"/>
                <a:sym typeface="Trebuchet MS"/>
              </a:rPr>
              <a:t>資料分析</a:t>
            </a:r>
            <a:r>
              <a:rPr lang="zh-TW" altLang="en-US" sz="6000" dirty="0" smtClean="0">
                <a:latin typeface="Trebuchet MS"/>
                <a:ea typeface="Trebuchet MS"/>
                <a:cs typeface="Trebuchet MS"/>
                <a:sym typeface="Trebuchet MS"/>
              </a:rPr>
              <a:t>─特殊範例</a:t>
            </a:r>
            <a:endParaRPr lang="zh-TW" sz="60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38493" t="23114" r="46139" b="48686"/>
          <a:stretch/>
        </p:blipFill>
        <p:spPr>
          <a:xfrm>
            <a:off x="5632100" y="1935797"/>
            <a:ext cx="2637694" cy="25793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2267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24"/>
          <p:cNvSpPr txBox="1">
            <a:spLocks/>
          </p:cNvSpPr>
          <p:nvPr/>
        </p:nvSpPr>
        <p:spPr>
          <a:xfrm>
            <a:off x="1909185" y="0"/>
            <a:ext cx="7094138" cy="11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>
              <a:buSzPct val="25000"/>
            </a:pPr>
            <a:r>
              <a:rPr lang="zh-TW" sz="6000" dirty="0" smtClean="0">
                <a:latin typeface="Trebuchet MS"/>
                <a:ea typeface="Trebuchet MS"/>
                <a:cs typeface="Trebuchet MS"/>
                <a:sym typeface="Trebuchet MS"/>
              </a:rPr>
              <a:t>資料分析</a:t>
            </a:r>
            <a:r>
              <a:rPr lang="zh-TW" altLang="en-US" sz="6000" dirty="0" smtClean="0">
                <a:latin typeface="Trebuchet MS"/>
                <a:ea typeface="Trebuchet MS"/>
                <a:cs typeface="Trebuchet MS"/>
                <a:sym typeface="Trebuchet MS"/>
              </a:rPr>
              <a:t>─結論</a:t>
            </a:r>
            <a:r>
              <a:rPr lang="en-US" altLang="zh-TW" sz="3600" dirty="0" smtClean="0"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zh-TW" altLang="en-US" sz="3600" dirty="0" smtClean="0">
                <a:latin typeface="Trebuchet MS"/>
                <a:ea typeface="Trebuchet MS"/>
                <a:cs typeface="Trebuchet MS"/>
                <a:sym typeface="Trebuchet MS"/>
              </a:rPr>
              <a:t>嘉義縣</a:t>
            </a:r>
            <a:r>
              <a:rPr lang="en-US" altLang="zh-TW" sz="3600" dirty="0" smtClean="0"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lang="zh-TW" sz="36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3168065198"/>
              </p:ext>
            </p:extLst>
          </p:nvPr>
        </p:nvGraphicFramePr>
        <p:xfrm>
          <a:off x="2579077" y="1079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91402" y="1159800"/>
            <a:ext cx="4381081" cy="20313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/>
                </a:solidFill>
              </a:rPr>
              <a:t>2002</a:t>
            </a:r>
            <a:r>
              <a:rPr lang="zh-TW" altLang="en-US" dirty="0" smtClean="0">
                <a:solidFill>
                  <a:schemeClr val="tx1"/>
                </a:solidFill>
              </a:rPr>
              <a:t>年加入</a:t>
            </a:r>
            <a:r>
              <a:rPr lang="en-US" altLang="zh-TW" dirty="0" smtClean="0">
                <a:solidFill>
                  <a:schemeClr val="tx1"/>
                </a:solidFill>
              </a:rPr>
              <a:t>WTO</a:t>
            </a:r>
            <a:r>
              <a:rPr lang="zh-TW" altLang="en-US" dirty="0" smtClean="0">
                <a:solidFill>
                  <a:schemeClr val="tx1"/>
                </a:solidFill>
              </a:rPr>
              <a:t>衝擊農業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嘉義主要產業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</a:rPr>
              <a:t>。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/>
                </a:solidFill>
              </a:rPr>
              <a:t>2005</a:t>
            </a:r>
            <a:r>
              <a:rPr lang="zh-TW" altLang="en-US" dirty="0" smtClean="0">
                <a:solidFill>
                  <a:schemeClr val="tx1"/>
                </a:solidFill>
              </a:rPr>
              <a:t>年由農業轉製造業，因為地理位置佳。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</a:rPr>
              <a:t>同</a:t>
            </a:r>
            <a:r>
              <a:rPr lang="zh-TW" altLang="en-US" dirty="0" smtClean="0">
                <a:solidFill>
                  <a:schemeClr val="tx1"/>
                </a:solidFill>
              </a:rPr>
              <a:t>年</a:t>
            </a:r>
            <a:r>
              <a:rPr lang="en-US" altLang="zh-TW" dirty="0" smtClean="0">
                <a:solidFill>
                  <a:schemeClr val="tx1"/>
                </a:solidFill>
              </a:rPr>
              <a:t>2005</a:t>
            </a:r>
            <a:r>
              <a:rPr lang="zh-TW" altLang="en-US" dirty="0" smtClean="0">
                <a:solidFill>
                  <a:schemeClr val="tx1"/>
                </a:solidFill>
              </a:rPr>
              <a:t>年社會增加率明顯增高。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/>
                </a:solidFill>
              </a:rPr>
              <a:t>2006</a:t>
            </a:r>
            <a:r>
              <a:rPr lang="zh-TW" altLang="en-US" dirty="0" smtClean="0">
                <a:solidFill>
                  <a:schemeClr val="tx1"/>
                </a:solidFill>
              </a:rPr>
              <a:t>年因為製造業與老人傳統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燒金子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</a:rPr>
              <a:t>的空汙問題、導致社會增加下降。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/>
                </a:solidFill>
              </a:rPr>
              <a:t>2010</a:t>
            </a:r>
            <a:r>
              <a:rPr lang="zh-TW" altLang="en-US" dirty="0" smtClean="0">
                <a:solidFill>
                  <a:schemeClr val="tx1"/>
                </a:solidFill>
              </a:rPr>
              <a:t>年服貿通過，嘉義縣大多為小廠商，無法出口，</a:t>
            </a:r>
            <a:r>
              <a:rPr lang="zh-TW" altLang="en-US" dirty="0">
                <a:solidFill>
                  <a:schemeClr val="tx1"/>
                </a:solidFill>
              </a:rPr>
              <a:t>重創</a:t>
            </a:r>
            <a:r>
              <a:rPr lang="zh-TW" altLang="en-US" dirty="0" smtClean="0">
                <a:solidFill>
                  <a:schemeClr val="tx1"/>
                </a:solidFill>
              </a:rPr>
              <a:t>製造業。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/>
                </a:solidFill>
              </a:rPr>
              <a:t>2010</a:t>
            </a:r>
            <a:r>
              <a:rPr lang="zh-TW" altLang="en-US" dirty="0" smtClean="0">
                <a:solidFill>
                  <a:schemeClr val="tx1"/>
                </a:solidFill>
              </a:rPr>
              <a:t>年後，重視觀光產業，但觀光、環保與開發無法兼得，因此工作機會並無明顯增加。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1402" y="4031903"/>
            <a:ext cx="2944167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/>
                </a:solidFill>
              </a:rPr>
              <a:t>2004</a:t>
            </a:r>
            <a:r>
              <a:rPr lang="zh-TW" altLang="en-US" dirty="0" smtClean="0">
                <a:solidFill>
                  <a:schemeClr val="tx1"/>
                </a:solidFill>
              </a:rPr>
              <a:t>年，高速公路通車，加速人口流失。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tx1"/>
                </a:solidFill>
              </a:rPr>
              <a:t>2006</a:t>
            </a:r>
            <a:r>
              <a:rPr lang="zh-TW" altLang="en-US" dirty="0" smtClean="0">
                <a:solidFill>
                  <a:schemeClr val="tx1"/>
                </a:solidFill>
              </a:rPr>
              <a:t>年，高鐵開通，也加速人口流失。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33103" y="2275243"/>
            <a:ext cx="2088384" cy="1169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/>
                </a:solidFill>
              </a:rPr>
              <a:t>教育優先區計畫：偏鄉地區的硬體資源金費預算增加，但師資還是留不住，人才持續外移。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82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524"/>
          <p:cNvSpPr txBox="1">
            <a:spLocks/>
          </p:cNvSpPr>
          <p:nvPr/>
        </p:nvSpPr>
        <p:spPr>
          <a:xfrm>
            <a:off x="1798653" y="261257"/>
            <a:ext cx="7556362" cy="11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indent="0">
              <a:spcBef>
                <a:spcPts val="0"/>
              </a:spcBef>
              <a:buClr>
                <a:srgbClr val="19BBD5"/>
              </a:buClr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>
              <a:buSzPct val="25000"/>
            </a:pPr>
            <a:r>
              <a:rPr lang="zh-TW" sz="6000" dirty="0" smtClean="0">
                <a:latin typeface="Trebuchet MS"/>
                <a:ea typeface="Trebuchet MS"/>
                <a:cs typeface="Trebuchet MS"/>
                <a:sym typeface="Trebuchet MS"/>
              </a:rPr>
              <a:t>資料分析</a:t>
            </a:r>
            <a:r>
              <a:rPr lang="zh-TW" altLang="en-US" sz="6000" dirty="0" smtClean="0">
                <a:latin typeface="Trebuchet MS"/>
                <a:ea typeface="Trebuchet MS"/>
                <a:cs typeface="Trebuchet MS"/>
                <a:sym typeface="Trebuchet MS"/>
              </a:rPr>
              <a:t>─解決辦法</a:t>
            </a:r>
            <a:endParaRPr lang="zh-TW" sz="60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065125" y="1421057"/>
            <a:ext cx="73654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/>
                </a:solidFill>
              </a:rPr>
              <a:t>工作機會，男人回來，成家立業。</a:t>
            </a:r>
            <a:r>
              <a:rPr lang="en-US" altLang="zh-TW" sz="3200" dirty="0" smtClean="0">
                <a:solidFill>
                  <a:schemeClr val="bg1"/>
                </a:solidFill>
              </a:rPr>
              <a:t>(</a:t>
            </a:r>
            <a:r>
              <a:rPr lang="zh-TW" altLang="en-US" sz="3200" dirty="0" smtClean="0">
                <a:solidFill>
                  <a:schemeClr val="bg1"/>
                </a:solidFill>
              </a:rPr>
              <a:t>開發、就業補助</a:t>
            </a:r>
            <a:r>
              <a:rPr lang="en-US" altLang="zh-TW" sz="3200" dirty="0" smtClean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/>
                </a:solidFill>
              </a:rPr>
              <a:t>教育的重要─土地</a:t>
            </a:r>
            <a:r>
              <a:rPr lang="en-US" altLang="zh-TW" sz="3200" dirty="0" smtClean="0">
                <a:solidFill>
                  <a:schemeClr val="bg1"/>
                </a:solidFill>
              </a:rPr>
              <a:t>(</a:t>
            </a:r>
            <a:r>
              <a:rPr lang="zh-TW" altLang="en-US" sz="3200" dirty="0" smtClean="0">
                <a:solidFill>
                  <a:schemeClr val="bg1"/>
                </a:solidFill>
              </a:rPr>
              <a:t>家鄉</a:t>
            </a:r>
            <a:r>
              <a:rPr lang="en-US" altLang="zh-TW" sz="3200" dirty="0" smtClean="0">
                <a:solidFill>
                  <a:schemeClr val="bg1"/>
                </a:solidFill>
              </a:rPr>
              <a:t>)</a:t>
            </a:r>
            <a:r>
              <a:rPr lang="zh-TW" altLang="en-US" sz="3200" dirty="0" smtClean="0">
                <a:solidFill>
                  <a:schemeClr val="bg1"/>
                </a:solidFill>
              </a:rPr>
              <a:t>的認同。</a:t>
            </a:r>
            <a:endParaRPr lang="en-US" altLang="zh-TW" sz="3200" dirty="0" smtClean="0">
              <a:solidFill>
                <a:schemeClr val="bg1"/>
              </a:solidFill>
            </a:endParaRPr>
          </a:p>
          <a:p>
            <a:endParaRPr lang="en-US" altLang="zh-TW" sz="3200" dirty="0" smtClean="0">
              <a:solidFill>
                <a:schemeClr val="bg1"/>
              </a:solidFill>
            </a:endParaRPr>
          </a:p>
          <a:p>
            <a:endParaRPr lang="en-US" altLang="zh-TW" sz="3200" dirty="0" smtClean="0">
              <a:solidFill>
                <a:schemeClr val="bg1"/>
              </a:solidFill>
            </a:endParaRPr>
          </a:p>
          <a:p>
            <a:endParaRPr lang="zh-TW" altLang="en-US" sz="3200" dirty="0">
              <a:solidFill>
                <a:schemeClr val="bg1"/>
              </a:solidFill>
            </a:endParaRPr>
          </a:p>
        </p:txBody>
      </p:sp>
      <p:pic>
        <p:nvPicPr>
          <p:cNvPr id="4098" name="Picture 2" descr="「工作機會 icon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876" y="3195673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相關圖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754" y="3195673"/>
            <a:ext cx="1799944" cy="179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51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Shape 1614"/>
          <p:cNvSpPr txBox="1">
            <a:spLocks noGrp="1"/>
          </p:cNvSpPr>
          <p:nvPr>
            <p:ph type="ctrTitle" idx="4294967295"/>
          </p:nvPr>
        </p:nvSpPr>
        <p:spPr>
          <a:xfrm>
            <a:off x="3057658" y="591068"/>
            <a:ext cx="4562098" cy="115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zh-TW" sz="8000" b="1" i="0" u="none" strike="noStrike" cap="none" dirty="0">
                <a:solidFill>
                  <a:srgbClr val="19BBD5"/>
                </a:solidFill>
              </a:rPr>
              <a:t>Thanks!</a:t>
            </a:r>
          </a:p>
        </p:txBody>
      </p:sp>
      <p:sp>
        <p:nvSpPr>
          <p:cNvPr id="1615" name="Shape 1615"/>
          <p:cNvSpPr txBox="1">
            <a:spLocks noGrp="1"/>
          </p:cNvSpPr>
          <p:nvPr>
            <p:ph type="body" idx="4294967295"/>
          </p:nvPr>
        </p:nvSpPr>
        <p:spPr>
          <a:xfrm>
            <a:off x="3267668" y="1706689"/>
            <a:ext cx="4562098" cy="246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Muli"/>
              <a:buNone/>
            </a:pPr>
            <a:r>
              <a:rPr lang="zh-TW" sz="3600" b="1" i="0" u="none" strike="noStrike" cap="none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Any questions?</a:t>
            </a:r>
          </a:p>
        </p:txBody>
      </p:sp>
      <p:grpSp>
        <p:nvGrpSpPr>
          <p:cNvPr id="1616" name="Shape 1616"/>
          <p:cNvGrpSpPr/>
          <p:nvPr/>
        </p:nvGrpSpPr>
        <p:grpSpPr>
          <a:xfrm flipH="1">
            <a:off x="905355" y="670080"/>
            <a:ext cx="2152303" cy="1864573"/>
            <a:chOff x="4088875" y="1431100"/>
            <a:chExt cx="3293000" cy="2852775"/>
          </a:xfrm>
        </p:grpSpPr>
        <p:sp>
          <p:nvSpPr>
            <p:cNvPr id="1617" name="Shape 1617"/>
            <p:cNvSpPr/>
            <p:nvPr/>
          </p:nvSpPr>
          <p:spPr>
            <a:xfrm>
              <a:off x="4831475" y="4136025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73" y="0"/>
                  </a:moveTo>
                  <a:lnTo>
                    <a:pt x="18" y="5458"/>
                  </a:lnTo>
                  <a:lnTo>
                    <a:pt x="61291" y="119999"/>
                  </a:lnTo>
                  <a:lnTo>
                    <a:pt x="120000" y="119999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Shape 1618"/>
            <p:cNvSpPr/>
            <p:nvPr/>
          </p:nvSpPr>
          <p:spPr>
            <a:xfrm>
              <a:off x="4697075" y="3907525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140" y="0"/>
                  </a:moveTo>
                  <a:lnTo>
                    <a:pt x="7" y="2144"/>
                  </a:lnTo>
                  <a:lnTo>
                    <a:pt x="41382" y="76070"/>
                  </a:lnTo>
                  <a:lnTo>
                    <a:pt x="84828" y="120000"/>
                  </a:lnTo>
                  <a:lnTo>
                    <a:pt x="120000" y="120000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Shape 1619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0" y="0"/>
                  </a:moveTo>
                  <a:lnTo>
                    <a:pt x="4" y="1992"/>
                  </a:lnTo>
                  <a:lnTo>
                    <a:pt x="26089" y="47071"/>
                  </a:lnTo>
                  <a:lnTo>
                    <a:pt x="97171" y="120000"/>
                  </a:lnTo>
                  <a:lnTo>
                    <a:pt x="120000" y="120000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Shape 1620"/>
            <p:cNvSpPr/>
            <p:nvPr/>
          </p:nvSpPr>
          <p:spPr>
            <a:xfrm>
              <a:off x="4434975" y="3447175"/>
              <a:ext cx="84680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31" y="3"/>
                  </a:moveTo>
                  <a:lnTo>
                    <a:pt x="3" y="968"/>
                  </a:lnTo>
                  <a:lnTo>
                    <a:pt x="18574" y="34220"/>
                  </a:lnTo>
                  <a:lnTo>
                    <a:pt x="103331" y="120000"/>
                  </a:lnTo>
                  <a:lnTo>
                    <a:pt x="119996" y="120000"/>
                  </a:lnTo>
                  <a:lnTo>
                    <a:pt x="1431" y="3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Shape 1621"/>
            <p:cNvSpPr/>
            <p:nvPr/>
          </p:nvSpPr>
          <p:spPr>
            <a:xfrm>
              <a:off x="4300575" y="3218700"/>
              <a:ext cx="1078649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" y="0"/>
                  </a:moveTo>
                  <a:lnTo>
                    <a:pt x="0" y="757"/>
                  </a:lnTo>
                  <a:lnTo>
                    <a:pt x="14954" y="26877"/>
                  </a:lnTo>
                  <a:lnTo>
                    <a:pt x="106914" y="120000"/>
                  </a:lnTo>
                  <a:lnTo>
                    <a:pt x="119997" y="120000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Shape 1622"/>
            <p:cNvSpPr/>
            <p:nvPr/>
          </p:nvSpPr>
          <p:spPr>
            <a:xfrm>
              <a:off x="4169525" y="2990200"/>
              <a:ext cx="1307149" cy="12936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7" y="2"/>
                  </a:moveTo>
                  <a:lnTo>
                    <a:pt x="2" y="623"/>
                  </a:lnTo>
                  <a:lnTo>
                    <a:pt x="12030" y="21819"/>
                  </a:lnTo>
                  <a:lnTo>
                    <a:pt x="109201" y="120000"/>
                  </a:lnTo>
                  <a:lnTo>
                    <a:pt x="119997" y="120000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Shape 1623"/>
            <p:cNvSpPr/>
            <p:nvPr/>
          </p:nvSpPr>
          <p:spPr>
            <a:xfrm>
              <a:off x="4088875" y="2822200"/>
              <a:ext cx="1481874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33" y="0"/>
                  </a:moveTo>
                  <a:lnTo>
                    <a:pt x="2" y="3035"/>
                  </a:lnTo>
                  <a:lnTo>
                    <a:pt x="6532" y="14344"/>
                  </a:lnTo>
                  <a:lnTo>
                    <a:pt x="110748" y="119999"/>
                  </a:lnTo>
                  <a:lnTo>
                    <a:pt x="119997" y="119999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Shape 1624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48" y="1"/>
                  </a:moveTo>
                  <a:lnTo>
                    <a:pt x="0" y="5563"/>
                  </a:lnTo>
                  <a:lnTo>
                    <a:pt x="111242" y="120000"/>
                  </a:lnTo>
                  <a:lnTo>
                    <a:pt x="119998" y="120000"/>
                  </a:lnTo>
                  <a:lnTo>
                    <a:pt x="33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Shape 1625"/>
            <p:cNvSpPr/>
            <p:nvPr/>
          </p:nvSpPr>
          <p:spPr>
            <a:xfrm>
              <a:off x="4139275" y="2697875"/>
              <a:ext cx="1626374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" y="0"/>
                  </a:moveTo>
                  <a:lnTo>
                    <a:pt x="1" y="5593"/>
                  </a:lnTo>
                  <a:lnTo>
                    <a:pt x="111568" y="120000"/>
                  </a:lnTo>
                  <a:lnTo>
                    <a:pt x="119998" y="12000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Shape 1626"/>
            <p:cNvSpPr/>
            <p:nvPr/>
          </p:nvSpPr>
          <p:spPr>
            <a:xfrm>
              <a:off x="4172900" y="2637375"/>
              <a:ext cx="1690175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00" y="1"/>
                  </a:moveTo>
                  <a:lnTo>
                    <a:pt x="0" y="5389"/>
                  </a:lnTo>
                  <a:lnTo>
                    <a:pt x="111650" y="120000"/>
                  </a:lnTo>
                  <a:lnTo>
                    <a:pt x="120000" y="120000"/>
                  </a:lnTo>
                  <a:lnTo>
                    <a:pt x="3100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Shape 1627"/>
            <p:cNvSpPr/>
            <p:nvPr/>
          </p:nvSpPr>
          <p:spPr>
            <a:xfrm>
              <a:off x="4209850" y="2576900"/>
              <a:ext cx="1750674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64" y="1"/>
                  </a:moveTo>
                  <a:lnTo>
                    <a:pt x="0" y="4961"/>
                  </a:lnTo>
                  <a:lnTo>
                    <a:pt x="111937" y="120000"/>
                  </a:lnTo>
                  <a:lnTo>
                    <a:pt x="120000" y="120000"/>
                  </a:lnTo>
                  <a:lnTo>
                    <a:pt x="276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Shape 1628"/>
            <p:cNvSpPr/>
            <p:nvPr/>
          </p:nvSpPr>
          <p:spPr>
            <a:xfrm>
              <a:off x="4243450" y="2513050"/>
              <a:ext cx="1814524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90" y="1"/>
                  </a:moveTo>
                  <a:lnTo>
                    <a:pt x="1" y="5011"/>
                  </a:lnTo>
                  <a:lnTo>
                    <a:pt x="112221" y="120000"/>
                  </a:lnTo>
                  <a:lnTo>
                    <a:pt x="120000" y="120000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Shape 1629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0" y="1"/>
                  </a:moveTo>
                  <a:lnTo>
                    <a:pt x="0" y="4844"/>
                  </a:lnTo>
                  <a:lnTo>
                    <a:pt x="112472" y="120000"/>
                  </a:lnTo>
                  <a:lnTo>
                    <a:pt x="119998" y="120000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Shape 1630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07" y="0"/>
                  </a:moveTo>
                  <a:lnTo>
                    <a:pt x="0" y="4689"/>
                  </a:lnTo>
                  <a:lnTo>
                    <a:pt x="112916" y="120000"/>
                  </a:lnTo>
                  <a:lnTo>
                    <a:pt x="120000" y="120000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Shape 1631"/>
            <p:cNvSpPr/>
            <p:nvPr/>
          </p:nvSpPr>
          <p:spPr>
            <a:xfrm>
              <a:off x="4350975" y="232825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27" y="1"/>
                  </a:moveTo>
                  <a:lnTo>
                    <a:pt x="1" y="4536"/>
                  </a:lnTo>
                  <a:lnTo>
                    <a:pt x="113131" y="120000"/>
                  </a:lnTo>
                  <a:lnTo>
                    <a:pt x="120000" y="120000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Shape 1632"/>
            <p:cNvSpPr/>
            <p:nvPr/>
          </p:nvSpPr>
          <p:spPr>
            <a:xfrm>
              <a:off x="4384575" y="2267775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45" y="0"/>
                  </a:moveTo>
                  <a:lnTo>
                    <a:pt x="1" y="4400"/>
                  </a:lnTo>
                  <a:lnTo>
                    <a:pt x="113344" y="120000"/>
                  </a:lnTo>
                  <a:lnTo>
                    <a:pt x="119998" y="120000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Shape 1633"/>
            <p:cNvSpPr/>
            <p:nvPr/>
          </p:nvSpPr>
          <p:spPr>
            <a:xfrm>
              <a:off x="4421550" y="2207275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71" y="1"/>
                  </a:moveTo>
                  <a:lnTo>
                    <a:pt x="0" y="4273"/>
                  </a:lnTo>
                  <a:lnTo>
                    <a:pt x="113342" y="120000"/>
                  </a:lnTo>
                  <a:lnTo>
                    <a:pt x="119998" y="120000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Shape 1634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1"/>
                  </a:moveTo>
                  <a:lnTo>
                    <a:pt x="1" y="3962"/>
                  </a:lnTo>
                  <a:lnTo>
                    <a:pt x="116214" y="120000"/>
                  </a:lnTo>
                  <a:lnTo>
                    <a:pt x="118296" y="120000"/>
                  </a:lnTo>
                  <a:lnTo>
                    <a:pt x="120000" y="117169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Shape 1635"/>
            <p:cNvSpPr/>
            <p:nvPr/>
          </p:nvSpPr>
          <p:spPr>
            <a:xfrm>
              <a:off x="4492100" y="2082950"/>
              <a:ext cx="2133750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1"/>
                  </a:moveTo>
                  <a:lnTo>
                    <a:pt x="1" y="4100"/>
                  </a:lnTo>
                  <a:lnTo>
                    <a:pt x="117542" y="120000"/>
                  </a:lnTo>
                  <a:lnTo>
                    <a:pt x="119998" y="115900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Shape 1636"/>
            <p:cNvSpPr/>
            <p:nvPr/>
          </p:nvSpPr>
          <p:spPr>
            <a:xfrm>
              <a:off x="4529075" y="2022475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099"/>
                  </a:lnTo>
                  <a:lnTo>
                    <a:pt x="117538" y="119998"/>
                  </a:lnTo>
                  <a:lnTo>
                    <a:pt x="119998" y="115899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Shape 1637"/>
            <p:cNvSpPr/>
            <p:nvPr/>
          </p:nvSpPr>
          <p:spPr>
            <a:xfrm>
              <a:off x="4562675" y="1962000"/>
              <a:ext cx="2133724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4105"/>
                  </a:lnTo>
                  <a:lnTo>
                    <a:pt x="117543" y="119999"/>
                  </a:lnTo>
                  <a:lnTo>
                    <a:pt x="120000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Shape 1638"/>
            <p:cNvSpPr/>
            <p:nvPr/>
          </p:nvSpPr>
          <p:spPr>
            <a:xfrm>
              <a:off x="4599625" y="1898150"/>
              <a:ext cx="2130375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8" y="119998"/>
                  </a:lnTo>
                  <a:lnTo>
                    <a:pt x="120000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Shape 1639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1" y="4099"/>
                  </a:lnTo>
                  <a:lnTo>
                    <a:pt x="117542" y="119999"/>
                  </a:lnTo>
                  <a:lnTo>
                    <a:pt x="119998" y="115900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Shape 1640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0" y="4107"/>
                  </a:lnTo>
                  <a:lnTo>
                    <a:pt x="117728" y="119998"/>
                  </a:lnTo>
                  <a:lnTo>
                    <a:pt x="120000" y="115892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Shape 1641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539" y="119999"/>
                  </a:lnTo>
                  <a:lnTo>
                    <a:pt x="120000" y="11590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Shape 1642"/>
            <p:cNvSpPr/>
            <p:nvPr/>
          </p:nvSpPr>
          <p:spPr>
            <a:xfrm>
              <a:off x="4740750" y="16528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61" y="1"/>
                  </a:moveTo>
                  <a:lnTo>
                    <a:pt x="1" y="4100"/>
                  </a:lnTo>
                  <a:lnTo>
                    <a:pt x="117727" y="120000"/>
                  </a:lnTo>
                  <a:lnTo>
                    <a:pt x="119998" y="115900"/>
                  </a:lnTo>
                  <a:lnTo>
                    <a:pt x="2461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Shape 1643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1" y="1"/>
                  </a:moveTo>
                  <a:lnTo>
                    <a:pt x="0" y="4105"/>
                  </a:lnTo>
                  <a:lnTo>
                    <a:pt x="117538" y="119999"/>
                  </a:lnTo>
                  <a:lnTo>
                    <a:pt x="120000" y="116080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Shape 1644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57" y="0"/>
                  </a:moveTo>
                  <a:lnTo>
                    <a:pt x="0" y="3919"/>
                  </a:lnTo>
                  <a:lnTo>
                    <a:pt x="117542" y="119998"/>
                  </a:lnTo>
                  <a:lnTo>
                    <a:pt x="119998" y="11589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Shape 1645"/>
            <p:cNvSpPr/>
            <p:nvPr/>
          </p:nvSpPr>
          <p:spPr>
            <a:xfrm>
              <a:off x="4848275" y="1468050"/>
              <a:ext cx="2130399" cy="2163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72" y="0"/>
                  </a:moveTo>
                  <a:lnTo>
                    <a:pt x="1" y="4099"/>
                  </a:lnTo>
                  <a:lnTo>
                    <a:pt x="117727" y="119998"/>
                  </a:lnTo>
                  <a:lnTo>
                    <a:pt x="119998" y="11589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Shape 1646"/>
            <p:cNvSpPr/>
            <p:nvPr/>
          </p:nvSpPr>
          <p:spPr>
            <a:xfrm>
              <a:off x="4881875" y="1431100"/>
              <a:ext cx="2133750" cy="21404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02" y="0"/>
                  </a:moveTo>
                  <a:lnTo>
                    <a:pt x="1" y="2825"/>
                  </a:lnTo>
                  <a:lnTo>
                    <a:pt x="117542" y="120000"/>
                  </a:lnTo>
                  <a:lnTo>
                    <a:pt x="120000" y="115855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Shape 1647"/>
            <p:cNvSpPr/>
            <p:nvPr/>
          </p:nvSpPr>
          <p:spPr>
            <a:xfrm>
              <a:off x="4928925" y="1431100"/>
              <a:ext cx="2120299" cy="207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717" y="119998"/>
                  </a:lnTo>
                  <a:lnTo>
                    <a:pt x="120000" y="115726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026375" y="1431100"/>
              <a:ext cx="2059824" cy="2016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454" y="120000"/>
                  </a:lnTo>
                  <a:lnTo>
                    <a:pt x="119998" y="115599"/>
                  </a:lnTo>
                  <a:lnTo>
                    <a:pt x="6852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123825" y="1431100"/>
              <a:ext cx="1995974" cy="19556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574" y="120000"/>
                  </a:lnTo>
                  <a:lnTo>
                    <a:pt x="119998" y="115463"/>
                  </a:lnTo>
                  <a:lnTo>
                    <a:pt x="7071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290" y="120000"/>
                  </a:lnTo>
                  <a:lnTo>
                    <a:pt x="120000" y="115310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203" y="119998"/>
                  </a:lnTo>
                  <a:lnTo>
                    <a:pt x="119998" y="115155"/>
                  </a:lnTo>
                  <a:lnTo>
                    <a:pt x="7313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416150" y="1431100"/>
              <a:ext cx="1811175" cy="17708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04" y="119998"/>
                  </a:lnTo>
                  <a:lnTo>
                    <a:pt x="119998" y="114988"/>
                  </a:lnTo>
                  <a:lnTo>
                    <a:pt x="7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510250" y="1431100"/>
              <a:ext cx="1754025" cy="17069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7010" y="119998"/>
                  </a:lnTo>
                  <a:lnTo>
                    <a:pt x="120000" y="115038"/>
                  </a:lnTo>
                  <a:lnTo>
                    <a:pt x="8045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7675" y="1431100"/>
              <a:ext cx="1690199" cy="164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7137" y="119998"/>
                  </a:lnTo>
                  <a:lnTo>
                    <a:pt x="120000" y="114610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782" y="120000"/>
                  </a:lnTo>
                  <a:lnTo>
                    <a:pt x="119998" y="114406"/>
                  </a:lnTo>
                  <a:lnTo>
                    <a:pt x="8660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802575" y="1431100"/>
              <a:ext cx="1565875" cy="15255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" y="0"/>
                  </a:moveTo>
                  <a:lnTo>
                    <a:pt x="116907" y="119998"/>
                  </a:lnTo>
                  <a:lnTo>
                    <a:pt x="119998" y="114184"/>
                  </a:lnTo>
                  <a:lnTo>
                    <a:pt x="901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900025" y="1431100"/>
              <a:ext cx="1481850" cy="1461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368" y="119999"/>
                  </a:lnTo>
                  <a:lnTo>
                    <a:pt x="120000" y="117241"/>
                  </a:lnTo>
                  <a:lnTo>
                    <a:pt x="113468" y="105655"/>
                  </a:lnTo>
                  <a:lnTo>
                    <a:pt x="9251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997475" y="1431100"/>
              <a:ext cx="1307125" cy="1297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765" y="120000"/>
                  </a:lnTo>
                  <a:lnTo>
                    <a:pt x="119999" y="119067"/>
                  </a:lnTo>
                  <a:lnTo>
                    <a:pt x="107659" y="97927"/>
                  </a:lnTo>
                  <a:lnTo>
                    <a:pt x="10488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Shape 1659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" y="0"/>
                  </a:moveTo>
                  <a:lnTo>
                    <a:pt x="118872" y="120000"/>
                  </a:lnTo>
                  <a:lnTo>
                    <a:pt x="119997" y="119242"/>
                  </a:lnTo>
                  <a:lnTo>
                    <a:pt x="105372" y="93122"/>
                  </a:lnTo>
                  <a:lnTo>
                    <a:pt x="12752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Shape 1660"/>
            <p:cNvSpPr/>
            <p:nvPr/>
          </p:nvSpPr>
          <p:spPr>
            <a:xfrm>
              <a:off x="6189000" y="1431100"/>
              <a:ext cx="850150" cy="83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574" y="119996"/>
                  </a:lnTo>
                  <a:lnTo>
                    <a:pt x="119996" y="119031"/>
                  </a:lnTo>
                  <a:lnTo>
                    <a:pt x="101025" y="85779"/>
                  </a:lnTo>
                  <a:lnTo>
                    <a:pt x="16602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Shape 1661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8039" y="120000"/>
                  </a:lnTo>
                  <a:lnTo>
                    <a:pt x="119995" y="118007"/>
                  </a:lnTo>
                  <a:lnTo>
                    <a:pt x="94560" y="72928"/>
                  </a:lnTo>
                  <a:lnTo>
                    <a:pt x="22823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Shape 1662"/>
            <p:cNvSpPr/>
            <p:nvPr/>
          </p:nvSpPr>
          <p:spPr>
            <a:xfrm>
              <a:off x="6383900" y="1431100"/>
              <a:ext cx="389799" cy="3763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16890" y="120000"/>
                  </a:lnTo>
                  <a:lnTo>
                    <a:pt x="119992" y="117855"/>
                  </a:lnTo>
                  <a:lnTo>
                    <a:pt x="78617" y="44998"/>
                  </a:lnTo>
                  <a:lnTo>
                    <a:pt x="36203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Shape 1663"/>
            <p:cNvSpPr/>
            <p:nvPr/>
          </p:nvSpPr>
          <p:spPr>
            <a:xfrm>
              <a:off x="6481325" y="1431100"/>
              <a:ext cx="157950" cy="1478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" y="0"/>
                  </a:moveTo>
                  <a:lnTo>
                    <a:pt x="112345" y="119999"/>
                  </a:lnTo>
                  <a:lnTo>
                    <a:pt x="120000" y="114541"/>
                  </a:lnTo>
                  <a:lnTo>
                    <a:pt x="58727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4" name="Shape 1664"/>
          <p:cNvSpPr/>
          <p:nvPr/>
        </p:nvSpPr>
        <p:spPr>
          <a:xfrm>
            <a:off x="1591717" y="1212579"/>
            <a:ext cx="779559" cy="7795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5466" y="53485"/>
                </a:moveTo>
                <a:lnTo>
                  <a:pt x="36808" y="53674"/>
                </a:lnTo>
                <a:lnTo>
                  <a:pt x="38150" y="54058"/>
                </a:lnTo>
                <a:lnTo>
                  <a:pt x="39296" y="54827"/>
                </a:lnTo>
                <a:lnTo>
                  <a:pt x="40449" y="55597"/>
                </a:lnTo>
                <a:lnTo>
                  <a:pt x="41211" y="56742"/>
                </a:lnTo>
                <a:lnTo>
                  <a:pt x="41792" y="58085"/>
                </a:lnTo>
                <a:lnTo>
                  <a:pt x="42176" y="59427"/>
                </a:lnTo>
                <a:lnTo>
                  <a:pt x="42364" y="60957"/>
                </a:lnTo>
                <a:lnTo>
                  <a:pt x="42176" y="62495"/>
                </a:lnTo>
                <a:lnTo>
                  <a:pt x="41792" y="63837"/>
                </a:lnTo>
                <a:lnTo>
                  <a:pt x="41211" y="65179"/>
                </a:lnTo>
                <a:lnTo>
                  <a:pt x="40449" y="66325"/>
                </a:lnTo>
                <a:lnTo>
                  <a:pt x="39296" y="67094"/>
                </a:lnTo>
                <a:lnTo>
                  <a:pt x="38150" y="67863"/>
                </a:lnTo>
                <a:lnTo>
                  <a:pt x="36808" y="68248"/>
                </a:lnTo>
                <a:lnTo>
                  <a:pt x="35466" y="68436"/>
                </a:lnTo>
                <a:lnTo>
                  <a:pt x="34124" y="68248"/>
                </a:lnTo>
                <a:lnTo>
                  <a:pt x="32782" y="67863"/>
                </a:lnTo>
                <a:lnTo>
                  <a:pt x="31628" y="67094"/>
                </a:lnTo>
                <a:lnTo>
                  <a:pt x="30482" y="66325"/>
                </a:lnTo>
                <a:lnTo>
                  <a:pt x="29713" y="65179"/>
                </a:lnTo>
                <a:lnTo>
                  <a:pt x="29140" y="63837"/>
                </a:lnTo>
                <a:lnTo>
                  <a:pt x="28756" y="62495"/>
                </a:lnTo>
                <a:lnTo>
                  <a:pt x="28567" y="60957"/>
                </a:lnTo>
                <a:lnTo>
                  <a:pt x="28756" y="59427"/>
                </a:lnTo>
                <a:lnTo>
                  <a:pt x="29140" y="58085"/>
                </a:lnTo>
                <a:lnTo>
                  <a:pt x="29713" y="56742"/>
                </a:lnTo>
                <a:lnTo>
                  <a:pt x="30482" y="55597"/>
                </a:lnTo>
                <a:lnTo>
                  <a:pt x="31628" y="54827"/>
                </a:lnTo>
                <a:lnTo>
                  <a:pt x="32782" y="54058"/>
                </a:lnTo>
                <a:lnTo>
                  <a:pt x="34124" y="53674"/>
                </a:lnTo>
                <a:lnTo>
                  <a:pt x="35466" y="53485"/>
                </a:lnTo>
                <a:close/>
                <a:moveTo>
                  <a:pt x="84533" y="53485"/>
                </a:moveTo>
                <a:lnTo>
                  <a:pt x="85875" y="53674"/>
                </a:lnTo>
                <a:lnTo>
                  <a:pt x="87217" y="54058"/>
                </a:lnTo>
                <a:lnTo>
                  <a:pt x="88371" y="54827"/>
                </a:lnTo>
                <a:lnTo>
                  <a:pt x="89517" y="55597"/>
                </a:lnTo>
                <a:lnTo>
                  <a:pt x="90286" y="56742"/>
                </a:lnTo>
                <a:lnTo>
                  <a:pt x="90859" y="58085"/>
                </a:lnTo>
                <a:lnTo>
                  <a:pt x="91243" y="59427"/>
                </a:lnTo>
                <a:lnTo>
                  <a:pt x="91432" y="60957"/>
                </a:lnTo>
                <a:lnTo>
                  <a:pt x="91243" y="62495"/>
                </a:lnTo>
                <a:lnTo>
                  <a:pt x="90859" y="63837"/>
                </a:lnTo>
                <a:lnTo>
                  <a:pt x="90286" y="65179"/>
                </a:lnTo>
                <a:lnTo>
                  <a:pt x="89517" y="66325"/>
                </a:lnTo>
                <a:lnTo>
                  <a:pt x="88371" y="67094"/>
                </a:lnTo>
                <a:lnTo>
                  <a:pt x="87217" y="67863"/>
                </a:lnTo>
                <a:lnTo>
                  <a:pt x="85875" y="68248"/>
                </a:lnTo>
                <a:lnTo>
                  <a:pt x="84533" y="68436"/>
                </a:lnTo>
                <a:lnTo>
                  <a:pt x="83191" y="68248"/>
                </a:lnTo>
                <a:lnTo>
                  <a:pt x="81849" y="67863"/>
                </a:lnTo>
                <a:lnTo>
                  <a:pt x="80703" y="67094"/>
                </a:lnTo>
                <a:lnTo>
                  <a:pt x="79550" y="66325"/>
                </a:lnTo>
                <a:lnTo>
                  <a:pt x="78780" y="65179"/>
                </a:lnTo>
                <a:lnTo>
                  <a:pt x="78207" y="63837"/>
                </a:lnTo>
                <a:lnTo>
                  <a:pt x="77823" y="62495"/>
                </a:lnTo>
                <a:lnTo>
                  <a:pt x="77635" y="60957"/>
                </a:lnTo>
                <a:lnTo>
                  <a:pt x="77823" y="59427"/>
                </a:lnTo>
                <a:lnTo>
                  <a:pt x="78207" y="58085"/>
                </a:lnTo>
                <a:lnTo>
                  <a:pt x="78780" y="56742"/>
                </a:lnTo>
                <a:lnTo>
                  <a:pt x="79550" y="55597"/>
                </a:lnTo>
                <a:lnTo>
                  <a:pt x="80703" y="54827"/>
                </a:lnTo>
                <a:lnTo>
                  <a:pt x="81849" y="54058"/>
                </a:lnTo>
                <a:lnTo>
                  <a:pt x="83191" y="53674"/>
                </a:lnTo>
                <a:lnTo>
                  <a:pt x="84533" y="53485"/>
                </a:lnTo>
                <a:close/>
                <a:moveTo>
                  <a:pt x="88748" y="80130"/>
                </a:moveTo>
                <a:lnTo>
                  <a:pt x="89517" y="80319"/>
                </a:lnTo>
                <a:lnTo>
                  <a:pt x="90090" y="80515"/>
                </a:lnTo>
                <a:lnTo>
                  <a:pt x="90859" y="80892"/>
                </a:lnTo>
                <a:lnTo>
                  <a:pt x="91432" y="81276"/>
                </a:lnTo>
                <a:lnTo>
                  <a:pt x="91816" y="81857"/>
                </a:lnTo>
                <a:lnTo>
                  <a:pt x="92201" y="82618"/>
                </a:lnTo>
                <a:lnTo>
                  <a:pt x="92389" y="83387"/>
                </a:lnTo>
                <a:lnTo>
                  <a:pt x="92586" y="83960"/>
                </a:lnTo>
                <a:lnTo>
                  <a:pt x="92389" y="84729"/>
                </a:lnTo>
                <a:lnTo>
                  <a:pt x="92201" y="85499"/>
                </a:lnTo>
                <a:lnTo>
                  <a:pt x="91816" y="86071"/>
                </a:lnTo>
                <a:lnTo>
                  <a:pt x="91432" y="86841"/>
                </a:lnTo>
                <a:lnTo>
                  <a:pt x="88175" y="89713"/>
                </a:lnTo>
                <a:lnTo>
                  <a:pt x="84722" y="92397"/>
                </a:lnTo>
                <a:lnTo>
                  <a:pt x="80892" y="94500"/>
                </a:lnTo>
                <a:lnTo>
                  <a:pt x="77062" y="96423"/>
                </a:lnTo>
                <a:lnTo>
                  <a:pt x="72839" y="97765"/>
                </a:lnTo>
                <a:lnTo>
                  <a:pt x="68813" y="98911"/>
                </a:lnTo>
                <a:lnTo>
                  <a:pt x="64410" y="99484"/>
                </a:lnTo>
                <a:lnTo>
                  <a:pt x="60000" y="99680"/>
                </a:lnTo>
                <a:lnTo>
                  <a:pt x="55589" y="99484"/>
                </a:lnTo>
                <a:lnTo>
                  <a:pt x="51178" y="98911"/>
                </a:lnTo>
                <a:lnTo>
                  <a:pt x="47160" y="97765"/>
                </a:lnTo>
                <a:lnTo>
                  <a:pt x="42937" y="96423"/>
                </a:lnTo>
                <a:lnTo>
                  <a:pt x="39107" y="94500"/>
                </a:lnTo>
                <a:lnTo>
                  <a:pt x="35270" y="92397"/>
                </a:lnTo>
                <a:lnTo>
                  <a:pt x="31824" y="89713"/>
                </a:lnTo>
                <a:lnTo>
                  <a:pt x="28567" y="86841"/>
                </a:lnTo>
                <a:lnTo>
                  <a:pt x="28183" y="86071"/>
                </a:lnTo>
                <a:lnTo>
                  <a:pt x="27798" y="85499"/>
                </a:lnTo>
                <a:lnTo>
                  <a:pt x="27602" y="84729"/>
                </a:lnTo>
                <a:lnTo>
                  <a:pt x="27413" y="83960"/>
                </a:lnTo>
                <a:lnTo>
                  <a:pt x="27602" y="83387"/>
                </a:lnTo>
                <a:lnTo>
                  <a:pt x="27798" y="82618"/>
                </a:lnTo>
                <a:lnTo>
                  <a:pt x="28183" y="81857"/>
                </a:lnTo>
                <a:lnTo>
                  <a:pt x="28567" y="81276"/>
                </a:lnTo>
                <a:lnTo>
                  <a:pt x="29140" y="80892"/>
                </a:lnTo>
                <a:lnTo>
                  <a:pt x="29909" y="80515"/>
                </a:lnTo>
                <a:lnTo>
                  <a:pt x="30482" y="80319"/>
                </a:lnTo>
                <a:lnTo>
                  <a:pt x="31243" y="80130"/>
                </a:lnTo>
                <a:lnTo>
                  <a:pt x="32013" y="80319"/>
                </a:lnTo>
                <a:lnTo>
                  <a:pt x="32782" y="80515"/>
                </a:lnTo>
                <a:lnTo>
                  <a:pt x="33355" y="80892"/>
                </a:lnTo>
                <a:lnTo>
                  <a:pt x="33928" y="81276"/>
                </a:lnTo>
                <a:lnTo>
                  <a:pt x="36808" y="83772"/>
                </a:lnTo>
                <a:lnTo>
                  <a:pt x="39680" y="85875"/>
                </a:lnTo>
                <a:lnTo>
                  <a:pt x="42749" y="87798"/>
                </a:lnTo>
                <a:lnTo>
                  <a:pt x="46006" y="89328"/>
                </a:lnTo>
                <a:lnTo>
                  <a:pt x="49263" y="90482"/>
                </a:lnTo>
                <a:lnTo>
                  <a:pt x="52716" y="91440"/>
                </a:lnTo>
                <a:lnTo>
                  <a:pt x="56358" y="91824"/>
                </a:lnTo>
                <a:lnTo>
                  <a:pt x="60000" y="92013"/>
                </a:lnTo>
                <a:lnTo>
                  <a:pt x="63641" y="91824"/>
                </a:lnTo>
                <a:lnTo>
                  <a:pt x="67283" y="91440"/>
                </a:lnTo>
                <a:lnTo>
                  <a:pt x="70736" y="90482"/>
                </a:lnTo>
                <a:lnTo>
                  <a:pt x="73993" y="89328"/>
                </a:lnTo>
                <a:lnTo>
                  <a:pt x="77250" y="87798"/>
                </a:lnTo>
                <a:lnTo>
                  <a:pt x="80319" y="85875"/>
                </a:lnTo>
                <a:lnTo>
                  <a:pt x="83191" y="83772"/>
                </a:lnTo>
                <a:lnTo>
                  <a:pt x="86064" y="81276"/>
                </a:lnTo>
                <a:lnTo>
                  <a:pt x="86644" y="80892"/>
                </a:lnTo>
                <a:lnTo>
                  <a:pt x="87217" y="80515"/>
                </a:lnTo>
                <a:lnTo>
                  <a:pt x="87986" y="80319"/>
                </a:lnTo>
                <a:lnTo>
                  <a:pt x="88748" y="80130"/>
                </a:lnTo>
                <a:close/>
                <a:moveTo>
                  <a:pt x="56931" y="7"/>
                </a:moveTo>
                <a:lnTo>
                  <a:pt x="53862" y="392"/>
                </a:lnTo>
                <a:lnTo>
                  <a:pt x="50801" y="776"/>
                </a:lnTo>
                <a:lnTo>
                  <a:pt x="47921" y="1153"/>
                </a:lnTo>
                <a:lnTo>
                  <a:pt x="45049" y="1922"/>
                </a:lnTo>
                <a:lnTo>
                  <a:pt x="42176" y="2691"/>
                </a:lnTo>
                <a:lnTo>
                  <a:pt x="39296" y="3649"/>
                </a:lnTo>
                <a:lnTo>
                  <a:pt x="36612" y="4795"/>
                </a:lnTo>
                <a:lnTo>
                  <a:pt x="33928" y="5948"/>
                </a:lnTo>
                <a:lnTo>
                  <a:pt x="31440" y="7291"/>
                </a:lnTo>
                <a:lnTo>
                  <a:pt x="28944" y="8633"/>
                </a:lnTo>
                <a:lnTo>
                  <a:pt x="26456" y="10163"/>
                </a:lnTo>
                <a:lnTo>
                  <a:pt x="24156" y="11890"/>
                </a:lnTo>
                <a:lnTo>
                  <a:pt x="21857" y="13616"/>
                </a:lnTo>
                <a:lnTo>
                  <a:pt x="19746" y="15531"/>
                </a:lnTo>
                <a:lnTo>
                  <a:pt x="17635" y="17642"/>
                </a:lnTo>
                <a:lnTo>
                  <a:pt x="15531" y="19746"/>
                </a:lnTo>
                <a:lnTo>
                  <a:pt x="13616" y="21857"/>
                </a:lnTo>
                <a:lnTo>
                  <a:pt x="11890" y="24156"/>
                </a:lnTo>
                <a:lnTo>
                  <a:pt x="10163" y="26456"/>
                </a:lnTo>
                <a:lnTo>
                  <a:pt x="8633" y="28952"/>
                </a:lnTo>
                <a:lnTo>
                  <a:pt x="7291" y="31440"/>
                </a:lnTo>
                <a:lnTo>
                  <a:pt x="5948" y="33935"/>
                </a:lnTo>
                <a:lnTo>
                  <a:pt x="4795" y="36620"/>
                </a:lnTo>
                <a:lnTo>
                  <a:pt x="3649" y="39304"/>
                </a:lnTo>
                <a:lnTo>
                  <a:pt x="2684" y="42176"/>
                </a:lnTo>
                <a:lnTo>
                  <a:pt x="1922" y="45049"/>
                </a:lnTo>
                <a:lnTo>
                  <a:pt x="1153" y="47929"/>
                </a:lnTo>
                <a:lnTo>
                  <a:pt x="769" y="50801"/>
                </a:lnTo>
                <a:lnTo>
                  <a:pt x="384" y="53870"/>
                </a:lnTo>
                <a:lnTo>
                  <a:pt x="7" y="56939"/>
                </a:lnTo>
                <a:lnTo>
                  <a:pt x="7" y="60000"/>
                </a:lnTo>
                <a:lnTo>
                  <a:pt x="7" y="63068"/>
                </a:lnTo>
                <a:lnTo>
                  <a:pt x="384" y="66137"/>
                </a:lnTo>
                <a:lnTo>
                  <a:pt x="769" y="69206"/>
                </a:lnTo>
                <a:lnTo>
                  <a:pt x="1153" y="72078"/>
                </a:lnTo>
                <a:lnTo>
                  <a:pt x="1922" y="74950"/>
                </a:lnTo>
                <a:lnTo>
                  <a:pt x="2684" y="77831"/>
                </a:lnTo>
                <a:lnTo>
                  <a:pt x="3649" y="80703"/>
                </a:lnTo>
                <a:lnTo>
                  <a:pt x="4795" y="83387"/>
                </a:lnTo>
                <a:lnTo>
                  <a:pt x="5948" y="86071"/>
                </a:lnTo>
                <a:lnTo>
                  <a:pt x="7291" y="88559"/>
                </a:lnTo>
                <a:lnTo>
                  <a:pt x="8633" y="91055"/>
                </a:lnTo>
                <a:lnTo>
                  <a:pt x="10163" y="93543"/>
                </a:lnTo>
                <a:lnTo>
                  <a:pt x="11890" y="95843"/>
                </a:lnTo>
                <a:lnTo>
                  <a:pt x="13616" y="98150"/>
                </a:lnTo>
                <a:lnTo>
                  <a:pt x="15531" y="100253"/>
                </a:lnTo>
                <a:lnTo>
                  <a:pt x="17635" y="102364"/>
                </a:lnTo>
                <a:lnTo>
                  <a:pt x="19746" y="104468"/>
                </a:lnTo>
                <a:lnTo>
                  <a:pt x="21857" y="106391"/>
                </a:lnTo>
                <a:lnTo>
                  <a:pt x="24156" y="108117"/>
                </a:lnTo>
                <a:lnTo>
                  <a:pt x="26456" y="109836"/>
                </a:lnTo>
                <a:lnTo>
                  <a:pt x="28944" y="111374"/>
                </a:lnTo>
                <a:lnTo>
                  <a:pt x="31440" y="112716"/>
                </a:lnTo>
                <a:lnTo>
                  <a:pt x="33928" y="114058"/>
                </a:lnTo>
                <a:lnTo>
                  <a:pt x="36612" y="115204"/>
                </a:lnTo>
                <a:lnTo>
                  <a:pt x="39296" y="116358"/>
                </a:lnTo>
                <a:lnTo>
                  <a:pt x="42176" y="117315"/>
                </a:lnTo>
                <a:lnTo>
                  <a:pt x="45049" y="118085"/>
                </a:lnTo>
                <a:lnTo>
                  <a:pt x="47921" y="118846"/>
                </a:lnTo>
                <a:lnTo>
                  <a:pt x="50801" y="119230"/>
                </a:lnTo>
                <a:lnTo>
                  <a:pt x="53862" y="119615"/>
                </a:lnTo>
                <a:lnTo>
                  <a:pt x="56931" y="120000"/>
                </a:lnTo>
                <a:lnTo>
                  <a:pt x="63068" y="120000"/>
                </a:lnTo>
                <a:lnTo>
                  <a:pt x="66129" y="119615"/>
                </a:lnTo>
                <a:lnTo>
                  <a:pt x="69198" y="119230"/>
                </a:lnTo>
                <a:lnTo>
                  <a:pt x="72078" y="118846"/>
                </a:lnTo>
                <a:lnTo>
                  <a:pt x="74950" y="118085"/>
                </a:lnTo>
                <a:lnTo>
                  <a:pt x="77823" y="117315"/>
                </a:lnTo>
                <a:lnTo>
                  <a:pt x="80703" y="116358"/>
                </a:lnTo>
                <a:lnTo>
                  <a:pt x="83387" y="115204"/>
                </a:lnTo>
                <a:lnTo>
                  <a:pt x="86064" y="114058"/>
                </a:lnTo>
                <a:lnTo>
                  <a:pt x="88559" y="112716"/>
                </a:lnTo>
                <a:lnTo>
                  <a:pt x="91047" y="111374"/>
                </a:lnTo>
                <a:lnTo>
                  <a:pt x="93543" y="109836"/>
                </a:lnTo>
                <a:lnTo>
                  <a:pt x="95843" y="108117"/>
                </a:lnTo>
                <a:lnTo>
                  <a:pt x="98142" y="106391"/>
                </a:lnTo>
                <a:lnTo>
                  <a:pt x="100253" y="104468"/>
                </a:lnTo>
                <a:lnTo>
                  <a:pt x="102357" y="102364"/>
                </a:lnTo>
                <a:lnTo>
                  <a:pt x="104468" y="100253"/>
                </a:lnTo>
                <a:lnTo>
                  <a:pt x="106383" y="98150"/>
                </a:lnTo>
                <a:lnTo>
                  <a:pt x="108109" y="95843"/>
                </a:lnTo>
                <a:lnTo>
                  <a:pt x="109836" y="93543"/>
                </a:lnTo>
                <a:lnTo>
                  <a:pt x="111366" y="91055"/>
                </a:lnTo>
                <a:lnTo>
                  <a:pt x="112708" y="88559"/>
                </a:lnTo>
                <a:lnTo>
                  <a:pt x="114051" y="86071"/>
                </a:lnTo>
                <a:lnTo>
                  <a:pt x="115204" y="83387"/>
                </a:lnTo>
                <a:lnTo>
                  <a:pt x="116350" y="80703"/>
                </a:lnTo>
                <a:lnTo>
                  <a:pt x="117308" y="77831"/>
                </a:lnTo>
                <a:lnTo>
                  <a:pt x="118077" y="74950"/>
                </a:lnTo>
                <a:lnTo>
                  <a:pt x="118846" y="72078"/>
                </a:lnTo>
                <a:lnTo>
                  <a:pt x="119230" y="69206"/>
                </a:lnTo>
                <a:lnTo>
                  <a:pt x="119607" y="66137"/>
                </a:lnTo>
                <a:lnTo>
                  <a:pt x="119992" y="63068"/>
                </a:lnTo>
                <a:lnTo>
                  <a:pt x="119992" y="60000"/>
                </a:lnTo>
                <a:lnTo>
                  <a:pt x="119992" y="56939"/>
                </a:lnTo>
                <a:lnTo>
                  <a:pt x="119607" y="53870"/>
                </a:lnTo>
                <a:lnTo>
                  <a:pt x="119230" y="50801"/>
                </a:lnTo>
                <a:lnTo>
                  <a:pt x="118846" y="47929"/>
                </a:lnTo>
                <a:lnTo>
                  <a:pt x="118077" y="45049"/>
                </a:lnTo>
                <a:lnTo>
                  <a:pt x="117308" y="42176"/>
                </a:lnTo>
                <a:lnTo>
                  <a:pt x="116350" y="39304"/>
                </a:lnTo>
                <a:lnTo>
                  <a:pt x="115204" y="36620"/>
                </a:lnTo>
                <a:lnTo>
                  <a:pt x="114051" y="33935"/>
                </a:lnTo>
                <a:lnTo>
                  <a:pt x="112708" y="31440"/>
                </a:lnTo>
                <a:lnTo>
                  <a:pt x="111366" y="28952"/>
                </a:lnTo>
                <a:lnTo>
                  <a:pt x="109836" y="26456"/>
                </a:lnTo>
                <a:lnTo>
                  <a:pt x="108109" y="24156"/>
                </a:lnTo>
                <a:lnTo>
                  <a:pt x="106383" y="21857"/>
                </a:lnTo>
                <a:lnTo>
                  <a:pt x="104468" y="19746"/>
                </a:lnTo>
                <a:lnTo>
                  <a:pt x="102357" y="17642"/>
                </a:lnTo>
                <a:lnTo>
                  <a:pt x="100253" y="15531"/>
                </a:lnTo>
                <a:lnTo>
                  <a:pt x="98142" y="13616"/>
                </a:lnTo>
                <a:lnTo>
                  <a:pt x="95843" y="11890"/>
                </a:lnTo>
                <a:lnTo>
                  <a:pt x="93543" y="10163"/>
                </a:lnTo>
                <a:lnTo>
                  <a:pt x="91047" y="8633"/>
                </a:lnTo>
                <a:lnTo>
                  <a:pt x="88559" y="7291"/>
                </a:lnTo>
                <a:lnTo>
                  <a:pt x="86064" y="5948"/>
                </a:lnTo>
                <a:lnTo>
                  <a:pt x="83387" y="4795"/>
                </a:lnTo>
                <a:lnTo>
                  <a:pt x="80703" y="3649"/>
                </a:lnTo>
                <a:lnTo>
                  <a:pt x="77823" y="2691"/>
                </a:lnTo>
                <a:lnTo>
                  <a:pt x="74950" y="1922"/>
                </a:lnTo>
                <a:lnTo>
                  <a:pt x="72078" y="1153"/>
                </a:lnTo>
                <a:lnTo>
                  <a:pt x="69198" y="776"/>
                </a:lnTo>
                <a:lnTo>
                  <a:pt x="66129" y="392"/>
                </a:lnTo>
                <a:lnTo>
                  <a:pt x="63068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" name="Shape 1517"/>
          <p:cNvGraphicFramePr/>
          <p:nvPr>
            <p:extLst>
              <p:ext uri="{D42A27DB-BD31-4B8C-83A1-F6EECF244321}">
                <p14:modId xmlns:p14="http://schemas.microsoft.com/office/powerpoint/2010/main" val="2774786231"/>
              </p:ext>
            </p:extLst>
          </p:nvPr>
        </p:nvGraphicFramePr>
        <p:xfrm>
          <a:off x="1641085" y="2576368"/>
          <a:ext cx="6188680" cy="2457856"/>
        </p:xfrm>
        <a:graphic>
          <a:graphicData uri="http://schemas.openxmlformats.org/drawingml/2006/table">
            <a:tbl>
              <a:tblPr>
                <a:noFill/>
                <a:tableStyleId>{D2029C7A-AE7D-4343-972F-CDF23A56E8EC}</a:tableStyleId>
              </a:tblPr>
              <a:tblGrid>
                <a:gridCol w="3094340"/>
                <a:gridCol w="3094340"/>
              </a:tblGrid>
              <a:tr h="8973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DAEC"/>
                        </a:buClr>
                        <a:buSzPct val="25000"/>
                        <a:buFont typeface="Muli"/>
                        <a:buNone/>
                      </a:pPr>
                      <a:r>
                        <a:rPr lang="en-US" altLang="zh-TW" sz="3000" dirty="0" smtClean="0">
                          <a:solidFill>
                            <a:srgbClr val="FFFFFF"/>
                          </a:solidFill>
                        </a:rPr>
                        <a:t>Web(</a:t>
                      </a:r>
                      <a:r>
                        <a:rPr lang="zh-TW" altLang="en-US" sz="3000" dirty="0" smtClean="0">
                          <a:solidFill>
                            <a:srgbClr val="FFFFFF"/>
                          </a:solidFill>
                        </a:rPr>
                        <a:t>　　　　</a:t>
                      </a:r>
                      <a:r>
                        <a:rPr lang="en-US" altLang="zh-TW" sz="3000" dirty="0" smtClean="0">
                          <a:solidFill>
                            <a:srgbClr val="FFFFFF"/>
                          </a:solidFill>
                        </a:rPr>
                        <a:t>)</a:t>
                      </a:r>
                      <a:endParaRPr lang="zh-TW" sz="30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-6985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6666"/>
                        <a:buFont typeface="Arial"/>
                        <a:buNone/>
                      </a:pPr>
                      <a:r>
                        <a:rPr lang="zh-TW" sz="3000" dirty="0" smtClean="0">
                          <a:solidFill>
                            <a:srgbClr val="FFFFFF"/>
                          </a:solidFill>
                        </a:rPr>
                        <a:t>Apk</a:t>
                      </a:r>
                      <a:r>
                        <a:rPr lang="en-US" altLang="zh-TW" sz="3000" dirty="0" smtClean="0">
                          <a:solidFill>
                            <a:srgbClr val="FFFFFF"/>
                          </a:solidFill>
                        </a:rPr>
                        <a:t>(</a:t>
                      </a:r>
                      <a:r>
                        <a:rPr lang="zh-TW" altLang="en-US" sz="3000" dirty="0" smtClean="0">
                          <a:solidFill>
                            <a:srgbClr val="FFFFFF"/>
                          </a:solidFill>
                        </a:rPr>
                        <a:t>　　</a:t>
                      </a:r>
                      <a:r>
                        <a:rPr lang="en-US" altLang="zh-TW" sz="3000" dirty="0" smtClean="0">
                          <a:solidFill>
                            <a:srgbClr val="FFFFFF"/>
                          </a:solidFill>
                        </a:rPr>
                        <a:t>)</a:t>
                      </a:r>
                      <a:endParaRPr lang="zh-TW" sz="30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4769"/>
                    </a:solidFill>
                  </a:tcPr>
                </a:tc>
              </a:tr>
              <a:tr h="1560482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DAEC"/>
                        </a:buClr>
                        <a:buSzPct val="25000"/>
                        <a:buFont typeface="Muli"/>
                        <a:buNone/>
                      </a:pPr>
                      <a:endParaRPr dirty="0"/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Muli"/>
                        <a:buNone/>
                      </a:pPr>
                      <a:endParaRPr dirty="0"/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5" name="Shape 15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413" y="3493862"/>
            <a:ext cx="2144654" cy="14984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56" name="Shape 15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3402" y="3526691"/>
            <a:ext cx="1991507" cy="146557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57" name="Picture 4" descr="「android」的圖片搜尋結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603" y="2705451"/>
            <a:ext cx="666571" cy="66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8" descr="「ios」的圖片搜尋結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669" y="2692655"/>
            <a:ext cx="667499" cy="66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「android」的圖片搜尋結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203" y="2701189"/>
            <a:ext cx="666571" cy="66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Shape 1414"/>
          <p:cNvSpPr txBox="1">
            <a:spLocks noGrp="1"/>
          </p:cNvSpPr>
          <p:nvPr>
            <p:ph type="ctrTitle" idx="4294967295"/>
          </p:nvPr>
        </p:nvSpPr>
        <p:spPr>
          <a:xfrm>
            <a:off x="2707456" y="52880"/>
            <a:ext cx="4991100" cy="11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25000"/>
              <a:buFont typeface="Nixie One"/>
              <a:buNone/>
            </a:pPr>
            <a:r>
              <a:rPr lang="zh-TW" altLang="en-US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工具箱</a:t>
            </a:r>
            <a:endParaRPr 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15" name="Shape 1415"/>
          <p:cNvGrpSpPr/>
          <p:nvPr/>
        </p:nvGrpSpPr>
        <p:grpSpPr>
          <a:xfrm>
            <a:off x="127889" y="706411"/>
            <a:ext cx="3112685" cy="2696584"/>
            <a:chOff x="659014" y="676998"/>
            <a:chExt cx="3112685" cy="2696584"/>
          </a:xfrm>
        </p:grpSpPr>
        <p:grpSp>
          <p:nvGrpSpPr>
            <p:cNvPr id="1416" name="Shape 1416"/>
            <p:cNvGrpSpPr/>
            <p:nvPr/>
          </p:nvGrpSpPr>
          <p:grpSpPr>
            <a:xfrm flipH="1">
              <a:off x="659014" y="676998"/>
              <a:ext cx="3112685" cy="2696584"/>
              <a:chOff x="4088875" y="1431100"/>
              <a:chExt cx="3293150" cy="2852925"/>
            </a:xfrm>
          </p:grpSpPr>
          <p:sp>
            <p:nvSpPr>
              <p:cNvPr id="1417" name="Shape 1417"/>
              <p:cNvSpPr/>
              <p:nvPr/>
            </p:nvSpPr>
            <p:spPr>
              <a:xfrm>
                <a:off x="4831475" y="4136025"/>
                <a:ext cx="158100" cy="14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673" y="0"/>
                    </a:moveTo>
                    <a:lnTo>
                      <a:pt x="18" y="5458"/>
                    </a:lnTo>
                    <a:lnTo>
                      <a:pt x="61291" y="119999"/>
                    </a:lnTo>
                    <a:lnTo>
                      <a:pt x="120000" y="119999"/>
                    </a:lnTo>
                    <a:lnTo>
                      <a:pt x="7673" y="0"/>
                    </a:lnTo>
                    <a:close/>
                  </a:path>
                </a:pathLst>
              </a:custGeom>
              <a:solidFill>
                <a:srgbClr val="00E2C7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8" name="Shape 1418"/>
              <p:cNvSpPr/>
              <p:nvPr/>
            </p:nvSpPr>
            <p:spPr>
              <a:xfrm>
                <a:off x="4697075" y="3907525"/>
                <a:ext cx="389700" cy="376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4140" y="0"/>
                    </a:moveTo>
                    <a:lnTo>
                      <a:pt x="7" y="2144"/>
                    </a:lnTo>
                    <a:lnTo>
                      <a:pt x="41382" y="76070"/>
                    </a:lnTo>
                    <a:lnTo>
                      <a:pt x="84828" y="120000"/>
                    </a:lnTo>
                    <a:lnTo>
                      <a:pt x="120000" y="120000"/>
                    </a:lnTo>
                    <a:lnTo>
                      <a:pt x="4140" y="0"/>
                    </a:lnTo>
                    <a:close/>
                  </a:path>
                </a:pathLst>
              </a:custGeom>
              <a:solidFill>
                <a:srgbClr val="01E0C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9" name="Shape 1419"/>
              <p:cNvSpPr/>
              <p:nvPr/>
            </p:nvSpPr>
            <p:spPr>
              <a:xfrm>
                <a:off x="4566025" y="3675675"/>
                <a:ext cx="618300" cy="608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960" y="0"/>
                    </a:moveTo>
                    <a:lnTo>
                      <a:pt x="4" y="1992"/>
                    </a:lnTo>
                    <a:lnTo>
                      <a:pt x="26089" y="47071"/>
                    </a:lnTo>
                    <a:lnTo>
                      <a:pt x="97171" y="120000"/>
                    </a:lnTo>
                    <a:lnTo>
                      <a:pt x="120000" y="120000"/>
                    </a:lnTo>
                    <a:lnTo>
                      <a:pt x="1960" y="0"/>
                    </a:lnTo>
                    <a:close/>
                  </a:path>
                </a:pathLst>
              </a:custGeom>
              <a:solidFill>
                <a:srgbClr val="02DFC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0" name="Shape 1420"/>
              <p:cNvSpPr/>
              <p:nvPr/>
            </p:nvSpPr>
            <p:spPr>
              <a:xfrm>
                <a:off x="4434975" y="3447175"/>
                <a:ext cx="846900" cy="8367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431" y="3"/>
                    </a:moveTo>
                    <a:lnTo>
                      <a:pt x="3" y="968"/>
                    </a:lnTo>
                    <a:lnTo>
                      <a:pt x="18574" y="34220"/>
                    </a:lnTo>
                    <a:lnTo>
                      <a:pt x="103331" y="120000"/>
                    </a:lnTo>
                    <a:lnTo>
                      <a:pt x="119996" y="120000"/>
                    </a:lnTo>
                    <a:lnTo>
                      <a:pt x="1431" y="3"/>
                    </a:lnTo>
                    <a:close/>
                  </a:path>
                </a:pathLst>
              </a:custGeom>
              <a:solidFill>
                <a:srgbClr val="03DDC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1" name="Shape 1421"/>
              <p:cNvSpPr/>
              <p:nvPr/>
            </p:nvSpPr>
            <p:spPr>
              <a:xfrm>
                <a:off x="4300575" y="3218700"/>
                <a:ext cx="1078500" cy="1065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23" y="0"/>
                    </a:moveTo>
                    <a:lnTo>
                      <a:pt x="0" y="757"/>
                    </a:lnTo>
                    <a:lnTo>
                      <a:pt x="14954" y="26877"/>
                    </a:lnTo>
                    <a:lnTo>
                      <a:pt x="106914" y="120000"/>
                    </a:lnTo>
                    <a:lnTo>
                      <a:pt x="119997" y="120000"/>
                    </a:lnTo>
                    <a:lnTo>
                      <a:pt x="1123" y="0"/>
                    </a:lnTo>
                    <a:close/>
                  </a:path>
                </a:pathLst>
              </a:custGeom>
              <a:solidFill>
                <a:srgbClr val="04DBC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2" name="Shape 1422"/>
              <p:cNvSpPr/>
              <p:nvPr/>
            </p:nvSpPr>
            <p:spPr>
              <a:xfrm>
                <a:off x="4169525" y="2990200"/>
                <a:ext cx="1307100" cy="1293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27" y="2"/>
                    </a:moveTo>
                    <a:lnTo>
                      <a:pt x="2" y="623"/>
                    </a:lnTo>
                    <a:lnTo>
                      <a:pt x="12030" y="21819"/>
                    </a:lnTo>
                    <a:lnTo>
                      <a:pt x="109201" y="120000"/>
                    </a:lnTo>
                    <a:lnTo>
                      <a:pt x="119997" y="120000"/>
                    </a:lnTo>
                    <a:lnTo>
                      <a:pt x="927" y="2"/>
                    </a:lnTo>
                    <a:close/>
                  </a:path>
                </a:pathLst>
              </a:custGeom>
              <a:solidFill>
                <a:srgbClr val="06D9CA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3" name="Shape 1423"/>
              <p:cNvSpPr/>
              <p:nvPr/>
            </p:nvSpPr>
            <p:spPr>
              <a:xfrm>
                <a:off x="4088875" y="2822200"/>
                <a:ext cx="1482000" cy="1461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633" y="0"/>
                    </a:moveTo>
                    <a:lnTo>
                      <a:pt x="2" y="3035"/>
                    </a:lnTo>
                    <a:lnTo>
                      <a:pt x="6532" y="14344"/>
                    </a:lnTo>
                    <a:lnTo>
                      <a:pt x="110748" y="119999"/>
                    </a:lnTo>
                    <a:lnTo>
                      <a:pt x="119997" y="119999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07D8CB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4" name="Shape 1424"/>
              <p:cNvSpPr/>
              <p:nvPr/>
            </p:nvSpPr>
            <p:spPr>
              <a:xfrm>
                <a:off x="4102325" y="2761700"/>
                <a:ext cx="1566000" cy="15222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348" y="1"/>
                    </a:moveTo>
                    <a:lnTo>
                      <a:pt x="0" y="5563"/>
                    </a:lnTo>
                    <a:lnTo>
                      <a:pt x="111242" y="120000"/>
                    </a:lnTo>
                    <a:lnTo>
                      <a:pt x="119998" y="120000"/>
                    </a:lnTo>
                    <a:lnTo>
                      <a:pt x="3348" y="1"/>
                    </a:lnTo>
                    <a:close/>
                  </a:path>
                </a:pathLst>
              </a:custGeom>
              <a:solidFill>
                <a:srgbClr val="08D6CB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5" name="Shape 1425"/>
              <p:cNvSpPr/>
              <p:nvPr/>
            </p:nvSpPr>
            <p:spPr>
              <a:xfrm>
                <a:off x="4139275" y="2697875"/>
                <a:ext cx="1626300" cy="1586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977" y="0"/>
                    </a:moveTo>
                    <a:lnTo>
                      <a:pt x="1" y="5593"/>
                    </a:lnTo>
                    <a:lnTo>
                      <a:pt x="111568" y="120000"/>
                    </a:lnTo>
                    <a:lnTo>
                      <a:pt x="119998" y="120000"/>
                    </a:lnTo>
                    <a:lnTo>
                      <a:pt x="2977" y="0"/>
                    </a:lnTo>
                    <a:close/>
                  </a:path>
                </a:pathLst>
              </a:custGeom>
              <a:solidFill>
                <a:srgbClr val="09D4C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6" name="Shape 1426"/>
              <p:cNvSpPr/>
              <p:nvPr/>
            </p:nvSpPr>
            <p:spPr>
              <a:xfrm>
                <a:off x="4172900" y="2637375"/>
                <a:ext cx="1690200" cy="1646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100" y="1"/>
                    </a:moveTo>
                    <a:lnTo>
                      <a:pt x="0" y="5389"/>
                    </a:lnTo>
                    <a:lnTo>
                      <a:pt x="111650" y="120000"/>
                    </a:lnTo>
                    <a:lnTo>
                      <a:pt x="120000" y="120000"/>
                    </a:lnTo>
                    <a:lnTo>
                      <a:pt x="3100" y="1"/>
                    </a:lnTo>
                    <a:close/>
                  </a:path>
                </a:pathLst>
              </a:custGeom>
              <a:solidFill>
                <a:srgbClr val="0AD3C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7" name="Shape 1427"/>
              <p:cNvSpPr/>
              <p:nvPr/>
            </p:nvSpPr>
            <p:spPr>
              <a:xfrm>
                <a:off x="4209850" y="2576900"/>
                <a:ext cx="1750800" cy="170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764" y="1"/>
                    </a:moveTo>
                    <a:lnTo>
                      <a:pt x="0" y="4961"/>
                    </a:lnTo>
                    <a:lnTo>
                      <a:pt x="111937" y="120000"/>
                    </a:lnTo>
                    <a:lnTo>
                      <a:pt x="120000" y="120000"/>
                    </a:lnTo>
                    <a:lnTo>
                      <a:pt x="2764" y="1"/>
                    </a:lnTo>
                    <a:close/>
                  </a:path>
                </a:pathLst>
              </a:custGeom>
              <a:solidFill>
                <a:srgbClr val="0BD1CD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8" name="Shape 1428"/>
              <p:cNvSpPr/>
              <p:nvPr/>
            </p:nvSpPr>
            <p:spPr>
              <a:xfrm>
                <a:off x="4243450" y="2513050"/>
                <a:ext cx="1814400" cy="1770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890" y="1"/>
                    </a:moveTo>
                    <a:lnTo>
                      <a:pt x="1" y="5011"/>
                    </a:lnTo>
                    <a:lnTo>
                      <a:pt x="112221" y="120000"/>
                    </a:lnTo>
                    <a:lnTo>
                      <a:pt x="120000" y="120000"/>
                    </a:lnTo>
                    <a:lnTo>
                      <a:pt x="2890" y="1"/>
                    </a:lnTo>
                    <a:close/>
                  </a:path>
                </a:pathLst>
              </a:custGeom>
              <a:solidFill>
                <a:srgbClr val="0CCFCD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9" name="Shape 1429"/>
              <p:cNvSpPr/>
              <p:nvPr/>
            </p:nvSpPr>
            <p:spPr>
              <a:xfrm>
                <a:off x="4280425" y="2452575"/>
                <a:ext cx="1875000" cy="18312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580" y="1"/>
                    </a:moveTo>
                    <a:lnTo>
                      <a:pt x="0" y="4844"/>
                    </a:lnTo>
                    <a:lnTo>
                      <a:pt x="112472" y="120000"/>
                    </a:lnTo>
                    <a:lnTo>
                      <a:pt x="119998" y="120000"/>
                    </a:lnTo>
                    <a:lnTo>
                      <a:pt x="2580" y="1"/>
                    </a:lnTo>
                    <a:close/>
                  </a:path>
                </a:pathLst>
              </a:custGeom>
              <a:solidFill>
                <a:srgbClr val="0DCDCE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0" name="Shape 1430"/>
              <p:cNvSpPr/>
              <p:nvPr/>
            </p:nvSpPr>
            <p:spPr>
              <a:xfrm>
                <a:off x="4314025" y="2392100"/>
                <a:ext cx="1935600" cy="1891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707" y="0"/>
                    </a:moveTo>
                    <a:lnTo>
                      <a:pt x="0" y="4689"/>
                    </a:lnTo>
                    <a:lnTo>
                      <a:pt x="112916" y="120000"/>
                    </a:lnTo>
                    <a:lnTo>
                      <a:pt x="120000" y="120000"/>
                    </a:lnTo>
                    <a:lnTo>
                      <a:pt x="2707" y="0"/>
                    </a:lnTo>
                    <a:close/>
                  </a:path>
                </a:pathLst>
              </a:custGeom>
              <a:solidFill>
                <a:srgbClr val="0ECCC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1" name="Shape 1431"/>
              <p:cNvSpPr/>
              <p:nvPr/>
            </p:nvSpPr>
            <p:spPr>
              <a:xfrm>
                <a:off x="4350975" y="2328250"/>
                <a:ext cx="1995900" cy="19557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627" y="1"/>
                    </a:moveTo>
                    <a:lnTo>
                      <a:pt x="1" y="4536"/>
                    </a:lnTo>
                    <a:lnTo>
                      <a:pt x="113131" y="120000"/>
                    </a:lnTo>
                    <a:lnTo>
                      <a:pt x="120000" y="120000"/>
                    </a:lnTo>
                    <a:lnTo>
                      <a:pt x="2627" y="1"/>
                    </a:lnTo>
                    <a:close/>
                  </a:path>
                </a:pathLst>
              </a:custGeom>
              <a:solidFill>
                <a:srgbClr val="10CAC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2" name="Shape 1432"/>
              <p:cNvSpPr/>
              <p:nvPr/>
            </p:nvSpPr>
            <p:spPr>
              <a:xfrm>
                <a:off x="4384575" y="2267775"/>
                <a:ext cx="2059800" cy="2016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545" y="0"/>
                    </a:moveTo>
                    <a:lnTo>
                      <a:pt x="1" y="4400"/>
                    </a:lnTo>
                    <a:lnTo>
                      <a:pt x="113344" y="120000"/>
                    </a:lnTo>
                    <a:lnTo>
                      <a:pt x="119998" y="120000"/>
                    </a:lnTo>
                    <a:lnTo>
                      <a:pt x="2545" y="0"/>
                    </a:lnTo>
                    <a:close/>
                  </a:path>
                </a:pathLst>
              </a:custGeom>
              <a:solidFill>
                <a:srgbClr val="11C8D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3" name="Shape 1433"/>
              <p:cNvSpPr/>
              <p:nvPr/>
            </p:nvSpPr>
            <p:spPr>
              <a:xfrm>
                <a:off x="4421550" y="2207275"/>
                <a:ext cx="2120400" cy="2076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471" y="1"/>
                    </a:moveTo>
                    <a:lnTo>
                      <a:pt x="0" y="4273"/>
                    </a:lnTo>
                    <a:lnTo>
                      <a:pt x="113342" y="120000"/>
                    </a:lnTo>
                    <a:lnTo>
                      <a:pt x="119998" y="120000"/>
                    </a:lnTo>
                    <a:lnTo>
                      <a:pt x="2471" y="1"/>
                    </a:lnTo>
                    <a:close/>
                  </a:path>
                </a:pathLst>
              </a:custGeom>
              <a:solidFill>
                <a:srgbClr val="12C7D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4" name="Shape 1434"/>
              <p:cNvSpPr/>
              <p:nvPr/>
            </p:nvSpPr>
            <p:spPr>
              <a:xfrm>
                <a:off x="4458500" y="2146800"/>
                <a:ext cx="2130300" cy="21372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272" y="1"/>
                    </a:moveTo>
                    <a:lnTo>
                      <a:pt x="1" y="3962"/>
                    </a:lnTo>
                    <a:lnTo>
                      <a:pt x="116214" y="120000"/>
                    </a:lnTo>
                    <a:lnTo>
                      <a:pt x="118296" y="120000"/>
                    </a:lnTo>
                    <a:lnTo>
                      <a:pt x="120000" y="117169"/>
                    </a:lnTo>
                    <a:lnTo>
                      <a:pt x="2272" y="1"/>
                    </a:lnTo>
                    <a:close/>
                  </a:path>
                </a:pathLst>
              </a:custGeom>
              <a:solidFill>
                <a:srgbClr val="13C5D1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5" name="Shape 1435"/>
              <p:cNvSpPr/>
              <p:nvPr/>
            </p:nvSpPr>
            <p:spPr>
              <a:xfrm>
                <a:off x="4492100" y="2082950"/>
                <a:ext cx="2133900" cy="2163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457" y="1"/>
                    </a:moveTo>
                    <a:lnTo>
                      <a:pt x="1" y="4100"/>
                    </a:lnTo>
                    <a:lnTo>
                      <a:pt x="117542" y="120000"/>
                    </a:lnTo>
                    <a:lnTo>
                      <a:pt x="119998" y="115900"/>
                    </a:lnTo>
                    <a:lnTo>
                      <a:pt x="2457" y="1"/>
                    </a:lnTo>
                    <a:close/>
                  </a:path>
                </a:pathLst>
              </a:custGeom>
              <a:solidFill>
                <a:srgbClr val="14C3D2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6" name="Shape 1436"/>
              <p:cNvSpPr/>
              <p:nvPr/>
            </p:nvSpPr>
            <p:spPr>
              <a:xfrm>
                <a:off x="4529075" y="2022475"/>
                <a:ext cx="2130300" cy="2163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271" y="1"/>
                    </a:moveTo>
                    <a:lnTo>
                      <a:pt x="0" y="4099"/>
                    </a:lnTo>
                    <a:lnTo>
                      <a:pt x="117538" y="119998"/>
                    </a:lnTo>
                    <a:lnTo>
                      <a:pt x="119998" y="115899"/>
                    </a:lnTo>
                    <a:lnTo>
                      <a:pt x="2271" y="1"/>
                    </a:lnTo>
                    <a:close/>
                  </a:path>
                </a:pathLst>
              </a:custGeom>
              <a:solidFill>
                <a:srgbClr val="15C1D2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7" name="Shape 1437"/>
              <p:cNvSpPr/>
              <p:nvPr/>
            </p:nvSpPr>
            <p:spPr>
              <a:xfrm>
                <a:off x="4562675" y="1962000"/>
                <a:ext cx="2133600" cy="2160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457" y="0"/>
                    </a:moveTo>
                    <a:lnTo>
                      <a:pt x="0" y="4105"/>
                    </a:lnTo>
                    <a:lnTo>
                      <a:pt x="117543" y="119999"/>
                    </a:lnTo>
                    <a:lnTo>
                      <a:pt x="120000" y="115894"/>
                    </a:lnTo>
                    <a:lnTo>
                      <a:pt x="2457" y="0"/>
                    </a:lnTo>
                    <a:close/>
                  </a:path>
                </a:pathLst>
              </a:custGeom>
              <a:solidFill>
                <a:srgbClr val="16C0D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8" name="Shape 1438"/>
              <p:cNvSpPr/>
              <p:nvPr/>
            </p:nvSpPr>
            <p:spPr>
              <a:xfrm>
                <a:off x="4599625" y="1898150"/>
                <a:ext cx="2130300" cy="2163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272" y="0"/>
                    </a:moveTo>
                    <a:lnTo>
                      <a:pt x="1" y="4099"/>
                    </a:lnTo>
                    <a:lnTo>
                      <a:pt x="117728" y="119998"/>
                    </a:lnTo>
                    <a:lnTo>
                      <a:pt x="120000" y="115899"/>
                    </a:lnTo>
                    <a:lnTo>
                      <a:pt x="2272" y="0"/>
                    </a:lnTo>
                    <a:close/>
                  </a:path>
                </a:pathLst>
              </a:custGeom>
              <a:solidFill>
                <a:srgbClr val="17BED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9" name="Shape 1439"/>
              <p:cNvSpPr/>
              <p:nvPr/>
            </p:nvSpPr>
            <p:spPr>
              <a:xfrm>
                <a:off x="4633225" y="1837675"/>
                <a:ext cx="2133900" cy="2163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457" y="0"/>
                    </a:moveTo>
                    <a:lnTo>
                      <a:pt x="1" y="4099"/>
                    </a:lnTo>
                    <a:lnTo>
                      <a:pt x="117542" y="119999"/>
                    </a:lnTo>
                    <a:lnTo>
                      <a:pt x="119998" y="115900"/>
                    </a:lnTo>
                    <a:lnTo>
                      <a:pt x="2457" y="0"/>
                    </a:lnTo>
                    <a:close/>
                  </a:path>
                </a:pathLst>
              </a:custGeom>
              <a:solidFill>
                <a:srgbClr val="18BCD4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0" name="Shape 1440"/>
              <p:cNvSpPr/>
              <p:nvPr/>
            </p:nvSpPr>
            <p:spPr>
              <a:xfrm>
                <a:off x="4670200" y="1777175"/>
                <a:ext cx="2130300" cy="2160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461" y="1"/>
                    </a:moveTo>
                    <a:lnTo>
                      <a:pt x="0" y="4107"/>
                    </a:lnTo>
                    <a:lnTo>
                      <a:pt x="117728" y="119998"/>
                    </a:lnTo>
                    <a:lnTo>
                      <a:pt x="120000" y="115892"/>
                    </a:lnTo>
                    <a:lnTo>
                      <a:pt x="2461" y="1"/>
                    </a:lnTo>
                    <a:close/>
                  </a:path>
                </a:pathLst>
              </a:custGeom>
              <a:solidFill>
                <a:srgbClr val="19BBD5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1" name="Shape 1441"/>
              <p:cNvSpPr/>
              <p:nvPr/>
            </p:nvSpPr>
            <p:spPr>
              <a:xfrm>
                <a:off x="4707150" y="1713350"/>
                <a:ext cx="2130300" cy="2163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272" y="0"/>
                    </a:moveTo>
                    <a:lnTo>
                      <a:pt x="1" y="4099"/>
                    </a:lnTo>
                    <a:lnTo>
                      <a:pt x="117539" y="119999"/>
                    </a:lnTo>
                    <a:lnTo>
                      <a:pt x="120000" y="115900"/>
                    </a:lnTo>
                    <a:lnTo>
                      <a:pt x="2272" y="0"/>
                    </a:lnTo>
                    <a:close/>
                  </a:path>
                </a:pathLst>
              </a:custGeom>
              <a:solidFill>
                <a:srgbClr val="1BB9D5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2" name="Shape 1442"/>
              <p:cNvSpPr/>
              <p:nvPr/>
            </p:nvSpPr>
            <p:spPr>
              <a:xfrm>
                <a:off x="4740750" y="1652850"/>
                <a:ext cx="2130300" cy="2163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461" y="1"/>
                    </a:moveTo>
                    <a:lnTo>
                      <a:pt x="1" y="4100"/>
                    </a:lnTo>
                    <a:lnTo>
                      <a:pt x="117727" y="120000"/>
                    </a:lnTo>
                    <a:lnTo>
                      <a:pt x="119998" y="115900"/>
                    </a:lnTo>
                    <a:lnTo>
                      <a:pt x="2461" y="1"/>
                    </a:lnTo>
                    <a:close/>
                  </a:path>
                </a:pathLst>
              </a:custGeom>
              <a:solidFill>
                <a:srgbClr val="1CB7D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3" name="Shape 1443"/>
              <p:cNvSpPr/>
              <p:nvPr/>
            </p:nvSpPr>
            <p:spPr>
              <a:xfrm>
                <a:off x="4777725" y="1592375"/>
                <a:ext cx="2130300" cy="2160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271" y="1"/>
                    </a:moveTo>
                    <a:lnTo>
                      <a:pt x="0" y="4105"/>
                    </a:lnTo>
                    <a:lnTo>
                      <a:pt x="117538" y="119999"/>
                    </a:lnTo>
                    <a:lnTo>
                      <a:pt x="120000" y="116080"/>
                    </a:lnTo>
                    <a:lnTo>
                      <a:pt x="2271" y="1"/>
                    </a:lnTo>
                    <a:close/>
                  </a:path>
                </a:pathLst>
              </a:custGeom>
              <a:solidFill>
                <a:srgbClr val="1DB5D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4" name="Shape 1444"/>
              <p:cNvSpPr/>
              <p:nvPr/>
            </p:nvSpPr>
            <p:spPr>
              <a:xfrm>
                <a:off x="4811325" y="1531900"/>
                <a:ext cx="2133900" cy="2160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457" y="0"/>
                    </a:moveTo>
                    <a:lnTo>
                      <a:pt x="0" y="3919"/>
                    </a:lnTo>
                    <a:lnTo>
                      <a:pt x="117542" y="119998"/>
                    </a:lnTo>
                    <a:lnTo>
                      <a:pt x="119998" y="115894"/>
                    </a:lnTo>
                    <a:lnTo>
                      <a:pt x="2457" y="0"/>
                    </a:lnTo>
                    <a:close/>
                  </a:path>
                </a:pathLst>
              </a:custGeom>
              <a:solidFill>
                <a:srgbClr val="1EB4D7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5" name="Shape 1445"/>
              <p:cNvSpPr/>
              <p:nvPr/>
            </p:nvSpPr>
            <p:spPr>
              <a:xfrm>
                <a:off x="4848275" y="1468050"/>
                <a:ext cx="2130300" cy="2163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272" y="0"/>
                    </a:moveTo>
                    <a:lnTo>
                      <a:pt x="1" y="4099"/>
                    </a:lnTo>
                    <a:lnTo>
                      <a:pt x="117727" y="119998"/>
                    </a:lnTo>
                    <a:lnTo>
                      <a:pt x="119998" y="115899"/>
                    </a:lnTo>
                    <a:lnTo>
                      <a:pt x="2272" y="0"/>
                    </a:lnTo>
                    <a:close/>
                  </a:path>
                </a:pathLst>
              </a:custGeom>
              <a:solidFill>
                <a:srgbClr val="1FB2D7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6" name="Shape 1446"/>
              <p:cNvSpPr/>
              <p:nvPr/>
            </p:nvSpPr>
            <p:spPr>
              <a:xfrm>
                <a:off x="4881875" y="1431100"/>
                <a:ext cx="2133900" cy="214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702" y="0"/>
                    </a:moveTo>
                    <a:lnTo>
                      <a:pt x="1" y="2825"/>
                    </a:lnTo>
                    <a:lnTo>
                      <a:pt x="117542" y="120000"/>
                    </a:lnTo>
                    <a:lnTo>
                      <a:pt x="120000" y="115855"/>
                    </a:lnTo>
                    <a:lnTo>
                      <a:pt x="3780" y="0"/>
                    </a:lnTo>
                    <a:close/>
                  </a:path>
                </a:pathLst>
              </a:custGeom>
              <a:solidFill>
                <a:srgbClr val="20B0D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7" name="Shape 1447"/>
              <p:cNvSpPr/>
              <p:nvPr/>
            </p:nvSpPr>
            <p:spPr>
              <a:xfrm>
                <a:off x="4928925" y="1431100"/>
                <a:ext cx="2120400" cy="2076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" y="0"/>
                    </a:moveTo>
                    <a:lnTo>
                      <a:pt x="117717" y="119998"/>
                    </a:lnTo>
                    <a:lnTo>
                      <a:pt x="120000" y="115726"/>
                    </a:lnTo>
                    <a:lnTo>
                      <a:pt x="6657" y="0"/>
                    </a:lnTo>
                    <a:close/>
                  </a:path>
                </a:pathLst>
              </a:custGeom>
              <a:solidFill>
                <a:srgbClr val="21AED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8" name="Shape 1448"/>
              <p:cNvSpPr/>
              <p:nvPr/>
            </p:nvSpPr>
            <p:spPr>
              <a:xfrm>
                <a:off x="5026375" y="1431100"/>
                <a:ext cx="2059800" cy="2016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17454" y="120000"/>
                    </a:lnTo>
                    <a:lnTo>
                      <a:pt x="119998" y="115599"/>
                    </a:lnTo>
                    <a:lnTo>
                      <a:pt x="6852" y="0"/>
                    </a:lnTo>
                    <a:close/>
                  </a:path>
                </a:pathLst>
              </a:custGeom>
              <a:solidFill>
                <a:srgbClr val="22ADD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9" name="Shape 1449"/>
              <p:cNvSpPr/>
              <p:nvPr/>
            </p:nvSpPr>
            <p:spPr>
              <a:xfrm>
                <a:off x="5123825" y="1431100"/>
                <a:ext cx="1995900" cy="19557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17574" y="120000"/>
                    </a:lnTo>
                    <a:lnTo>
                      <a:pt x="119998" y="115463"/>
                    </a:lnTo>
                    <a:lnTo>
                      <a:pt x="7071" y="0"/>
                    </a:lnTo>
                    <a:close/>
                  </a:path>
                </a:pathLst>
              </a:custGeom>
              <a:solidFill>
                <a:srgbClr val="23ABDA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0" name="Shape 1450"/>
              <p:cNvSpPr/>
              <p:nvPr/>
            </p:nvSpPr>
            <p:spPr>
              <a:xfrm>
                <a:off x="5221275" y="1431100"/>
                <a:ext cx="1935600" cy="1891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17290" y="120000"/>
                    </a:lnTo>
                    <a:lnTo>
                      <a:pt x="120000" y="115310"/>
                    </a:lnTo>
                    <a:lnTo>
                      <a:pt x="7083" y="0"/>
                    </a:lnTo>
                    <a:close/>
                  </a:path>
                </a:pathLst>
              </a:custGeom>
              <a:solidFill>
                <a:srgbClr val="25A9DA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1" name="Shape 1451"/>
              <p:cNvSpPr/>
              <p:nvPr/>
            </p:nvSpPr>
            <p:spPr>
              <a:xfrm>
                <a:off x="5318700" y="1431100"/>
                <a:ext cx="1875000" cy="18312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" y="0"/>
                    </a:moveTo>
                    <a:lnTo>
                      <a:pt x="117203" y="119998"/>
                    </a:lnTo>
                    <a:lnTo>
                      <a:pt x="119998" y="115155"/>
                    </a:lnTo>
                    <a:lnTo>
                      <a:pt x="7313" y="0"/>
                    </a:lnTo>
                    <a:close/>
                  </a:path>
                </a:pathLst>
              </a:custGeom>
              <a:solidFill>
                <a:srgbClr val="26A8DB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2" name="Shape 1452"/>
              <p:cNvSpPr/>
              <p:nvPr/>
            </p:nvSpPr>
            <p:spPr>
              <a:xfrm>
                <a:off x="5416150" y="1431100"/>
                <a:ext cx="1811100" cy="1770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" y="0"/>
                    </a:moveTo>
                    <a:lnTo>
                      <a:pt x="117104" y="119998"/>
                    </a:lnTo>
                    <a:lnTo>
                      <a:pt x="119998" y="114988"/>
                    </a:lnTo>
                    <a:lnTo>
                      <a:pt x="7571" y="0"/>
                    </a:lnTo>
                    <a:close/>
                  </a:path>
                </a:pathLst>
              </a:custGeom>
              <a:solidFill>
                <a:srgbClr val="27A6D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3" name="Shape 1453"/>
              <p:cNvSpPr/>
              <p:nvPr/>
            </p:nvSpPr>
            <p:spPr>
              <a:xfrm>
                <a:off x="5510250" y="1431100"/>
                <a:ext cx="1754100" cy="170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17010" y="119998"/>
                    </a:lnTo>
                    <a:lnTo>
                      <a:pt x="120000" y="115038"/>
                    </a:lnTo>
                    <a:lnTo>
                      <a:pt x="8045" y="0"/>
                    </a:lnTo>
                    <a:close/>
                  </a:path>
                </a:pathLst>
              </a:custGeom>
              <a:solidFill>
                <a:srgbClr val="28A4D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4" name="Shape 1454"/>
              <p:cNvSpPr/>
              <p:nvPr/>
            </p:nvSpPr>
            <p:spPr>
              <a:xfrm>
                <a:off x="5607675" y="1431100"/>
                <a:ext cx="1690200" cy="1646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" y="0"/>
                    </a:moveTo>
                    <a:lnTo>
                      <a:pt x="117137" y="119998"/>
                    </a:lnTo>
                    <a:lnTo>
                      <a:pt x="120000" y="114610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rgbClr val="29A2DD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5" name="Shape 1455"/>
              <p:cNvSpPr/>
              <p:nvPr/>
            </p:nvSpPr>
            <p:spPr>
              <a:xfrm>
                <a:off x="5705125" y="1431100"/>
                <a:ext cx="1629600" cy="1586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" y="0"/>
                    </a:moveTo>
                    <a:lnTo>
                      <a:pt x="116782" y="120000"/>
                    </a:lnTo>
                    <a:lnTo>
                      <a:pt x="119998" y="114406"/>
                    </a:lnTo>
                    <a:lnTo>
                      <a:pt x="8660" y="0"/>
                    </a:lnTo>
                    <a:close/>
                  </a:path>
                </a:pathLst>
              </a:custGeom>
              <a:solidFill>
                <a:srgbClr val="2AA1DD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6" name="Shape 1456"/>
              <p:cNvSpPr/>
              <p:nvPr/>
            </p:nvSpPr>
            <p:spPr>
              <a:xfrm>
                <a:off x="5802575" y="1431100"/>
                <a:ext cx="1566000" cy="1525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" y="0"/>
                    </a:moveTo>
                    <a:lnTo>
                      <a:pt x="116907" y="119998"/>
                    </a:lnTo>
                    <a:lnTo>
                      <a:pt x="119998" y="114184"/>
                    </a:lnTo>
                    <a:lnTo>
                      <a:pt x="9014" y="0"/>
                    </a:lnTo>
                    <a:close/>
                  </a:path>
                </a:pathLst>
              </a:custGeom>
              <a:solidFill>
                <a:srgbClr val="2B9FDE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7" name="Shape 1457"/>
              <p:cNvSpPr/>
              <p:nvPr/>
            </p:nvSpPr>
            <p:spPr>
              <a:xfrm>
                <a:off x="5900025" y="1431100"/>
                <a:ext cx="1482000" cy="1461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18368" y="119999"/>
                    </a:lnTo>
                    <a:lnTo>
                      <a:pt x="120000" y="117241"/>
                    </a:lnTo>
                    <a:lnTo>
                      <a:pt x="113468" y="105655"/>
                    </a:lnTo>
                    <a:lnTo>
                      <a:pt x="9251" y="0"/>
                    </a:lnTo>
                    <a:close/>
                  </a:path>
                </a:pathLst>
              </a:custGeom>
              <a:solidFill>
                <a:srgbClr val="2C9DDE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8" name="Shape 1458"/>
              <p:cNvSpPr/>
              <p:nvPr/>
            </p:nvSpPr>
            <p:spPr>
              <a:xfrm>
                <a:off x="5997475" y="1431100"/>
                <a:ext cx="1307100" cy="1296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18765" y="120000"/>
                    </a:lnTo>
                    <a:lnTo>
                      <a:pt x="119999" y="119067"/>
                    </a:lnTo>
                    <a:lnTo>
                      <a:pt x="107659" y="97927"/>
                    </a:lnTo>
                    <a:lnTo>
                      <a:pt x="10488" y="0"/>
                    </a:lnTo>
                    <a:close/>
                  </a:path>
                </a:pathLst>
              </a:custGeom>
              <a:solidFill>
                <a:srgbClr val="2D9CD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9" name="Shape 1459"/>
              <p:cNvSpPr/>
              <p:nvPr/>
            </p:nvSpPr>
            <p:spPr>
              <a:xfrm>
                <a:off x="6094900" y="1431100"/>
                <a:ext cx="1075200" cy="10653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" y="0"/>
                    </a:moveTo>
                    <a:lnTo>
                      <a:pt x="118872" y="120000"/>
                    </a:lnTo>
                    <a:lnTo>
                      <a:pt x="119997" y="119242"/>
                    </a:lnTo>
                    <a:lnTo>
                      <a:pt x="105372" y="93122"/>
                    </a:lnTo>
                    <a:lnTo>
                      <a:pt x="12752" y="0"/>
                    </a:lnTo>
                    <a:close/>
                  </a:path>
                </a:pathLst>
              </a:custGeom>
              <a:solidFill>
                <a:srgbClr val="2F9AE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0" name="Shape 1460"/>
              <p:cNvSpPr/>
              <p:nvPr/>
            </p:nvSpPr>
            <p:spPr>
              <a:xfrm>
                <a:off x="6189000" y="1431100"/>
                <a:ext cx="850200" cy="8367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18574" y="119996"/>
                    </a:lnTo>
                    <a:lnTo>
                      <a:pt x="119996" y="119031"/>
                    </a:lnTo>
                    <a:lnTo>
                      <a:pt x="101025" y="85779"/>
                    </a:lnTo>
                    <a:lnTo>
                      <a:pt x="16602" y="0"/>
                    </a:lnTo>
                    <a:close/>
                  </a:path>
                </a:pathLst>
              </a:custGeom>
              <a:solidFill>
                <a:srgbClr val="3098E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1" name="Shape 1461"/>
              <p:cNvSpPr/>
              <p:nvPr/>
            </p:nvSpPr>
            <p:spPr>
              <a:xfrm>
                <a:off x="6286450" y="1431100"/>
                <a:ext cx="618300" cy="608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18039" y="120000"/>
                    </a:lnTo>
                    <a:lnTo>
                      <a:pt x="119995" y="118007"/>
                    </a:lnTo>
                    <a:lnTo>
                      <a:pt x="94560" y="72928"/>
                    </a:lnTo>
                    <a:lnTo>
                      <a:pt x="22823" y="0"/>
                    </a:lnTo>
                    <a:close/>
                  </a:path>
                </a:pathLst>
              </a:custGeom>
              <a:solidFill>
                <a:srgbClr val="3196E1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2" name="Shape 1462"/>
              <p:cNvSpPr/>
              <p:nvPr/>
            </p:nvSpPr>
            <p:spPr>
              <a:xfrm>
                <a:off x="6383900" y="1431100"/>
                <a:ext cx="389700" cy="376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0"/>
                    </a:moveTo>
                    <a:lnTo>
                      <a:pt x="116890" y="120000"/>
                    </a:lnTo>
                    <a:lnTo>
                      <a:pt x="119992" y="117855"/>
                    </a:lnTo>
                    <a:lnTo>
                      <a:pt x="78617" y="44998"/>
                    </a:lnTo>
                    <a:lnTo>
                      <a:pt x="36203" y="0"/>
                    </a:lnTo>
                    <a:close/>
                  </a:path>
                </a:pathLst>
              </a:custGeom>
              <a:solidFill>
                <a:srgbClr val="3295E1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3" name="Shape 1463"/>
              <p:cNvSpPr/>
              <p:nvPr/>
            </p:nvSpPr>
            <p:spPr>
              <a:xfrm>
                <a:off x="6481325" y="1431100"/>
                <a:ext cx="158100" cy="14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8" y="0"/>
                    </a:moveTo>
                    <a:lnTo>
                      <a:pt x="112345" y="119999"/>
                    </a:lnTo>
                    <a:lnTo>
                      <a:pt x="120000" y="114541"/>
                    </a:lnTo>
                    <a:lnTo>
                      <a:pt x="58727" y="0"/>
                    </a:lnTo>
                    <a:close/>
                  </a:path>
                </a:pathLst>
              </a:custGeom>
              <a:solidFill>
                <a:srgbClr val="3393E2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64" name="Shape 1464"/>
            <p:cNvGrpSpPr/>
            <p:nvPr/>
          </p:nvGrpSpPr>
          <p:grpSpPr>
            <a:xfrm>
              <a:off x="1885582" y="952457"/>
              <a:ext cx="1032657" cy="1032657"/>
              <a:chOff x="6654650" y="3665275"/>
              <a:chExt cx="409200" cy="409200"/>
            </a:xfrm>
          </p:grpSpPr>
          <p:sp>
            <p:nvSpPr>
              <p:cNvPr id="1465" name="Shape 1465"/>
              <p:cNvSpPr/>
              <p:nvPr/>
            </p:nvSpPr>
            <p:spPr>
              <a:xfrm>
                <a:off x="6808525" y="3819150"/>
                <a:ext cx="211800" cy="2118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5497" y="0"/>
                    </a:moveTo>
                    <a:lnTo>
                      <a:pt x="103745" y="15219"/>
                    </a:lnTo>
                    <a:lnTo>
                      <a:pt x="90605" y="30438"/>
                    </a:lnTo>
                    <a:lnTo>
                      <a:pt x="76771" y="45998"/>
                    </a:lnTo>
                    <a:lnTo>
                      <a:pt x="61550" y="61557"/>
                    </a:lnTo>
                    <a:lnTo>
                      <a:pt x="45989" y="76762"/>
                    </a:lnTo>
                    <a:lnTo>
                      <a:pt x="30428" y="90594"/>
                    </a:lnTo>
                    <a:lnTo>
                      <a:pt x="15221" y="103732"/>
                    </a:lnTo>
                    <a:lnTo>
                      <a:pt x="0" y="115497"/>
                    </a:lnTo>
                    <a:lnTo>
                      <a:pt x="6230" y="117225"/>
                    </a:lnTo>
                    <a:lnTo>
                      <a:pt x="12106" y="118598"/>
                    </a:lnTo>
                    <a:lnTo>
                      <a:pt x="18322" y="119292"/>
                    </a:lnTo>
                    <a:lnTo>
                      <a:pt x="24552" y="119985"/>
                    </a:lnTo>
                    <a:lnTo>
                      <a:pt x="30782" y="119985"/>
                    </a:lnTo>
                    <a:lnTo>
                      <a:pt x="36998" y="119646"/>
                    </a:lnTo>
                    <a:lnTo>
                      <a:pt x="42874" y="118952"/>
                    </a:lnTo>
                    <a:lnTo>
                      <a:pt x="49104" y="117564"/>
                    </a:lnTo>
                    <a:lnTo>
                      <a:pt x="54980" y="116191"/>
                    </a:lnTo>
                    <a:lnTo>
                      <a:pt x="61210" y="114110"/>
                    </a:lnTo>
                    <a:lnTo>
                      <a:pt x="66746" y="111689"/>
                    </a:lnTo>
                    <a:lnTo>
                      <a:pt x="72623" y="108928"/>
                    </a:lnTo>
                    <a:lnTo>
                      <a:pt x="78159" y="105460"/>
                    </a:lnTo>
                    <a:lnTo>
                      <a:pt x="83341" y="102005"/>
                    </a:lnTo>
                    <a:lnTo>
                      <a:pt x="88523" y="97857"/>
                    </a:lnTo>
                    <a:lnTo>
                      <a:pt x="93366" y="93369"/>
                    </a:lnTo>
                    <a:lnTo>
                      <a:pt x="97869" y="88527"/>
                    </a:lnTo>
                    <a:lnTo>
                      <a:pt x="102017" y="83331"/>
                    </a:lnTo>
                    <a:lnTo>
                      <a:pt x="105472" y="78150"/>
                    </a:lnTo>
                    <a:lnTo>
                      <a:pt x="108927" y="72614"/>
                    </a:lnTo>
                    <a:lnTo>
                      <a:pt x="111702" y="66739"/>
                    </a:lnTo>
                    <a:lnTo>
                      <a:pt x="114123" y="61203"/>
                    </a:lnTo>
                    <a:lnTo>
                      <a:pt x="116191" y="54988"/>
                    </a:lnTo>
                    <a:lnTo>
                      <a:pt x="117578" y="49098"/>
                    </a:lnTo>
                    <a:lnTo>
                      <a:pt x="118966" y="42883"/>
                    </a:lnTo>
                    <a:lnTo>
                      <a:pt x="119646" y="37008"/>
                    </a:lnTo>
                    <a:lnTo>
                      <a:pt x="120000" y="30778"/>
                    </a:lnTo>
                    <a:lnTo>
                      <a:pt x="120000" y="24549"/>
                    </a:lnTo>
                    <a:lnTo>
                      <a:pt x="119306" y="18334"/>
                    </a:lnTo>
                    <a:lnTo>
                      <a:pt x="118612" y="12104"/>
                    </a:lnTo>
                    <a:lnTo>
                      <a:pt x="117224" y="6229"/>
                    </a:lnTo>
                    <a:lnTo>
                      <a:pt x="11549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6" name="Shape 1466"/>
              <p:cNvSpPr/>
              <p:nvPr/>
            </p:nvSpPr>
            <p:spPr>
              <a:xfrm>
                <a:off x="6654650" y="3665275"/>
                <a:ext cx="409200" cy="4092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9584" y="12362"/>
                    </a:moveTo>
                    <a:lnTo>
                      <a:pt x="100295" y="12722"/>
                    </a:lnTo>
                    <a:lnTo>
                      <a:pt x="101014" y="12898"/>
                    </a:lnTo>
                    <a:lnTo>
                      <a:pt x="101549" y="13433"/>
                    </a:lnTo>
                    <a:lnTo>
                      <a:pt x="101909" y="13976"/>
                    </a:lnTo>
                    <a:lnTo>
                      <a:pt x="102268" y="14511"/>
                    </a:lnTo>
                    <a:lnTo>
                      <a:pt x="102444" y="15230"/>
                    </a:lnTo>
                    <a:lnTo>
                      <a:pt x="102627" y="15941"/>
                    </a:lnTo>
                    <a:lnTo>
                      <a:pt x="102627" y="17737"/>
                    </a:lnTo>
                    <a:lnTo>
                      <a:pt x="102092" y="19703"/>
                    </a:lnTo>
                    <a:lnTo>
                      <a:pt x="101373" y="22210"/>
                    </a:lnTo>
                    <a:lnTo>
                      <a:pt x="100295" y="24718"/>
                    </a:lnTo>
                    <a:lnTo>
                      <a:pt x="98865" y="27585"/>
                    </a:lnTo>
                    <a:lnTo>
                      <a:pt x="97076" y="30628"/>
                    </a:lnTo>
                    <a:lnTo>
                      <a:pt x="95279" y="28656"/>
                    </a:lnTo>
                    <a:lnTo>
                      <a:pt x="93490" y="26507"/>
                    </a:lnTo>
                    <a:lnTo>
                      <a:pt x="90982" y="24183"/>
                    </a:lnTo>
                    <a:lnTo>
                      <a:pt x="88298" y="22210"/>
                    </a:lnTo>
                    <a:lnTo>
                      <a:pt x="85614" y="20245"/>
                    </a:lnTo>
                    <a:lnTo>
                      <a:pt x="82923" y="18632"/>
                    </a:lnTo>
                    <a:lnTo>
                      <a:pt x="86150" y="16659"/>
                    </a:lnTo>
                    <a:lnTo>
                      <a:pt x="89369" y="15046"/>
                    </a:lnTo>
                    <a:lnTo>
                      <a:pt x="92060" y="13792"/>
                    </a:lnTo>
                    <a:lnTo>
                      <a:pt x="94744" y="12898"/>
                    </a:lnTo>
                    <a:lnTo>
                      <a:pt x="96893" y="12362"/>
                    </a:lnTo>
                    <a:close/>
                    <a:moveTo>
                      <a:pt x="71285" y="26331"/>
                    </a:moveTo>
                    <a:lnTo>
                      <a:pt x="71821" y="26507"/>
                    </a:lnTo>
                    <a:lnTo>
                      <a:pt x="72715" y="27226"/>
                    </a:lnTo>
                    <a:lnTo>
                      <a:pt x="73434" y="28120"/>
                    </a:lnTo>
                    <a:lnTo>
                      <a:pt x="73610" y="28656"/>
                    </a:lnTo>
                    <a:lnTo>
                      <a:pt x="73610" y="29198"/>
                    </a:lnTo>
                    <a:lnTo>
                      <a:pt x="73610" y="29734"/>
                    </a:lnTo>
                    <a:lnTo>
                      <a:pt x="73434" y="30269"/>
                    </a:lnTo>
                    <a:lnTo>
                      <a:pt x="72715" y="31164"/>
                    </a:lnTo>
                    <a:lnTo>
                      <a:pt x="71821" y="31882"/>
                    </a:lnTo>
                    <a:lnTo>
                      <a:pt x="71285" y="32058"/>
                    </a:lnTo>
                    <a:lnTo>
                      <a:pt x="70207" y="32058"/>
                    </a:lnTo>
                    <a:lnTo>
                      <a:pt x="69672" y="31882"/>
                    </a:lnTo>
                    <a:lnTo>
                      <a:pt x="68777" y="31164"/>
                    </a:lnTo>
                    <a:lnTo>
                      <a:pt x="68059" y="30269"/>
                    </a:lnTo>
                    <a:lnTo>
                      <a:pt x="67883" y="29734"/>
                    </a:lnTo>
                    <a:lnTo>
                      <a:pt x="67883" y="29198"/>
                    </a:lnTo>
                    <a:lnTo>
                      <a:pt x="67883" y="28656"/>
                    </a:lnTo>
                    <a:lnTo>
                      <a:pt x="68059" y="28120"/>
                    </a:lnTo>
                    <a:lnTo>
                      <a:pt x="68777" y="27226"/>
                    </a:lnTo>
                    <a:lnTo>
                      <a:pt x="69672" y="26507"/>
                    </a:lnTo>
                    <a:lnTo>
                      <a:pt x="70207" y="26331"/>
                    </a:lnTo>
                    <a:close/>
                    <a:moveTo>
                      <a:pt x="60000" y="24359"/>
                    </a:moveTo>
                    <a:lnTo>
                      <a:pt x="60894" y="24542"/>
                    </a:lnTo>
                    <a:lnTo>
                      <a:pt x="61613" y="24718"/>
                    </a:lnTo>
                    <a:lnTo>
                      <a:pt x="62331" y="25077"/>
                    </a:lnTo>
                    <a:lnTo>
                      <a:pt x="63043" y="25613"/>
                    </a:lnTo>
                    <a:lnTo>
                      <a:pt x="63585" y="26331"/>
                    </a:lnTo>
                    <a:lnTo>
                      <a:pt x="63937" y="27050"/>
                    </a:lnTo>
                    <a:lnTo>
                      <a:pt x="64297" y="27761"/>
                    </a:lnTo>
                    <a:lnTo>
                      <a:pt x="64297" y="28656"/>
                    </a:lnTo>
                    <a:lnTo>
                      <a:pt x="64297" y="29558"/>
                    </a:lnTo>
                    <a:lnTo>
                      <a:pt x="63937" y="30452"/>
                    </a:lnTo>
                    <a:lnTo>
                      <a:pt x="63585" y="31164"/>
                    </a:lnTo>
                    <a:lnTo>
                      <a:pt x="63043" y="31706"/>
                    </a:lnTo>
                    <a:lnTo>
                      <a:pt x="62331" y="32241"/>
                    </a:lnTo>
                    <a:lnTo>
                      <a:pt x="61613" y="32601"/>
                    </a:lnTo>
                    <a:lnTo>
                      <a:pt x="60894" y="32960"/>
                    </a:lnTo>
                    <a:lnTo>
                      <a:pt x="59105" y="32960"/>
                    </a:lnTo>
                    <a:lnTo>
                      <a:pt x="58386" y="32601"/>
                    </a:lnTo>
                    <a:lnTo>
                      <a:pt x="57675" y="32241"/>
                    </a:lnTo>
                    <a:lnTo>
                      <a:pt x="56956" y="31706"/>
                    </a:lnTo>
                    <a:lnTo>
                      <a:pt x="56421" y="31164"/>
                    </a:lnTo>
                    <a:lnTo>
                      <a:pt x="56062" y="30452"/>
                    </a:lnTo>
                    <a:lnTo>
                      <a:pt x="55702" y="29558"/>
                    </a:lnTo>
                    <a:lnTo>
                      <a:pt x="55702" y="28656"/>
                    </a:lnTo>
                    <a:lnTo>
                      <a:pt x="55702" y="27761"/>
                    </a:lnTo>
                    <a:lnTo>
                      <a:pt x="56062" y="27050"/>
                    </a:lnTo>
                    <a:lnTo>
                      <a:pt x="56421" y="26331"/>
                    </a:lnTo>
                    <a:lnTo>
                      <a:pt x="56956" y="25613"/>
                    </a:lnTo>
                    <a:lnTo>
                      <a:pt x="57675" y="25077"/>
                    </a:lnTo>
                    <a:lnTo>
                      <a:pt x="58386" y="24718"/>
                    </a:lnTo>
                    <a:lnTo>
                      <a:pt x="59105" y="24542"/>
                    </a:lnTo>
                    <a:lnTo>
                      <a:pt x="60000" y="24359"/>
                    </a:lnTo>
                    <a:close/>
                    <a:moveTo>
                      <a:pt x="66629" y="34925"/>
                    </a:moveTo>
                    <a:lnTo>
                      <a:pt x="67164" y="35109"/>
                    </a:lnTo>
                    <a:lnTo>
                      <a:pt x="68059" y="35820"/>
                    </a:lnTo>
                    <a:lnTo>
                      <a:pt x="68594" y="36714"/>
                    </a:lnTo>
                    <a:lnTo>
                      <a:pt x="68777" y="37257"/>
                    </a:lnTo>
                    <a:lnTo>
                      <a:pt x="68777" y="37792"/>
                    </a:lnTo>
                    <a:lnTo>
                      <a:pt x="68777" y="38328"/>
                    </a:lnTo>
                    <a:lnTo>
                      <a:pt x="68594" y="38870"/>
                    </a:lnTo>
                    <a:lnTo>
                      <a:pt x="68059" y="39765"/>
                    </a:lnTo>
                    <a:lnTo>
                      <a:pt x="67164" y="40476"/>
                    </a:lnTo>
                    <a:lnTo>
                      <a:pt x="66629" y="40659"/>
                    </a:lnTo>
                    <a:lnTo>
                      <a:pt x="65375" y="40659"/>
                    </a:lnTo>
                    <a:lnTo>
                      <a:pt x="64839" y="40476"/>
                    </a:lnTo>
                    <a:lnTo>
                      <a:pt x="63937" y="39765"/>
                    </a:lnTo>
                    <a:lnTo>
                      <a:pt x="63402" y="38870"/>
                    </a:lnTo>
                    <a:lnTo>
                      <a:pt x="63226" y="38328"/>
                    </a:lnTo>
                    <a:lnTo>
                      <a:pt x="63043" y="37792"/>
                    </a:lnTo>
                    <a:lnTo>
                      <a:pt x="63226" y="37257"/>
                    </a:lnTo>
                    <a:lnTo>
                      <a:pt x="63402" y="36714"/>
                    </a:lnTo>
                    <a:lnTo>
                      <a:pt x="63937" y="35820"/>
                    </a:lnTo>
                    <a:lnTo>
                      <a:pt x="64839" y="35109"/>
                    </a:lnTo>
                    <a:lnTo>
                      <a:pt x="65375" y="34925"/>
                    </a:lnTo>
                    <a:close/>
                    <a:moveTo>
                      <a:pt x="18626" y="82925"/>
                    </a:moveTo>
                    <a:lnTo>
                      <a:pt x="20239" y="85609"/>
                    </a:lnTo>
                    <a:lnTo>
                      <a:pt x="22212" y="88293"/>
                    </a:lnTo>
                    <a:lnTo>
                      <a:pt x="24184" y="90984"/>
                    </a:lnTo>
                    <a:lnTo>
                      <a:pt x="26509" y="93492"/>
                    </a:lnTo>
                    <a:lnTo>
                      <a:pt x="28658" y="95281"/>
                    </a:lnTo>
                    <a:lnTo>
                      <a:pt x="30630" y="97070"/>
                    </a:lnTo>
                    <a:lnTo>
                      <a:pt x="27587" y="98859"/>
                    </a:lnTo>
                    <a:lnTo>
                      <a:pt x="24720" y="100296"/>
                    </a:lnTo>
                    <a:lnTo>
                      <a:pt x="22212" y="101367"/>
                    </a:lnTo>
                    <a:lnTo>
                      <a:pt x="19704" y="102086"/>
                    </a:lnTo>
                    <a:lnTo>
                      <a:pt x="17731" y="102621"/>
                    </a:lnTo>
                    <a:lnTo>
                      <a:pt x="15942" y="102621"/>
                    </a:lnTo>
                    <a:lnTo>
                      <a:pt x="15223" y="102445"/>
                    </a:lnTo>
                    <a:lnTo>
                      <a:pt x="14512" y="102262"/>
                    </a:lnTo>
                    <a:lnTo>
                      <a:pt x="13969" y="101902"/>
                    </a:lnTo>
                    <a:lnTo>
                      <a:pt x="13434" y="101550"/>
                    </a:lnTo>
                    <a:lnTo>
                      <a:pt x="12899" y="101008"/>
                    </a:lnTo>
                    <a:lnTo>
                      <a:pt x="12715" y="100296"/>
                    </a:lnTo>
                    <a:lnTo>
                      <a:pt x="12363" y="99578"/>
                    </a:lnTo>
                    <a:lnTo>
                      <a:pt x="12363" y="98859"/>
                    </a:lnTo>
                    <a:lnTo>
                      <a:pt x="12363" y="96894"/>
                    </a:lnTo>
                    <a:lnTo>
                      <a:pt x="12899" y="94746"/>
                    </a:lnTo>
                    <a:lnTo>
                      <a:pt x="13793" y="92054"/>
                    </a:lnTo>
                    <a:lnTo>
                      <a:pt x="15047" y="89371"/>
                    </a:lnTo>
                    <a:lnTo>
                      <a:pt x="16660" y="86144"/>
                    </a:lnTo>
                    <a:lnTo>
                      <a:pt x="18626" y="82925"/>
                    </a:lnTo>
                    <a:close/>
                    <a:moveTo>
                      <a:pt x="112652" y="7"/>
                    </a:moveTo>
                    <a:lnTo>
                      <a:pt x="110686" y="183"/>
                    </a:lnTo>
                    <a:lnTo>
                      <a:pt x="108538" y="542"/>
                    </a:lnTo>
                    <a:lnTo>
                      <a:pt x="106206" y="1261"/>
                    </a:lnTo>
                    <a:lnTo>
                      <a:pt x="103698" y="2155"/>
                    </a:lnTo>
                    <a:lnTo>
                      <a:pt x="101014" y="3226"/>
                    </a:lnTo>
                    <a:lnTo>
                      <a:pt x="98147" y="4480"/>
                    </a:lnTo>
                    <a:lnTo>
                      <a:pt x="95279" y="6093"/>
                    </a:lnTo>
                    <a:lnTo>
                      <a:pt x="92236" y="7706"/>
                    </a:lnTo>
                    <a:lnTo>
                      <a:pt x="85790" y="11827"/>
                    </a:lnTo>
                    <a:lnTo>
                      <a:pt x="78809" y="16659"/>
                    </a:lnTo>
                    <a:lnTo>
                      <a:pt x="75582" y="15406"/>
                    </a:lnTo>
                    <a:lnTo>
                      <a:pt x="72180" y="14335"/>
                    </a:lnTo>
                    <a:lnTo>
                      <a:pt x="68777" y="13616"/>
                    </a:lnTo>
                    <a:lnTo>
                      <a:pt x="65375" y="13081"/>
                    </a:lnTo>
                    <a:lnTo>
                      <a:pt x="61972" y="12722"/>
                    </a:lnTo>
                    <a:lnTo>
                      <a:pt x="58386" y="12722"/>
                    </a:lnTo>
                    <a:lnTo>
                      <a:pt x="54984" y="13081"/>
                    </a:lnTo>
                    <a:lnTo>
                      <a:pt x="51581" y="13433"/>
                    </a:lnTo>
                    <a:lnTo>
                      <a:pt x="48178" y="14152"/>
                    </a:lnTo>
                    <a:lnTo>
                      <a:pt x="44776" y="15230"/>
                    </a:lnTo>
                    <a:lnTo>
                      <a:pt x="41557" y="16483"/>
                    </a:lnTo>
                    <a:lnTo>
                      <a:pt x="38330" y="17913"/>
                    </a:lnTo>
                    <a:lnTo>
                      <a:pt x="35103" y="19703"/>
                    </a:lnTo>
                    <a:lnTo>
                      <a:pt x="32243" y="21851"/>
                    </a:lnTo>
                    <a:lnTo>
                      <a:pt x="29376" y="24000"/>
                    </a:lnTo>
                    <a:lnTo>
                      <a:pt x="26509" y="26507"/>
                    </a:lnTo>
                    <a:lnTo>
                      <a:pt x="24001" y="29374"/>
                    </a:lnTo>
                    <a:lnTo>
                      <a:pt x="21852" y="32241"/>
                    </a:lnTo>
                    <a:lnTo>
                      <a:pt x="19704" y="35109"/>
                    </a:lnTo>
                    <a:lnTo>
                      <a:pt x="17914" y="38328"/>
                    </a:lnTo>
                    <a:lnTo>
                      <a:pt x="16477" y="41554"/>
                    </a:lnTo>
                    <a:lnTo>
                      <a:pt x="15223" y="44780"/>
                    </a:lnTo>
                    <a:lnTo>
                      <a:pt x="14153" y="48183"/>
                    </a:lnTo>
                    <a:lnTo>
                      <a:pt x="13434" y="51585"/>
                    </a:lnTo>
                    <a:lnTo>
                      <a:pt x="13075" y="54988"/>
                    </a:lnTo>
                    <a:lnTo>
                      <a:pt x="12715" y="58390"/>
                    </a:lnTo>
                    <a:lnTo>
                      <a:pt x="12715" y="61968"/>
                    </a:lnTo>
                    <a:lnTo>
                      <a:pt x="13075" y="65371"/>
                    </a:lnTo>
                    <a:lnTo>
                      <a:pt x="13617" y="68773"/>
                    </a:lnTo>
                    <a:lnTo>
                      <a:pt x="14329" y="72175"/>
                    </a:lnTo>
                    <a:lnTo>
                      <a:pt x="15406" y="75578"/>
                    </a:lnTo>
                    <a:lnTo>
                      <a:pt x="16660" y="78804"/>
                    </a:lnTo>
                    <a:lnTo>
                      <a:pt x="11821" y="85785"/>
                    </a:lnTo>
                    <a:lnTo>
                      <a:pt x="7707" y="92238"/>
                    </a:lnTo>
                    <a:lnTo>
                      <a:pt x="6093" y="95281"/>
                    </a:lnTo>
                    <a:lnTo>
                      <a:pt x="4480" y="98148"/>
                    </a:lnTo>
                    <a:lnTo>
                      <a:pt x="3226" y="101008"/>
                    </a:lnTo>
                    <a:lnTo>
                      <a:pt x="2148" y="103699"/>
                    </a:lnTo>
                    <a:lnTo>
                      <a:pt x="1253" y="106207"/>
                    </a:lnTo>
                    <a:lnTo>
                      <a:pt x="542" y="108531"/>
                    </a:lnTo>
                    <a:lnTo>
                      <a:pt x="183" y="110680"/>
                    </a:lnTo>
                    <a:lnTo>
                      <a:pt x="0" y="112652"/>
                    </a:lnTo>
                    <a:lnTo>
                      <a:pt x="0" y="114265"/>
                    </a:lnTo>
                    <a:lnTo>
                      <a:pt x="359" y="115871"/>
                    </a:lnTo>
                    <a:lnTo>
                      <a:pt x="901" y="117125"/>
                    </a:lnTo>
                    <a:lnTo>
                      <a:pt x="1796" y="118203"/>
                    </a:lnTo>
                    <a:lnTo>
                      <a:pt x="2507" y="118922"/>
                    </a:lnTo>
                    <a:lnTo>
                      <a:pt x="3585" y="119457"/>
                    </a:lnTo>
                    <a:lnTo>
                      <a:pt x="4656" y="119816"/>
                    </a:lnTo>
                    <a:lnTo>
                      <a:pt x="5910" y="119992"/>
                    </a:lnTo>
                    <a:lnTo>
                      <a:pt x="8601" y="119992"/>
                    </a:lnTo>
                    <a:lnTo>
                      <a:pt x="10215" y="119633"/>
                    </a:lnTo>
                    <a:lnTo>
                      <a:pt x="12004" y="119281"/>
                    </a:lnTo>
                    <a:lnTo>
                      <a:pt x="15766" y="118203"/>
                    </a:lnTo>
                    <a:lnTo>
                      <a:pt x="19880" y="116414"/>
                    </a:lnTo>
                    <a:lnTo>
                      <a:pt x="24360" y="114265"/>
                    </a:lnTo>
                    <a:lnTo>
                      <a:pt x="29017" y="111398"/>
                    </a:lnTo>
                    <a:lnTo>
                      <a:pt x="34209" y="108172"/>
                    </a:lnTo>
                    <a:lnTo>
                      <a:pt x="39401" y="104593"/>
                    </a:lnTo>
                    <a:lnTo>
                      <a:pt x="44959" y="100472"/>
                    </a:lnTo>
                    <a:lnTo>
                      <a:pt x="50686" y="96000"/>
                    </a:lnTo>
                    <a:lnTo>
                      <a:pt x="56597" y="91160"/>
                    </a:lnTo>
                    <a:lnTo>
                      <a:pt x="62507" y="85968"/>
                    </a:lnTo>
                    <a:lnTo>
                      <a:pt x="68418" y="80417"/>
                    </a:lnTo>
                    <a:lnTo>
                      <a:pt x="74505" y="74507"/>
                    </a:lnTo>
                    <a:lnTo>
                      <a:pt x="80415" y="68414"/>
                    </a:lnTo>
                    <a:lnTo>
                      <a:pt x="85966" y="62504"/>
                    </a:lnTo>
                    <a:lnTo>
                      <a:pt x="91165" y="56593"/>
                    </a:lnTo>
                    <a:lnTo>
                      <a:pt x="95998" y="50683"/>
                    </a:lnTo>
                    <a:lnTo>
                      <a:pt x="100479" y="44956"/>
                    </a:lnTo>
                    <a:lnTo>
                      <a:pt x="104593" y="39406"/>
                    </a:lnTo>
                    <a:lnTo>
                      <a:pt x="108178" y="34214"/>
                    </a:lnTo>
                    <a:lnTo>
                      <a:pt x="111405" y="29015"/>
                    </a:lnTo>
                    <a:lnTo>
                      <a:pt x="114265" y="24359"/>
                    </a:lnTo>
                    <a:lnTo>
                      <a:pt x="116414" y="19886"/>
                    </a:lnTo>
                    <a:lnTo>
                      <a:pt x="118210" y="15765"/>
                    </a:lnTo>
                    <a:lnTo>
                      <a:pt x="119281" y="12003"/>
                    </a:lnTo>
                    <a:lnTo>
                      <a:pt x="119640" y="10214"/>
                    </a:lnTo>
                    <a:lnTo>
                      <a:pt x="120000" y="8601"/>
                    </a:lnTo>
                    <a:lnTo>
                      <a:pt x="120000" y="7171"/>
                    </a:lnTo>
                    <a:lnTo>
                      <a:pt x="120000" y="5917"/>
                    </a:lnTo>
                    <a:lnTo>
                      <a:pt x="119816" y="4663"/>
                    </a:lnTo>
                    <a:lnTo>
                      <a:pt x="119464" y="3585"/>
                    </a:lnTo>
                    <a:lnTo>
                      <a:pt x="118922" y="2515"/>
                    </a:lnTo>
                    <a:lnTo>
                      <a:pt x="118210" y="1796"/>
                    </a:lnTo>
                    <a:lnTo>
                      <a:pt x="117132" y="901"/>
                    </a:lnTo>
                    <a:lnTo>
                      <a:pt x="115878" y="366"/>
                    </a:lnTo>
                    <a:lnTo>
                      <a:pt x="114265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67" name="Shape 1467"/>
            <p:cNvGrpSpPr/>
            <p:nvPr/>
          </p:nvGrpSpPr>
          <p:grpSpPr>
            <a:xfrm rot="-731899">
              <a:off x="1604808" y="2201967"/>
              <a:ext cx="688719" cy="688806"/>
              <a:chOff x="570875" y="4322250"/>
              <a:chExt cx="443400" cy="443400"/>
            </a:xfrm>
          </p:grpSpPr>
          <p:sp>
            <p:nvSpPr>
              <p:cNvPr id="1468" name="Shape 1468"/>
              <p:cNvSpPr/>
              <p:nvPr/>
            </p:nvSpPr>
            <p:spPr>
              <a:xfrm>
                <a:off x="570875" y="4322250"/>
                <a:ext cx="443400" cy="4434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8592" y="18352"/>
                    </a:moveTo>
                    <a:lnTo>
                      <a:pt x="89912" y="18514"/>
                    </a:lnTo>
                    <a:lnTo>
                      <a:pt x="91400" y="18846"/>
                    </a:lnTo>
                    <a:lnTo>
                      <a:pt x="92727" y="19340"/>
                    </a:lnTo>
                    <a:lnTo>
                      <a:pt x="93884" y="20003"/>
                    </a:lnTo>
                    <a:lnTo>
                      <a:pt x="95204" y="20666"/>
                    </a:lnTo>
                    <a:lnTo>
                      <a:pt x="96361" y="21492"/>
                    </a:lnTo>
                    <a:lnTo>
                      <a:pt x="97518" y="22486"/>
                    </a:lnTo>
                    <a:lnTo>
                      <a:pt x="98506" y="23637"/>
                    </a:lnTo>
                    <a:lnTo>
                      <a:pt x="99339" y="24794"/>
                    </a:lnTo>
                    <a:lnTo>
                      <a:pt x="99995" y="26120"/>
                    </a:lnTo>
                    <a:lnTo>
                      <a:pt x="100658" y="27277"/>
                    </a:lnTo>
                    <a:lnTo>
                      <a:pt x="101152" y="28597"/>
                    </a:lnTo>
                    <a:lnTo>
                      <a:pt x="101484" y="30086"/>
                    </a:lnTo>
                    <a:lnTo>
                      <a:pt x="101653" y="31405"/>
                    </a:lnTo>
                    <a:lnTo>
                      <a:pt x="101653" y="32894"/>
                    </a:lnTo>
                    <a:lnTo>
                      <a:pt x="101653" y="34220"/>
                    </a:lnTo>
                    <a:lnTo>
                      <a:pt x="101484" y="35540"/>
                    </a:lnTo>
                    <a:lnTo>
                      <a:pt x="101152" y="37029"/>
                    </a:lnTo>
                    <a:lnTo>
                      <a:pt x="100658" y="38348"/>
                    </a:lnTo>
                    <a:lnTo>
                      <a:pt x="99995" y="39506"/>
                    </a:lnTo>
                    <a:lnTo>
                      <a:pt x="99339" y="40825"/>
                    </a:lnTo>
                    <a:lnTo>
                      <a:pt x="98506" y="41982"/>
                    </a:lnTo>
                    <a:lnTo>
                      <a:pt x="97518" y="43139"/>
                    </a:lnTo>
                    <a:lnTo>
                      <a:pt x="90906" y="49588"/>
                    </a:lnTo>
                    <a:lnTo>
                      <a:pt x="90081" y="50252"/>
                    </a:lnTo>
                    <a:lnTo>
                      <a:pt x="89255" y="50746"/>
                    </a:lnTo>
                    <a:lnTo>
                      <a:pt x="88260" y="51077"/>
                    </a:lnTo>
                    <a:lnTo>
                      <a:pt x="87103" y="51240"/>
                    </a:lnTo>
                    <a:lnTo>
                      <a:pt x="86115" y="51077"/>
                    </a:lnTo>
                    <a:lnTo>
                      <a:pt x="85120" y="50746"/>
                    </a:lnTo>
                    <a:lnTo>
                      <a:pt x="84295" y="50252"/>
                    </a:lnTo>
                    <a:lnTo>
                      <a:pt x="83469" y="49588"/>
                    </a:lnTo>
                    <a:lnTo>
                      <a:pt x="70415" y="36528"/>
                    </a:lnTo>
                    <a:lnTo>
                      <a:pt x="69751" y="35702"/>
                    </a:lnTo>
                    <a:lnTo>
                      <a:pt x="69257" y="34877"/>
                    </a:lnTo>
                    <a:lnTo>
                      <a:pt x="68926" y="33889"/>
                    </a:lnTo>
                    <a:lnTo>
                      <a:pt x="68757" y="32894"/>
                    </a:lnTo>
                    <a:lnTo>
                      <a:pt x="68926" y="31737"/>
                    </a:lnTo>
                    <a:lnTo>
                      <a:pt x="69257" y="30749"/>
                    </a:lnTo>
                    <a:lnTo>
                      <a:pt x="69751" y="29923"/>
                    </a:lnTo>
                    <a:lnTo>
                      <a:pt x="70415" y="29091"/>
                    </a:lnTo>
                    <a:lnTo>
                      <a:pt x="76857" y="22486"/>
                    </a:lnTo>
                    <a:lnTo>
                      <a:pt x="78014" y="21492"/>
                    </a:lnTo>
                    <a:lnTo>
                      <a:pt x="79172" y="20666"/>
                    </a:lnTo>
                    <a:lnTo>
                      <a:pt x="80491" y="20003"/>
                    </a:lnTo>
                    <a:lnTo>
                      <a:pt x="81648" y="19340"/>
                    </a:lnTo>
                    <a:lnTo>
                      <a:pt x="82975" y="18846"/>
                    </a:lnTo>
                    <a:lnTo>
                      <a:pt x="84464" y="18514"/>
                    </a:lnTo>
                    <a:lnTo>
                      <a:pt x="85783" y="18352"/>
                    </a:lnTo>
                    <a:close/>
                    <a:moveTo>
                      <a:pt x="56690" y="60003"/>
                    </a:moveTo>
                    <a:lnTo>
                      <a:pt x="57353" y="60165"/>
                    </a:lnTo>
                    <a:lnTo>
                      <a:pt x="57847" y="60328"/>
                    </a:lnTo>
                    <a:lnTo>
                      <a:pt x="58511" y="60659"/>
                    </a:lnTo>
                    <a:lnTo>
                      <a:pt x="59005" y="60991"/>
                    </a:lnTo>
                    <a:lnTo>
                      <a:pt x="59336" y="61485"/>
                    </a:lnTo>
                    <a:lnTo>
                      <a:pt x="59668" y="62148"/>
                    </a:lnTo>
                    <a:lnTo>
                      <a:pt x="59830" y="62642"/>
                    </a:lnTo>
                    <a:lnTo>
                      <a:pt x="60000" y="63305"/>
                    </a:lnTo>
                    <a:lnTo>
                      <a:pt x="59830" y="63968"/>
                    </a:lnTo>
                    <a:lnTo>
                      <a:pt x="59668" y="64625"/>
                    </a:lnTo>
                    <a:lnTo>
                      <a:pt x="59336" y="65126"/>
                    </a:lnTo>
                    <a:lnTo>
                      <a:pt x="59005" y="65620"/>
                    </a:lnTo>
                    <a:lnTo>
                      <a:pt x="41815" y="82808"/>
                    </a:lnTo>
                    <a:lnTo>
                      <a:pt x="41321" y="83302"/>
                    </a:lnTo>
                    <a:lnTo>
                      <a:pt x="40827" y="83633"/>
                    </a:lnTo>
                    <a:lnTo>
                      <a:pt x="40164" y="83796"/>
                    </a:lnTo>
                    <a:lnTo>
                      <a:pt x="38845" y="83796"/>
                    </a:lnTo>
                    <a:lnTo>
                      <a:pt x="38181" y="83633"/>
                    </a:lnTo>
                    <a:lnTo>
                      <a:pt x="37687" y="83302"/>
                    </a:lnTo>
                    <a:lnTo>
                      <a:pt x="37193" y="82808"/>
                    </a:lnTo>
                    <a:lnTo>
                      <a:pt x="36692" y="82314"/>
                    </a:lnTo>
                    <a:lnTo>
                      <a:pt x="36361" y="81813"/>
                    </a:lnTo>
                    <a:lnTo>
                      <a:pt x="36198" y="81157"/>
                    </a:lnTo>
                    <a:lnTo>
                      <a:pt x="36198" y="80493"/>
                    </a:lnTo>
                    <a:lnTo>
                      <a:pt x="36198" y="79830"/>
                    </a:lnTo>
                    <a:lnTo>
                      <a:pt x="36361" y="79174"/>
                    </a:lnTo>
                    <a:lnTo>
                      <a:pt x="36692" y="78673"/>
                    </a:lnTo>
                    <a:lnTo>
                      <a:pt x="37193" y="78179"/>
                    </a:lnTo>
                    <a:lnTo>
                      <a:pt x="54383" y="60991"/>
                    </a:lnTo>
                    <a:lnTo>
                      <a:pt x="54877" y="60659"/>
                    </a:lnTo>
                    <a:lnTo>
                      <a:pt x="55371" y="60328"/>
                    </a:lnTo>
                    <a:lnTo>
                      <a:pt x="56034" y="60165"/>
                    </a:lnTo>
                    <a:lnTo>
                      <a:pt x="56690" y="60003"/>
                    </a:lnTo>
                    <a:close/>
                    <a:moveTo>
                      <a:pt x="100327" y="6"/>
                    </a:moveTo>
                    <a:lnTo>
                      <a:pt x="96692" y="169"/>
                    </a:lnTo>
                    <a:lnTo>
                      <a:pt x="93058" y="338"/>
                    </a:lnTo>
                    <a:lnTo>
                      <a:pt x="89418" y="832"/>
                    </a:lnTo>
                    <a:lnTo>
                      <a:pt x="85783" y="1657"/>
                    </a:lnTo>
                    <a:lnTo>
                      <a:pt x="82312" y="2483"/>
                    </a:lnTo>
                    <a:lnTo>
                      <a:pt x="79009" y="3640"/>
                    </a:lnTo>
                    <a:lnTo>
                      <a:pt x="76032" y="5129"/>
                    </a:lnTo>
                    <a:lnTo>
                      <a:pt x="74543" y="5792"/>
                    </a:lnTo>
                    <a:lnTo>
                      <a:pt x="73385" y="6780"/>
                    </a:lnTo>
                    <a:lnTo>
                      <a:pt x="72066" y="7606"/>
                    </a:lnTo>
                    <a:lnTo>
                      <a:pt x="71071" y="8600"/>
                    </a:lnTo>
                    <a:lnTo>
                      <a:pt x="37518" y="42151"/>
                    </a:lnTo>
                    <a:lnTo>
                      <a:pt x="2646" y="42151"/>
                    </a:lnTo>
                    <a:lnTo>
                      <a:pt x="1658" y="42314"/>
                    </a:lnTo>
                    <a:lnTo>
                      <a:pt x="994" y="42483"/>
                    </a:lnTo>
                    <a:lnTo>
                      <a:pt x="331" y="42815"/>
                    </a:lnTo>
                    <a:lnTo>
                      <a:pt x="0" y="43309"/>
                    </a:lnTo>
                    <a:lnTo>
                      <a:pt x="0" y="43803"/>
                    </a:lnTo>
                    <a:lnTo>
                      <a:pt x="169" y="44466"/>
                    </a:lnTo>
                    <a:lnTo>
                      <a:pt x="500" y="45122"/>
                    </a:lnTo>
                    <a:lnTo>
                      <a:pt x="1157" y="45954"/>
                    </a:lnTo>
                    <a:lnTo>
                      <a:pt x="17520" y="62148"/>
                    </a:lnTo>
                    <a:lnTo>
                      <a:pt x="15375" y="64300"/>
                    </a:lnTo>
                    <a:lnTo>
                      <a:pt x="6449" y="65951"/>
                    </a:lnTo>
                    <a:lnTo>
                      <a:pt x="5454" y="66283"/>
                    </a:lnTo>
                    <a:lnTo>
                      <a:pt x="4628" y="66608"/>
                    </a:lnTo>
                    <a:lnTo>
                      <a:pt x="4134" y="67271"/>
                    </a:lnTo>
                    <a:lnTo>
                      <a:pt x="3803" y="67765"/>
                    </a:lnTo>
                    <a:lnTo>
                      <a:pt x="3803" y="68428"/>
                    </a:lnTo>
                    <a:lnTo>
                      <a:pt x="3965" y="69253"/>
                    </a:lnTo>
                    <a:lnTo>
                      <a:pt x="4297" y="69917"/>
                    </a:lnTo>
                    <a:lnTo>
                      <a:pt x="4960" y="70742"/>
                    </a:lnTo>
                    <a:lnTo>
                      <a:pt x="49253" y="115032"/>
                    </a:lnTo>
                    <a:lnTo>
                      <a:pt x="50085" y="115696"/>
                    </a:lnTo>
                    <a:lnTo>
                      <a:pt x="50742" y="116027"/>
                    </a:lnTo>
                    <a:lnTo>
                      <a:pt x="51567" y="116190"/>
                    </a:lnTo>
                    <a:lnTo>
                      <a:pt x="52230" y="116190"/>
                    </a:lnTo>
                    <a:lnTo>
                      <a:pt x="52725" y="115865"/>
                    </a:lnTo>
                    <a:lnTo>
                      <a:pt x="53388" y="115364"/>
                    </a:lnTo>
                    <a:lnTo>
                      <a:pt x="53719" y="114538"/>
                    </a:lnTo>
                    <a:lnTo>
                      <a:pt x="54051" y="113551"/>
                    </a:lnTo>
                    <a:lnTo>
                      <a:pt x="55702" y="104625"/>
                    </a:lnTo>
                    <a:lnTo>
                      <a:pt x="57847" y="102473"/>
                    </a:lnTo>
                    <a:lnTo>
                      <a:pt x="74049" y="118836"/>
                    </a:lnTo>
                    <a:lnTo>
                      <a:pt x="74874" y="119499"/>
                    </a:lnTo>
                    <a:lnTo>
                      <a:pt x="75538" y="119830"/>
                    </a:lnTo>
                    <a:lnTo>
                      <a:pt x="76194" y="119993"/>
                    </a:lnTo>
                    <a:lnTo>
                      <a:pt x="76695" y="119993"/>
                    </a:lnTo>
                    <a:lnTo>
                      <a:pt x="77189" y="119661"/>
                    </a:lnTo>
                    <a:lnTo>
                      <a:pt x="77520" y="119005"/>
                    </a:lnTo>
                    <a:lnTo>
                      <a:pt x="77683" y="118342"/>
                    </a:lnTo>
                    <a:lnTo>
                      <a:pt x="77852" y="117347"/>
                    </a:lnTo>
                    <a:lnTo>
                      <a:pt x="77852" y="82476"/>
                    </a:lnTo>
                    <a:lnTo>
                      <a:pt x="111398" y="48925"/>
                    </a:lnTo>
                    <a:lnTo>
                      <a:pt x="112393" y="47937"/>
                    </a:lnTo>
                    <a:lnTo>
                      <a:pt x="113219" y="46611"/>
                    </a:lnTo>
                    <a:lnTo>
                      <a:pt x="114213" y="45291"/>
                    </a:lnTo>
                    <a:lnTo>
                      <a:pt x="114870" y="43972"/>
                    </a:lnTo>
                    <a:lnTo>
                      <a:pt x="116359" y="40994"/>
                    </a:lnTo>
                    <a:lnTo>
                      <a:pt x="117516" y="37685"/>
                    </a:lnTo>
                    <a:lnTo>
                      <a:pt x="118341" y="34220"/>
                    </a:lnTo>
                    <a:lnTo>
                      <a:pt x="119167" y="30580"/>
                    </a:lnTo>
                    <a:lnTo>
                      <a:pt x="119668" y="26946"/>
                    </a:lnTo>
                    <a:lnTo>
                      <a:pt x="119830" y="23312"/>
                    </a:lnTo>
                    <a:lnTo>
                      <a:pt x="119993" y="19671"/>
                    </a:lnTo>
                    <a:lnTo>
                      <a:pt x="119993" y="16369"/>
                    </a:lnTo>
                    <a:lnTo>
                      <a:pt x="119830" y="13229"/>
                    </a:lnTo>
                    <a:lnTo>
                      <a:pt x="119499" y="10252"/>
                    </a:lnTo>
                    <a:lnTo>
                      <a:pt x="119005" y="7775"/>
                    </a:lnTo>
                    <a:lnTo>
                      <a:pt x="118511" y="5623"/>
                    </a:lnTo>
                    <a:lnTo>
                      <a:pt x="117847" y="3972"/>
                    </a:lnTo>
                    <a:lnTo>
                      <a:pt x="117353" y="3309"/>
                    </a:lnTo>
                    <a:lnTo>
                      <a:pt x="117022" y="2984"/>
                    </a:lnTo>
                    <a:lnTo>
                      <a:pt x="116690" y="2652"/>
                    </a:lnTo>
                    <a:lnTo>
                      <a:pt x="116027" y="2151"/>
                    </a:lnTo>
                    <a:lnTo>
                      <a:pt x="114376" y="1495"/>
                    </a:lnTo>
                    <a:lnTo>
                      <a:pt x="112230" y="1001"/>
                    </a:lnTo>
                    <a:lnTo>
                      <a:pt x="109747" y="500"/>
                    </a:lnTo>
                    <a:lnTo>
                      <a:pt x="106776" y="169"/>
                    </a:lnTo>
                    <a:lnTo>
                      <a:pt x="103636" y="6"/>
                    </a:lnTo>
                    <a:close/>
                  </a:path>
                </a:pathLst>
              </a:custGeom>
              <a:solidFill>
                <a:srgbClr val="0E293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9" name="Shape 1469"/>
              <p:cNvSpPr/>
              <p:nvPr/>
            </p:nvSpPr>
            <p:spPr>
              <a:xfrm>
                <a:off x="597725" y="4665400"/>
                <a:ext cx="73200" cy="732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83001" y="40"/>
                    </a:moveTo>
                    <a:lnTo>
                      <a:pt x="76002" y="1023"/>
                    </a:lnTo>
                    <a:lnTo>
                      <a:pt x="69004" y="3028"/>
                    </a:lnTo>
                    <a:lnTo>
                      <a:pt x="62005" y="6016"/>
                    </a:lnTo>
                    <a:lnTo>
                      <a:pt x="56030" y="11009"/>
                    </a:lnTo>
                    <a:lnTo>
                      <a:pt x="50013" y="20013"/>
                    </a:lnTo>
                    <a:lnTo>
                      <a:pt x="41009" y="34010"/>
                    </a:lnTo>
                    <a:lnTo>
                      <a:pt x="23042" y="71009"/>
                    </a:lnTo>
                    <a:lnTo>
                      <a:pt x="7039" y="104979"/>
                    </a:lnTo>
                    <a:lnTo>
                      <a:pt x="40" y="120000"/>
                    </a:lnTo>
                    <a:lnTo>
                      <a:pt x="40" y="120000"/>
                    </a:lnTo>
                    <a:lnTo>
                      <a:pt x="15020" y="113001"/>
                    </a:lnTo>
                    <a:lnTo>
                      <a:pt x="49031" y="96998"/>
                    </a:lnTo>
                    <a:lnTo>
                      <a:pt x="85989" y="78990"/>
                    </a:lnTo>
                    <a:lnTo>
                      <a:pt x="99986" y="69986"/>
                    </a:lnTo>
                    <a:lnTo>
                      <a:pt x="108990" y="64010"/>
                    </a:lnTo>
                    <a:lnTo>
                      <a:pt x="113983" y="57994"/>
                    </a:lnTo>
                    <a:lnTo>
                      <a:pt x="116971" y="50995"/>
                    </a:lnTo>
                    <a:lnTo>
                      <a:pt x="118976" y="43997"/>
                    </a:lnTo>
                    <a:lnTo>
                      <a:pt x="120000" y="36998"/>
                    </a:lnTo>
                    <a:lnTo>
                      <a:pt x="118976" y="30000"/>
                    </a:lnTo>
                    <a:lnTo>
                      <a:pt x="116971" y="23001"/>
                    </a:lnTo>
                    <a:lnTo>
                      <a:pt x="113983" y="17025"/>
                    </a:lnTo>
                    <a:lnTo>
                      <a:pt x="108990" y="11009"/>
                    </a:lnTo>
                    <a:lnTo>
                      <a:pt x="103015" y="6016"/>
                    </a:lnTo>
                    <a:lnTo>
                      <a:pt x="96998" y="3028"/>
                    </a:lnTo>
                    <a:lnTo>
                      <a:pt x="90000" y="1023"/>
                    </a:lnTo>
                    <a:lnTo>
                      <a:pt x="83001" y="40"/>
                    </a:lnTo>
                    <a:close/>
                  </a:path>
                </a:pathLst>
              </a:custGeom>
              <a:solidFill>
                <a:srgbClr val="0E293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0" name="Shape 1470"/>
              <p:cNvSpPr/>
              <p:nvPr/>
            </p:nvSpPr>
            <p:spPr>
              <a:xfrm>
                <a:off x="654525" y="4708150"/>
                <a:ext cx="47100" cy="47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1706" y="0"/>
                    </a:moveTo>
                    <a:lnTo>
                      <a:pt x="62328" y="1594"/>
                    </a:lnTo>
                    <a:lnTo>
                      <a:pt x="53014" y="4720"/>
                    </a:lnTo>
                    <a:lnTo>
                      <a:pt x="45231" y="9377"/>
                    </a:lnTo>
                    <a:lnTo>
                      <a:pt x="37384" y="15629"/>
                    </a:lnTo>
                    <a:lnTo>
                      <a:pt x="29601" y="24944"/>
                    </a:lnTo>
                    <a:lnTo>
                      <a:pt x="23413" y="38979"/>
                    </a:lnTo>
                    <a:lnTo>
                      <a:pt x="17161" y="56140"/>
                    </a:lnTo>
                    <a:lnTo>
                      <a:pt x="10909" y="74832"/>
                    </a:lnTo>
                    <a:lnTo>
                      <a:pt x="3125" y="107559"/>
                    </a:lnTo>
                    <a:lnTo>
                      <a:pt x="0" y="120000"/>
                    </a:lnTo>
                    <a:lnTo>
                      <a:pt x="0" y="120000"/>
                    </a:lnTo>
                    <a:lnTo>
                      <a:pt x="14035" y="118468"/>
                    </a:lnTo>
                    <a:lnTo>
                      <a:pt x="46762" y="109090"/>
                    </a:lnTo>
                    <a:lnTo>
                      <a:pt x="63923" y="104433"/>
                    </a:lnTo>
                    <a:lnTo>
                      <a:pt x="81020" y="98181"/>
                    </a:lnTo>
                    <a:lnTo>
                      <a:pt x="96650" y="90398"/>
                    </a:lnTo>
                    <a:lnTo>
                      <a:pt x="105964" y="84146"/>
                    </a:lnTo>
                    <a:lnTo>
                      <a:pt x="112216" y="76363"/>
                    </a:lnTo>
                    <a:lnTo>
                      <a:pt x="116874" y="67049"/>
                    </a:lnTo>
                    <a:lnTo>
                      <a:pt x="120000" y="59202"/>
                    </a:lnTo>
                    <a:lnTo>
                      <a:pt x="120000" y="49888"/>
                    </a:lnTo>
                    <a:lnTo>
                      <a:pt x="120000" y="40510"/>
                    </a:lnTo>
                    <a:lnTo>
                      <a:pt x="116874" y="31196"/>
                    </a:lnTo>
                    <a:lnTo>
                      <a:pt x="112216" y="23413"/>
                    </a:lnTo>
                    <a:lnTo>
                      <a:pt x="105964" y="15629"/>
                    </a:lnTo>
                    <a:lnTo>
                      <a:pt x="98181" y="9377"/>
                    </a:lnTo>
                    <a:lnTo>
                      <a:pt x="90398" y="4720"/>
                    </a:lnTo>
                    <a:lnTo>
                      <a:pt x="81020" y="1594"/>
                    </a:lnTo>
                    <a:lnTo>
                      <a:pt x="71706" y="0"/>
                    </a:lnTo>
                    <a:close/>
                  </a:path>
                </a:pathLst>
              </a:custGeom>
              <a:solidFill>
                <a:srgbClr val="0E293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1" name="Shape 1471"/>
              <p:cNvSpPr/>
              <p:nvPr/>
            </p:nvSpPr>
            <p:spPr>
              <a:xfrm>
                <a:off x="581250" y="4634875"/>
                <a:ext cx="47100" cy="471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765" y="63"/>
                    </a:moveTo>
                    <a:lnTo>
                      <a:pt x="52986" y="3124"/>
                    </a:lnTo>
                    <a:lnTo>
                      <a:pt x="43613" y="7842"/>
                    </a:lnTo>
                    <a:lnTo>
                      <a:pt x="35834" y="14027"/>
                    </a:lnTo>
                    <a:lnTo>
                      <a:pt x="29649" y="23400"/>
                    </a:lnTo>
                    <a:lnTo>
                      <a:pt x="21806" y="38958"/>
                    </a:lnTo>
                    <a:lnTo>
                      <a:pt x="15621" y="56110"/>
                    </a:lnTo>
                    <a:lnTo>
                      <a:pt x="10903" y="73198"/>
                    </a:lnTo>
                    <a:lnTo>
                      <a:pt x="1594" y="105908"/>
                    </a:lnTo>
                    <a:lnTo>
                      <a:pt x="63" y="119936"/>
                    </a:lnTo>
                    <a:lnTo>
                      <a:pt x="12497" y="116811"/>
                    </a:lnTo>
                    <a:lnTo>
                      <a:pt x="45207" y="109032"/>
                    </a:lnTo>
                    <a:lnTo>
                      <a:pt x="63889" y="102848"/>
                    </a:lnTo>
                    <a:lnTo>
                      <a:pt x="81041" y="96599"/>
                    </a:lnTo>
                    <a:lnTo>
                      <a:pt x="95005" y="90350"/>
                    </a:lnTo>
                    <a:lnTo>
                      <a:pt x="104378" y="82571"/>
                    </a:lnTo>
                    <a:lnTo>
                      <a:pt x="110626" y="74792"/>
                    </a:lnTo>
                    <a:lnTo>
                      <a:pt x="115281" y="67013"/>
                    </a:lnTo>
                    <a:lnTo>
                      <a:pt x="118405" y="57640"/>
                    </a:lnTo>
                    <a:lnTo>
                      <a:pt x="119936" y="48331"/>
                    </a:lnTo>
                    <a:lnTo>
                      <a:pt x="118405" y="38958"/>
                    </a:lnTo>
                    <a:lnTo>
                      <a:pt x="115281" y="29649"/>
                    </a:lnTo>
                    <a:lnTo>
                      <a:pt x="110626" y="21870"/>
                    </a:lnTo>
                    <a:lnTo>
                      <a:pt x="104378" y="14027"/>
                    </a:lnTo>
                    <a:lnTo>
                      <a:pt x="96599" y="7842"/>
                    </a:lnTo>
                    <a:lnTo>
                      <a:pt x="88820" y="3124"/>
                    </a:lnTo>
                    <a:lnTo>
                      <a:pt x="79447" y="63"/>
                    </a:lnTo>
                    <a:close/>
                  </a:path>
                </a:pathLst>
              </a:custGeom>
              <a:solidFill>
                <a:srgbClr val="0E293C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72" name="Shape 1472"/>
            <p:cNvSpPr/>
            <p:nvPr/>
          </p:nvSpPr>
          <p:spPr>
            <a:xfrm>
              <a:off x="2657036" y="2114500"/>
              <a:ext cx="261000" cy="24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8"/>
                  </a:moveTo>
                  <a:lnTo>
                    <a:pt x="59421" y="207"/>
                  </a:lnTo>
                  <a:lnTo>
                    <a:pt x="58645" y="614"/>
                  </a:lnTo>
                  <a:lnTo>
                    <a:pt x="58066" y="1427"/>
                  </a:lnTo>
                  <a:lnTo>
                    <a:pt x="57488" y="2439"/>
                  </a:lnTo>
                  <a:lnTo>
                    <a:pt x="44326" y="34058"/>
                  </a:lnTo>
                  <a:lnTo>
                    <a:pt x="43748" y="35070"/>
                  </a:lnTo>
                  <a:lnTo>
                    <a:pt x="42773" y="36290"/>
                  </a:lnTo>
                  <a:lnTo>
                    <a:pt x="41806" y="37302"/>
                  </a:lnTo>
                  <a:lnTo>
                    <a:pt x="40649" y="38315"/>
                  </a:lnTo>
                  <a:lnTo>
                    <a:pt x="39484" y="39128"/>
                  </a:lnTo>
                  <a:lnTo>
                    <a:pt x="38129" y="39734"/>
                  </a:lnTo>
                  <a:lnTo>
                    <a:pt x="36973" y="40340"/>
                  </a:lnTo>
                  <a:lnTo>
                    <a:pt x="35618" y="40547"/>
                  </a:lnTo>
                  <a:lnTo>
                    <a:pt x="3106" y="43991"/>
                  </a:lnTo>
                  <a:lnTo>
                    <a:pt x="1941" y="44190"/>
                  </a:lnTo>
                  <a:lnTo>
                    <a:pt x="974" y="44597"/>
                  </a:lnTo>
                  <a:lnTo>
                    <a:pt x="396" y="45004"/>
                  </a:lnTo>
                  <a:lnTo>
                    <a:pt x="7" y="45817"/>
                  </a:lnTo>
                  <a:lnTo>
                    <a:pt x="7" y="46423"/>
                  </a:lnTo>
                  <a:lnTo>
                    <a:pt x="198" y="47236"/>
                  </a:lnTo>
                  <a:lnTo>
                    <a:pt x="586" y="48041"/>
                  </a:lnTo>
                  <a:lnTo>
                    <a:pt x="1553" y="49053"/>
                  </a:lnTo>
                  <a:lnTo>
                    <a:pt x="25942" y="71759"/>
                  </a:lnTo>
                  <a:lnTo>
                    <a:pt x="26909" y="72771"/>
                  </a:lnTo>
                  <a:lnTo>
                    <a:pt x="27678" y="73983"/>
                  </a:lnTo>
                  <a:lnTo>
                    <a:pt x="28264" y="75402"/>
                  </a:lnTo>
                  <a:lnTo>
                    <a:pt x="28843" y="76821"/>
                  </a:lnTo>
                  <a:lnTo>
                    <a:pt x="29231" y="78240"/>
                  </a:lnTo>
                  <a:lnTo>
                    <a:pt x="29421" y="79659"/>
                  </a:lnTo>
                  <a:lnTo>
                    <a:pt x="29421" y="81078"/>
                  </a:lnTo>
                  <a:lnTo>
                    <a:pt x="29231" y="82497"/>
                  </a:lnTo>
                  <a:lnTo>
                    <a:pt x="22266" y="116141"/>
                  </a:lnTo>
                  <a:lnTo>
                    <a:pt x="22068" y="117360"/>
                  </a:lnTo>
                  <a:lnTo>
                    <a:pt x="22266" y="118174"/>
                  </a:lnTo>
                  <a:lnTo>
                    <a:pt x="22456" y="118979"/>
                  </a:lnTo>
                  <a:lnTo>
                    <a:pt x="22844" y="119593"/>
                  </a:lnTo>
                  <a:lnTo>
                    <a:pt x="23621" y="119792"/>
                  </a:lnTo>
                  <a:lnTo>
                    <a:pt x="24389" y="119991"/>
                  </a:lnTo>
                  <a:lnTo>
                    <a:pt x="25356" y="119593"/>
                  </a:lnTo>
                  <a:lnTo>
                    <a:pt x="26323" y="119186"/>
                  </a:lnTo>
                  <a:lnTo>
                    <a:pt x="54580" y="101751"/>
                  </a:lnTo>
                  <a:lnTo>
                    <a:pt x="55744" y="101145"/>
                  </a:lnTo>
                  <a:lnTo>
                    <a:pt x="57099" y="100738"/>
                  </a:lnTo>
                  <a:lnTo>
                    <a:pt x="58645" y="100539"/>
                  </a:lnTo>
                  <a:lnTo>
                    <a:pt x="61354" y="100539"/>
                  </a:lnTo>
                  <a:lnTo>
                    <a:pt x="62900" y="100738"/>
                  </a:lnTo>
                  <a:lnTo>
                    <a:pt x="64255" y="101145"/>
                  </a:lnTo>
                  <a:lnTo>
                    <a:pt x="65419" y="101751"/>
                  </a:lnTo>
                  <a:lnTo>
                    <a:pt x="93676" y="119186"/>
                  </a:lnTo>
                  <a:lnTo>
                    <a:pt x="94643" y="119593"/>
                  </a:lnTo>
                  <a:lnTo>
                    <a:pt x="95610" y="119991"/>
                  </a:lnTo>
                  <a:lnTo>
                    <a:pt x="96386" y="119792"/>
                  </a:lnTo>
                  <a:lnTo>
                    <a:pt x="97155" y="119593"/>
                  </a:lnTo>
                  <a:lnTo>
                    <a:pt x="97543" y="118979"/>
                  </a:lnTo>
                  <a:lnTo>
                    <a:pt x="97741" y="118174"/>
                  </a:lnTo>
                  <a:lnTo>
                    <a:pt x="97931" y="117360"/>
                  </a:lnTo>
                  <a:lnTo>
                    <a:pt x="97741" y="116141"/>
                  </a:lnTo>
                  <a:lnTo>
                    <a:pt x="90768" y="82497"/>
                  </a:lnTo>
                  <a:lnTo>
                    <a:pt x="90578" y="81078"/>
                  </a:lnTo>
                  <a:lnTo>
                    <a:pt x="90578" y="79659"/>
                  </a:lnTo>
                  <a:lnTo>
                    <a:pt x="90768" y="78240"/>
                  </a:lnTo>
                  <a:lnTo>
                    <a:pt x="91156" y="76821"/>
                  </a:lnTo>
                  <a:lnTo>
                    <a:pt x="91735" y="75402"/>
                  </a:lnTo>
                  <a:lnTo>
                    <a:pt x="92321" y="73983"/>
                  </a:lnTo>
                  <a:lnTo>
                    <a:pt x="93090" y="72771"/>
                  </a:lnTo>
                  <a:lnTo>
                    <a:pt x="94057" y="71759"/>
                  </a:lnTo>
                  <a:lnTo>
                    <a:pt x="118446" y="49053"/>
                  </a:lnTo>
                  <a:lnTo>
                    <a:pt x="119413" y="48041"/>
                  </a:lnTo>
                  <a:lnTo>
                    <a:pt x="119801" y="47236"/>
                  </a:lnTo>
                  <a:lnTo>
                    <a:pt x="119992" y="46423"/>
                  </a:lnTo>
                  <a:lnTo>
                    <a:pt x="119992" y="45817"/>
                  </a:lnTo>
                  <a:lnTo>
                    <a:pt x="119603" y="45004"/>
                  </a:lnTo>
                  <a:lnTo>
                    <a:pt x="119025" y="44597"/>
                  </a:lnTo>
                  <a:lnTo>
                    <a:pt x="118058" y="44190"/>
                  </a:lnTo>
                  <a:lnTo>
                    <a:pt x="116893" y="43991"/>
                  </a:lnTo>
                  <a:lnTo>
                    <a:pt x="84381" y="40547"/>
                  </a:lnTo>
                  <a:lnTo>
                    <a:pt x="83026" y="40340"/>
                  </a:lnTo>
                  <a:lnTo>
                    <a:pt x="81870" y="39734"/>
                  </a:lnTo>
                  <a:lnTo>
                    <a:pt x="80515" y="39128"/>
                  </a:lnTo>
                  <a:lnTo>
                    <a:pt x="79350" y="38315"/>
                  </a:lnTo>
                  <a:lnTo>
                    <a:pt x="78193" y="37302"/>
                  </a:lnTo>
                  <a:lnTo>
                    <a:pt x="77226" y="36290"/>
                  </a:lnTo>
                  <a:lnTo>
                    <a:pt x="76259" y="35070"/>
                  </a:lnTo>
                  <a:lnTo>
                    <a:pt x="75673" y="34058"/>
                  </a:lnTo>
                  <a:lnTo>
                    <a:pt x="62519" y="2439"/>
                  </a:lnTo>
                  <a:lnTo>
                    <a:pt x="61933" y="1427"/>
                  </a:lnTo>
                  <a:lnTo>
                    <a:pt x="61354" y="614"/>
                  </a:lnTo>
                  <a:lnTo>
                    <a:pt x="60578" y="207"/>
                  </a:lnTo>
                  <a:lnTo>
                    <a:pt x="6000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Shape 1473"/>
            <p:cNvSpPr/>
            <p:nvPr/>
          </p:nvSpPr>
          <p:spPr>
            <a:xfrm rot="2327580">
              <a:off x="1220801" y="1598883"/>
              <a:ext cx="443409" cy="4233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8"/>
                  </a:moveTo>
                  <a:lnTo>
                    <a:pt x="59421" y="207"/>
                  </a:lnTo>
                  <a:lnTo>
                    <a:pt x="58645" y="614"/>
                  </a:lnTo>
                  <a:lnTo>
                    <a:pt x="58066" y="1427"/>
                  </a:lnTo>
                  <a:lnTo>
                    <a:pt x="57488" y="2439"/>
                  </a:lnTo>
                  <a:lnTo>
                    <a:pt x="44326" y="34058"/>
                  </a:lnTo>
                  <a:lnTo>
                    <a:pt x="43748" y="35070"/>
                  </a:lnTo>
                  <a:lnTo>
                    <a:pt x="42773" y="36290"/>
                  </a:lnTo>
                  <a:lnTo>
                    <a:pt x="41806" y="37302"/>
                  </a:lnTo>
                  <a:lnTo>
                    <a:pt x="40649" y="38315"/>
                  </a:lnTo>
                  <a:lnTo>
                    <a:pt x="39484" y="39128"/>
                  </a:lnTo>
                  <a:lnTo>
                    <a:pt x="38129" y="39734"/>
                  </a:lnTo>
                  <a:lnTo>
                    <a:pt x="36973" y="40340"/>
                  </a:lnTo>
                  <a:lnTo>
                    <a:pt x="35618" y="40547"/>
                  </a:lnTo>
                  <a:lnTo>
                    <a:pt x="3106" y="43991"/>
                  </a:lnTo>
                  <a:lnTo>
                    <a:pt x="1941" y="44190"/>
                  </a:lnTo>
                  <a:lnTo>
                    <a:pt x="974" y="44597"/>
                  </a:lnTo>
                  <a:lnTo>
                    <a:pt x="396" y="45004"/>
                  </a:lnTo>
                  <a:lnTo>
                    <a:pt x="7" y="45817"/>
                  </a:lnTo>
                  <a:lnTo>
                    <a:pt x="7" y="46423"/>
                  </a:lnTo>
                  <a:lnTo>
                    <a:pt x="198" y="47236"/>
                  </a:lnTo>
                  <a:lnTo>
                    <a:pt x="586" y="48041"/>
                  </a:lnTo>
                  <a:lnTo>
                    <a:pt x="1553" y="49053"/>
                  </a:lnTo>
                  <a:lnTo>
                    <a:pt x="25942" y="71759"/>
                  </a:lnTo>
                  <a:lnTo>
                    <a:pt x="26909" y="72771"/>
                  </a:lnTo>
                  <a:lnTo>
                    <a:pt x="27678" y="73983"/>
                  </a:lnTo>
                  <a:lnTo>
                    <a:pt x="28264" y="75402"/>
                  </a:lnTo>
                  <a:lnTo>
                    <a:pt x="28843" y="76821"/>
                  </a:lnTo>
                  <a:lnTo>
                    <a:pt x="29231" y="78240"/>
                  </a:lnTo>
                  <a:lnTo>
                    <a:pt x="29421" y="79659"/>
                  </a:lnTo>
                  <a:lnTo>
                    <a:pt x="29421" y="81078"/>
                  </a:lnTo>
                  <a:lnTo>
                    <a:pt x="29231" y="82497"/>
                  </a:lnTo>
                  <a:lnTo>
                    <a:pt x="22266" y="116141"/>
                  </a:lnTo>
                  <a:lnTo>
                    <a:pt x="22068" y="117360"/>
                  </a:lnTo>
                  <a:lnTo>
                    <a:pt x="22266" y="118174"/>
                  </a:lnTo>
                  <a:lnTo>
                    <a:pt x="22456" y="118979"/>
                  </a:lnTo>
                  <a:lnTo>
                    <a:pt x="22844" y="119593"/>
                  </a:lnTo>
                  <a:lnTo>
                    <a:pt x="23621" y="119792"/>
                  </a:lnTo>
                  <a:lnTo>
                    <a:pt x="24389" y="119991"/>
                  </a:lnTo>
                  <a:lnTo>
                    <a:pt x="25356" y="119593"/>
                  </a:lnTo>
                  <a:lnTo>
                    <a:pt x="26323" y="119186"/>
                  </a:lnTo>
                  <a:lnTo>
                    <a:pt x="54580" y="101751"/>
                  </a:lnTo>
                  <a:lnTo>
                    <a:pt x="55744" y="101145"/>
                  </a:lnTo>
                  <a:lnTo>
                    <a:pt x="57099" y="100738"/>
                  </a:lnTo>
                  <a:lnTo>
                    <a:pt x="58645" y="100539"/>
                  </a:lnTo>
                  <a:lnTo>
                    <a:pt x="61354" y="100539"/>
                  </a:lnTo>
                  <a:lnTo>
                    <a:pt x="62900" y="100738"/>
                  </a:lnTo>
                  <a:lnTo>
                    <a:pt x="64255" y="101145"/>
                  </a:lnTo>
                  <a:lnTo>
                    <a:pt x="65419" y="101751"/>
                  </a:lnTo>
                  <a:lnTo>
                    <a:pt x="93676" y="119186"/>
                  </a:lnTo>
                  <a:lnTo>
                    <a:pt x="94643" y="119593"/>
                  </a:lnTo>
                  <a:lnTo>
                    <a:pt x="95610" y="119991"/>
                  </a:lnTo>
                  <a:lnTo>
                    <a:pt x="96386" y="119792"/>
                  </a:lnTo>
                  <a:lnTo>
                    <a:pt x="97155" y="119593"/>
                  </a:lnTo>
                  <a:lnTo>
                    <a:pt x="97543" y="118979"/>
                  </a:lnTo>
                  <a:lnTo>
                    <a:pt x="97741" y="118174"/>
                  </a:lnTo>
                  <a:lnTo>
                    <a:pt x="97931" y="117360"/>
                  </a:lnTo>
                  <a:lnTo>
                    <a:pt x="97741" y="116141"/>
                  </a:lnTo>
                  <a:lnTo>
                    <a:pt x="90768" y="82497"/>
                  </a:lnTo>
                  <a:lnTo>
                    <a:pt x="90578" y="81078"/>
                  </a:lnTo>
                  <a:lnTo>
                    <a:pt x="90578" y="79659"/>
                  </a:lnTo>
                  <a:lnTo>
                    <a:pt x="90768" y="78240"/>
                  </a:lnTo>
                  <a:lnTo>
                    <a:pt x="91156" y="76821"/>
                  </a:lnTo>
                  <a:lnTo>
                    <a:pt x="91735" y="75402"/>
                  </a:lnTo>
                  <a:lnTo>
                    <a:pt x="92321" y="73983"/>
                  </a:lnTo>
                  <a:lnTo>
                    <a:pt x="93090" y="72771"/>
                  </a:lnTo>
                  <a:lnTo>
                    <a:pt x="94057" y="71759"/>
                  </a:lnTo>
                  <a:lnTo>
                    <a:pt x="118446" y="49053"/>
                  </a:lnTo>
                  <a:lnTo>
                    <a:pt x="119413" y="48041"/>
                  </a:lnTo>
                  <a:lnTo>
                    <a:pt x="119801" y="47236"/>
                  </a:lnTo>
                  <a:lnTo>
                    <a:pt x="119992" y="46423"/>
                  </a:lnTo>
                  <a:lnTo>
                    <a:pt x="119992" y="45817"/>
                  </a:lnTo>
                  <a:lnTo>
                    <a:pt x="119603" y="45004"/>
                  </a:lnTo>
                  <a:lnTo>
                    <a:pt x="119025" y="44597"/>
                  </a:lnTo>
                  <a:lnTo>
                    <a:pt x="118058" y="44190"/>
                  </a:lnTo>
                  <a:lnTo>
                    <a:pt x="116893" y="43991"/>
                  </a:lnTo>
                  <a:lnTo>
                    <a:pt x="84381" y="40547"/>
                  </a:lnTo>
                  <a:lnTo>
                    <a:pt x="83026" y="40340"/>
                  </a:lnTo>
                  <a:lnTo>
                    <a:pt x="81870" y="39734"/>
                  </a:lnTo>
                  <a:lnTo>
                    <a:pt x="80515" y="39128"/>
                  </a:lnTo>
                  <a:lnTo>
                    <a:pt x="79350" y="38315"/>
                  </a:lnTo>
                  <a:lnTo>
                    <a:pt x="78193" y="37302"/>
                  </a:lnTo>
                  <a:lnTo>
                    <a:pt x="77226" y="36290"/>
                  </a:lnTo>
                  <a:lnTo>
                    <a:pt x="76259" y="35070"/>
                  </a:lnTo>
                  <a:lnTo>
                    <a:pt x="75673" y="34058"/>
                  </a:lnTo>
                  <a:lnTo>
                    <a:pt x="62519" y="2439"/>
                  </a:lnTo>
                  <a:lnTo>
                    <a:pt x="61933" y="1427"/>
                  </a:lnTo>
                  <a:lnTo>
                    <a:pt x="61354" y="614"/>
                  </a:lnTo>
                  <a:lnTo>
                    <a:pt x="60578" y="207"/>
                  </a:lnTo>
                  <a:lnTo>
                    <a:pt x="6000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Shape 1474"/>
            <p:cNvSpPr/>
            <p:nvPr/>
          </p:nvSpPr>
          <p:spPr>
            <a:xfrm rot="2325732">
              <a:off x="2870233" y="1771608"/>
              <a:ext cx="183520" cy="17518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8"/>
                  </a:moveTo>
                  <a:lnTo>
                    <a:pt x="59421" y="207"/>
                  </a:lnTo>
                  <a:lnTo>
                    <a:pt x="58645" y="614"/>
                  </a:lnTo>
                  <a:lnTo>
                    <a:pt x="58066" y="1427"/>
                  </a:lnTo>
                  <a:lnTo>
                    <a:pt x="57488" y="2439"/>
                  </a:lnTo>
                  <a:lnTo>
                    <a:pt x="44326" y="34058"/>
                  </a:lnTo>
                  <a:lnTo>
                    <a:pt x="43748" y="35070"/>
                  </a:lnTo>
                  <a:lnTo>
                    <a:pt x="42773" y="36290"/>
                  </a:lnTo>
                  <a:lnTo>
                    <a:pt x="41806" y="37302"/>
                  </a:lnTo>
                  <a:lnTo>
                    <a:pt x="40649" y="38315"/>
                  </a:lnTo>
                  <a:lnTo>
                    <a:pt x="39484" y="39128"/>
                  </a:lnTo>
                  <a:lnTo>
                    <a:pt x="38129" y="39734"/>
                  </a:lnTo>
                  <a:lnTo>
                    <a:pt x="36973" y="40340"/>
                  </a:lnTo>
                  <a:lnTo>
                    <a:pt x="35618" y="40547"/>
                  </a:lnTo>
                  <a:lnTo>
                    <a:pt x="3106" y="43991"/>
                  </a:lnTo>
                  <a:lnTo>
                    <a:pt x="1941" y="44190"/>
                  </a:lnTo>
                  <a:lnTo>
                    <a:pt x="974" y="44597"/>
                  </a:lnTo>
                  <a:lnTo>
                    <a:pt x="396" y="45004"/>
                  </a:lnTo>
                  <a:lnTo>
                    <a:pt x="7" y="45817"/>
                  </a:lnTo>
                  <a:lnTo>
                    <a:pt x="7" y="46423"/>
                  </a:lnTo>
                  <a:lnTo>
                    <a:pt x="198" y="47236"/>
                  </a:lnTo>
                  <a:lnTo>
                    <a:pt x="586" y="48041"/>
                  </a:lnTo>
                  <a:lnTo>
                    <a:pt x="1553" y="49053"/>
                  </a:lnTo>
                  <a:lnTo>
                    <a:pt x="25942" y="71759"/>
                  </a:lnTo>
                  <a:lnTo>
                    <a:pt x="26909" y="72771"/>
                  </a:lnTo>
                  <a:lnTo>
                    <a:pt x="27678" y="73983"/>
                  </a:lnTo>
                  <a:lnTo>
                    <a:pt x="28264" y="75402"/>
                  </a:lnTo>
                  <a:lnTo>
                    <a:pt x="28843" y="76821"/>
                  </a:lnTo>
                  <a:lnTo>
                    <a:pt x="29231" y="78240"/>
                  </a:lnTo>
                  <a:lnTo>
                    <a:pt x="29421" y="79659"/>
                  </a:lnTo>
                  <a:lnTo>
                    <a:pt x="29421" y="81078"/>
                  </a:lnTo>
                  <a:lnTo>
                    <a:pt x="29231" y="82497"/>
                  </a:lnTo>
                  <a:lnTo>
                    <a:pt x="22266" y="116141"/>
                  </a:lnTo>
                  <a:lnTo>
                    <a:pt x="22068" y="117360"/>
                  </a:lnTo>
                  <a:lnTo>
                    <a:pt x="22266" y="118174"/>
                  </a:lnTo>
                  <a:lnTo>
                    <a:pt x="22456" y="118979"/>
                  </a:lnTo>
                  <a:lnTo>
                    <a:pt x="22844" y="119593"/>
                  </a:lnTo>
                  <a:lnTo>
                    <a:pt x="23621" y="119792"/>
                  </a:lnTo>
                  <a:lnTo>
                    <a:pt x="24389" y="119991"/>
                  </a:lnTo>
                  <a:lnTo>
                    <a:pt x="25356" y="119593"/>
                  </a:lnTo>
                  <a:lnTo>
                    <a:pt x="26323" y="119186"/>
                  </a:lnTo>
                  <a:lnTo>
                    <a:pt x="54580" y="101751"/>
                  </a:lnTo>
                  <a:lnTo>
                    <a:pt x="55744" y="101145"/>
                  </a:lnTo>
                  <a:lnTo>
                    <a:pt x="57099" y="100738"/>
                  </a:lnTo>
                  <a:lnTo>
                    <a:pt x="58645" y="100539"/>
                  </a:lnTo>
                  <a:lnTo>
                    <a:pt x="61354" y="100539"/>
                  </a:lnTo>
                  <a:lnTo>
                    <a:pt x="62900" y="100738"/>
                  </a:lnTo>
                  <a:lnTo>
                    <a:pt x="64255" y="101145"/>
                  </a:lnTo>
                  <a:lnTo>
                    <a:pt x="65419" y="101751"/>
                  </a:lnTo>
                  <a:lnTo>
                    <a:pt x="93676" y="119186"/>
                  </a:lnTo>
                  <a:lnTo>
                    <a:pt x="94643" y="119593"/>
                  </a:lnTo>
                  <a:lnTo>
                    <a:pt x="95610" y="119991"/>
                  </a:lnTo>
                  <a:lnTo>
                    <a:pt x="96386" y="119792"/>
                  </a:lnTo>
                  <a:lnTo>
                    <a:pt x="97155" y="119593"/>
                  </a:lnTo>
                  <a:lnTo>
                    <a:pt x="97543" y="118979"/>
                  </a:lnTo>
                  <a:lnTo>
                    <a:pt x="97741" y="118174"/>
                  </a:lnTo>
                  <a:lnTo>
                    <a:pt x="97931" y="117360"/>
                  </a:lnTo>
                  <a:lnTo>
                    <a:pt x="97741" y="116141"/>
                  </a:lnTo>
                  <a:lnTo>
                    <a:pt x="90768" y="82497"/>
                  </a:lnTo>
                  <a:lnTo>
                    <a:pt x="90578" y="81078"/>
                  </a:lnTo>
                  <a:lnTo>
                    <a:pt x="90578" y="79659"/>
                  </a:lnTo>
                  <a:lnTo>
                    <a:pt x="90768" y="78240"/>
                  </a:lnTo>
                  <a:lnTo>
                    <a:pt x="91156" y="76821"/>
                  </a:lnTo>
                  <a:lnTo>
                    <a:pt x="91735" y="75402"/>
                  </a:lnTo>
                  <a:lnTo>
                    <a:pt x="92321" y="73983"/>
                  </a:lnTo>
                  <a:lnTo>
                    <a:pt x="93090" y="72771"/>
                  </a:lnTo>
                  <a:lnTo>
                    <a:pt x="94057" y="71759"/>
                  </a:lnTo>
                  <a:lnTo>
                    <a:pt x="118446" y="49053"/>
                  </a:lnTo>
                  <a:lnTo>
                    <a:pt x="119413" y="48041"/>
                  </a:lnTo>
                  <a:lnTo>
                    <a:pt x="119801" y="47236"/>
                  </a:lnTo>
                  <a:lnTo>
                    <a:pt x="119992" y="46423"/>
                  </a:lnTo>
                  <a:lnTo>
                    <a:pt x="119992" y="45817"/>
                  </a:lnTo>
                  <a:lnTo>
                    <a:pt x="119603" y="45004"/>
                  </a:lnTo>
                  <a:lnTo>
                    <a:pt x="119025" y="44597"/>
                  </a:lnTo>
                  <a:lnTo>
                    <a:pt x="118058" y="44190"/>
                  </a:lnTo>
                  <a:lnTo>
                    <a:pt x="116893" y="43991"/>
                  </a:lnTo>
                  <a:lnTo>
                    <a:pt x="84381" y="40547"/>
                  </a:lnTo>
                  <a:lnTo>
                    <a:pt x="83026" y="40340"/>
                  </a:lnTo>
                  <a:lnTo>
                    <a:pt x="81870" y="39734"/>
                  </a:lnTo>
                  <a:lnTo>
                    <a:pt x="80515" y="39128"/>
                  </a:lnTo>
                  <a:lnTo>
                    <a:pt x="79350" y="38315"/>
                  </a:lnTo>
                  <a:lnTo>
                    <a:pt x="78193" y="37302"/>
                  </a:lnTo>
                  <a:lnTo>
                    <a:pt x="77226" y="36290"/>
                  </a:lnTo>
                  <a:lnTo>
                    <a:pt x="76259" y="35070"/>
                  </a:lnTo>
                  <a:lnTo>
                    <a:pt x="75673" y="34058"/>
                  </a:lnTo>
                  <a:lnTo>
                    <a:pt x="62519" y="2439"/>
                  </a:lnTo>
                  <a:lnTo>
                    <a:pt x="61933" y="1427"/>
                  </a:lnTo>
                  <a:lnTo>
                    <a:pt x="61354" y="614"/>
                  </a:lnTo>
                  <a:lnTo>
                    <a:pt x="60578" y="207"/>
                  </a:lnTo>
                  <a:lnTo>
                    <a:pt x="6000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75" name="Shape 1475" descr="cs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726" y="1141349"/>
            <a:ext cx="1080000" cy="1080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76" name="Shape 1476" descr="d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7726" y="3858760"/>
            <a:ext cx="1080000" cy="1080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77" name="Shape 1477" descr="googl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2117" y="2535720"/>
            <a:ext cx="1080000" cy="1080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78" name="Shape 1478" descr="html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01471" y="1138572"/>
            <a:ext cx="1080000" cy="1080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79" name="Shape 1479" descr="jq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77726" y="2535720"/>
            <a:ext cx="1080000" cy="1080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80" name="Shape 1480" descr="js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43945" y="1143200"/>
            <a:ext cx="1080000" cy="1080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81" name="Shape 1481" descr="rwd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0576" y="3609822"/>
            <a:ext cx="2190775" cy="124237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945" y="3857947"/>
            <a:ext cx="1089389" cy="1080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471" y="3858760"/>
            <a:ext cx="1080000" cy="1080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945" y="2536533"/>
            <a:ext cx="1080000" cy="107328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Shape 1603"/>
          <p:cNvSpPr/>
          <p:nvPr/>
        </p:nvSpPr>
        <p:spPr>
          <a:xfrm>
            <a:off x="2747882" y="480545"/>
            <a:ext cx="5966100" cy="3807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28" y="2480"/>
                </a:moveTo>
                <a:lnTo>
                  <a:pt x="60142" y="2553"/>
                </a:lnTo>
                <a:lnTo>
                  <a:pt x="60312" y="2626"/>
                </a:lnTo>
                <a:lnTo>
                  <a:pt x="60369" y="2844"/>
                </a:lnTo>
                <a:lnTo>
                  <a:pt x="60425" y="2990"/>
                </a:lnTo>
                <a:lnTo>
                  <a:pt x="60369" y="3209"/>
                </a:lnTo>
                <a:lnTo>
                  <a:pt x="60312" y="3428"/>
                </a:lnTo>
                <a:lnTo>
                  <a:pt x="60142" y="3501"/>
                </a:lnTo>
                <a:lnTo>
                  <a:pt x="60028" y="3574"/>
                </a:lnTo>
                <a:lnTo>
                  <a:pt x="59858" y="3501"/>
                </a:lnTo>
                <a:lnTo>
                  <a:pt x="59687" y="3428"/>
                </a:lnTo>
                <a:lnTo>
                  <a:pt x="59631" y="3209"/>
                </a:lnTo>
                <a:lnTo>
                  <a:pt x="59574" y="2990"/>
                </a:lnTo>
                <a:lnTo>
                  <a:pt x="59631" y="2844"/>
                </a:lnTo>
                <a:lnTo>
                  <a:pt x="59687" y="2626"/>
                </a:lnTo>
                <a:lnTo>
                  <a:pt x="59858" y="2553"/>
                </a:lnTo>
                <a:lnTo>
                  <a:pt x="60028" y="2480"/>
                </a:lnTo>
                <a:close/>
                <a:moveTo>
                  <a:pt x="115058" y="6346"/>
                </a:moveTo>
                <a:lnTo>
                  <a:pt x="115115" y="6419"/>
                </a:lnTo>
                <a:lnTo>
                  <a:pt x="115115" y="96292"/>
                </a:lnTo>
                <a:lnTo>
                  <a:pt x="4941" y="96292"/>
                </a:lnTo>
                <a:lnTo>
                  <a:pt x="4941" y="6419"/>
                </a:lnTo>
                <a:lnTo>
                  <a:pt x="4941" y="6346"/>
                </a:lnTo>
                <a:close/>
                <a:moveTo>
                  <a:pt x="2953" y="0"/>
                </a:moveTo>
                <a:lnTo>
                  <a:pt x="2669" y="73"/>
                </a:lnTo>
                <a:lnTo>
                  <a:pt x="2044" y="364"/>
                </a:lnTo>
                <a:lnTo>
                  <a:pt x="1477" y="729"/>
                </a:lnTo>
                <a:lnTo>
                  <a:pt x="966" y="1240"/>
                </a:lnTo>
                <a:lnTo>
                  <a:pt x="568" y="1896"/>
                </a:lnTo>
                <a:lnTo>
                  <a:pt x="227" y="2626"/>
                </a:lnTo>
                <a:lnTo>
                  <a:pt x="57" y="3428"/>
                </a:lnTo>
                <a:lnTo>
                  <a:pt x="0" y="3866"/>
                </a:lnTo>
                <a:lnTo>
                  <a:pt x="0" y="4303"/>
                </a:lnTo>
                <a:lnTo>
                  <a:pt x="0" y="98407"/>
                </a:lnTo>
                <a:lnTo>
                  <a:pt x="0" y="98844"/>
                </a:lnTo>
                <a:lnTo>
                  <a:pt x="57" y="99209"/>
                </a:lnTo>
                <a:lnTo>
                  <a:pt x="227" y="100011"/>
                </a:lnTo>
                <a:lnTo>
                  <a:pt x="568" y="100741"/>
                </a:lnTo>
                <a:lnTo>
                  <a:pt x="966" y="101397"/>
                </a:lnTo>
                <a:lnTo>
                  <a:pt x="1477" y="101908"/>
                </a:lnTo>
                <a:lnTo>
                  <a:pt x="2044" y="102346"/>
                </a:lnTo>
                <a:lnTo>
                  <a:pt x="2669" y="102564"/>
                </a:lnTo>
                <a:lnTo>
                  <a:pt x="2953" y="102638"/>
                </a:lnTo>
                <a:lnTo>
                  <a:pt x="117046" y="102638"/>
                </a:lnTo>
                <a:lnTo>
                  <a:pt x="117387" y="102564"/>
                </a:lnTo>
                <a:lnTo>
                  <a:pt x="118012" y="102346"/>
                </a:lnTo>
                <a:lnTo>
                  <a:pt x="118580" y="101908"/>
                </a:lnTo>
                <a:lnTo>
                  <a:pt x="119034" y="101397"/>
                </a:lnTo>
                <a:lnTo>
                  <a:pt x="119431" y="100741"/>
                </a:lnTo>
                <a:lnTo>
                  <a:pt x="119772" y="100011"/>
                </a:lnTo>
                <a:lnTo>
                  <a:pt x="119943" y="99209"/>
                </a:lnTo>
                <a:lnTo>
                  <a:pt x="120000" y="98844"/>
                </a:lnTo>
                <a:lnTo>
                  <a:pt x="120000" y="98407"/>
                </a:lnTo>
                <a:lnTo>
                  <a:pt x="120000" y="4303"/>
                </a:lnTo>
                <a:lnTo>
                  <a:pt x="120000" y="3866"/>
                </a:lnTo>
                <a:lnTo>
                  <a:pt x="119943" y="3428"/>
                </a:lnTo>
                <a:lnTo>
                  <a:pt x="119772" y="2626"/>
                </a:lnTo>
                <a:lnTo>
                  <a:pt x="119431" y="1896"/>
                </a:lnTo>
                <a:lnTo>
                  <a:pt x="119034" y="1240"/>
                </a:lnTo>
                <a:lnTo>
                  <a:pt x="118580" y="729"/>
                </a:lnTo>
                <a:lnTo>
                  <a:pt x="118012" y="364"/>
                </a:lnTo>
                <a:lnTo>
                  <a:pt x="117387" y="73"/>
                </a:lnTo>
                <a:lnTo>
                  <a:pt x="117046" y="0"/>
                </a:lnTo>
                <a:close/>
                <a:moveTo>
                  <a:pt x="46285" y="102857"/>
                </a:moveTo>
                <a:lnTo>
                  <a:pt x="46057" y="106358"/>
                </a:lnTo>
                <a:lnTo>
                  <a:pt x="45774" y="109932"/>
                </a:lnTo>
                <a:lnTo>
                  <a:pt x="45490" y="113142"/>
                </a:lnTo>
                <a:lnTo>
                  <a:pt x="45149" y="115403"/>
                </a:lnTo>
                <a:lnTo>
                  <a:pt x="44979" y="116279"/>
                </a:lnTo>
                <a:lnTo>
                  <a:pt x="44865" y="116863"/>
                </a:lnTo>
                <a:lnTo>
                  <a:pt x="44694" y="117300"/>
                </a:lnTo>
                <a:lnTo>
                  <a:pt x="44525" y="117519"/>
                </a:lnTo>
                <a:lnTo>
                  <a:pt x="44070" y="117665"/>
                </a:lnTo>
                <a:lnTo>
                  <a:pt x="43331" y="117884"/>
                </a:lnTo>
                <a:lnTo>
                  <a:pt x="41571" y="118249"/>
                </a:lnTo>
                <a:lnTo>
                  <a:pt x="40208" y="118540"/>
                </a:lnTo>
                <a:lnTo>
                  <a:pt x="39697" y="118686"/>
                </a:lnTo>
                <a:lnTo>
                  <a:pt x="39413" y="118759"/>
                </a:lnTo>
                <a:lnTo>
                  <a:pt x="39356" y="118832"/>
                </a:lnTo>
                <a:lnTo>
                  <a:pt x="39356" y="119052"/>
                </a:lnTo>
                <a:lnTo>
                  <a:pt x="39413" y="119124"/>
                </a:lnTo>
                <a:lnTo>
                  <a:pt x="39810" y="119197"/>
                </a:lnTo>
                <a:lnTo>
                  <a:pt x="40492" y="119270"/>
                </a:lnTo>
                <a:lnTo>
                  <a:pt x="42991" y="119343"/>
                </a:lnTo>
                <a:lnTo>
                  <a:pt x="46910" y="119416"/>
                </a:lnTo>
                <a:lnTo>
                  <a:pt x="72863" y="119416"/>
                </a:lnTo>
                <a:lnTo>
                  <a:pt x="76724" y="119343"/>
                </a:lnTo>
                <a:lnTo>
                  <a:pt x="79223" y="119270"/>
                </a:lnTo>
                <a:lnTo>
                  <a:pt x="79962" y="119197"/>
                </a:lnTo>
                <a:lnTo>
                  <a:pt x="80360" y="119124"/>
                </a:lnTo>
                <a:lnTo>
                  <a:pt x="80416" y="119052"/>
                </a:lnTo>
                <a:lnTo>
                  <a:pt x="80416" y="118832"/>
                </a:lnTo>
                <a:lnTo>
                  <a:pt x="80360" y="118759"/>
                </a:lnTo>
                <a:lnTo>
                  <a:pt x="80075" y="118686"/>
                </a:lnTo>
                <a:lnTo>
                  <a:pt x="79564" y="118540"/>
                </a:lnTo>
                <a:lnTo>
                  <a:pt x="78201" y="118249"/>
                </a:lnTo>
                <a:lnTo>
                  <a:pt x="76441" y="117884"/>
                </a:lnTo>
                <a:lnTo>
                  <a:pt x="75703" y="117665"/>
                </a:lnTo>
                <a:lnTo>
                  <a:pt x="75248" y="117519"/>
                </a:lnTo>
                <a:lnTo>
                  <a:pt x="75078" y="117300"/>
                </a:lnTo>
                <a:lnTo>
                  <a:pt x="74907" y="116863"/>
                </a:lnTo>
                <a:lnTo>
                  <a:pt x="74737" y="116279"/>
                </a:lnTo>
                <a:lnTo>
                  <a:pt x="74624" y="115403"/>
                </a:lnTo>
                <a:lnTo>
                  <a:pt x="74282" y="113142"/>
                </a:lnTo>
                <a:lnTo>
                  <a:pt x="73942" y="109932"/>
                </a:lnTo>
                <a:lnTo>
                  <a:pt x="73658" y="106358"/>
                </a:lnTo>
                <a:lnTo>
                  <a:pt x="73488" y="102857"/>
                </a:lnTo>
                <a:close/>
                <a:moveTo>
                  <a:pt x="39697" y="119343"/>
                </a:moveTo>
                <a:lnTo>
                  <a:pt x="39697" y="119416"/>
                </a:lnTo>
                <a:lnTo>
                  <a:pt x="39697" y="119707"/>
                </a:lnTo>
                <a:lnTo>
                  <a:pt x="39754" y="119780"/>
                </a:lnTo>
                <a:lnTo>
                  <a:pt x="40832" y="119853"/>
                </a:lnTo>
                <a:lnTo>
                  <a:pt x="43900" y="119926"/>
                </a:lnTo>
                <a:lnTo>
                  <a:pt x="52191" y="120000"/>
                </a:lnTo>
                <a:lnTo>
                  <a:pt x="67581" y="120000"/>
                </a:lnTo>
                <a:lnTo>
                  <a:pt x="75816" y="119926"/>
                </a:lnTo>
                <a:lnTo>
                  <a:pt x="78940" y="119853"/>
                </a:lnTo>
                <a:lnTo>
                  <a:pt x="80019" y="119780"/>
                </a:lnTo>
                <a:lnTo>
                  <a:pt x="80075" y="119707"/>
                </a:lnTo>
                <a:lnTo>
                  <a:pt x="80075" y="119416"/>
                </a:lnTo>
                <a:lnTo>
                  <a:pt x="80019" y="119343"/>
                </a:lnTo>
                <a:lnTo>
                  <a:pt x="78712" y="119416"/>
                </a:lnTo>
                <a:lnTo>
                  <a:pt x="76327" y="119489"/>
                </a:lnTo>
                <a:lnTo>
                  <a:pt x="67638" y="119562"/>
                </a:lnTo>
                <a:lnTo>
                  <a:pt x="52134" y="119562"/>
                </a:lnTo>
                <a:lnTo>
                  <a:pt x="43445" y="119489"/>
                </a:lnTo>
                <a:lnTo>
                  <a:pt x="41060" y="119416"/>
                </a:lnTo>
                <a:lnTo>
                  <a:pt x="39754" y="119343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4" name="Shape 1604"/>
          <p:cNvSpPr/>
          <p:nvPr/>
        </p:nvSpPr>
        <p:spPr>
          <a:xfrm>
            <a:off x="614995" y="390380"/>
            <a:ext cx="492900" cy="514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5466" y="53485"/>
                </a:moveTo>
                <a:lnTo>
                  <a:pt x="36808" y="53674"/>
                </a:lnTo>
                <a:lnTo>
                  <a:pt x="38150" y="54058"/>
                </a:lnTo>
                <a:lnTo>
                  <a:pt x="39296" y="54827"/>
                </a:lnTo>
                <a:lnTo>
                  <a:pt x="40449" y="55597"/>
                </a:lnTo>
                <a:lnTo>
                  <a:pt x="41211" y="56742"/>
                </a:lnTo>
                <a:lnTo>
                  <a:pt x="41792" y="58085"/>
                </a:lnTo>
                <a:lnTo>
                  <a:pt x="42176" y="59427"/>
                </a:lnTo>
                <a:lnTo>
                  <a:pt x="42364" y="60957"/>
                </a:lnTo>
                <a:lnTo>
                  <a:pt x="42176" y="62495"/>
                </a:lnTo>
                <a:lnTo>
                  <a:pt x="41792" y="63837"/>
                </a:lnTo>
                <a:lnTo>
                  <a:pt x="41211" y="65179"/>
                </a:lnTo>
                <a:lnTo>
                  <a:pt x="40449" y="66325"/>
                </a:lnTo>
                <a:lnTo>
                  <a:pt x="39296" y="67094"/>
                </a:lnTo>
                <a:lnTo>
                  <a:pt x="38150" y="67863"/>
                </a:lnTo>
                <a:lnTo>
                  <a:pt x="36808" y="68248"/>
                </a:lnTo>
                <a:lnTo>
                  <a:pt x="35466" y="68436"/>
                </a:lnTo>
                <a:lnTo>
                  <a:pt x="34124" y="68248"/>
                </a:lnTo>
                <a:lnTo>
                  <a:pt x="32782" y="67863"/>
                </a:lnTo>
                <a:lnTo>
                  <a:pt x="31628" y="67094"/>
                </a:lnTo>
                <a:lnTo>
                  <a:pt x="30482" y="66325"/>
                </a:lnTo>
                <a:lnTo>
                  <a:pt x="29713" y="65179"/>
                </a:lnTo>
                <a:lnTo>
                  <a:pt x="29140" y="63837"/>
                </a:lnTo>
                <a:lnTo>
                  <a:pt x="28756" y="62495"/>
                </a:lnTo>
                <a:lnTo>
                  <a:pt x="28567" y="60957"/>
                </a:lnTo>
                <a:lnTo>
                  <a:pt x="28756" y="59427"/>
                </a:lnTo>
                <a:lnTo>
                  <a:pt x="29140" y="58085"/>
                </a:lnTo>
                <a:lnTo>
                  <a:pt x="29713" y="56742"/>
                </a:lnTo>
                <a:lnTo>
                  <a:pt x="30482" y="55597"/>
                </a:lnTo>
                <a:lnTo>
                  <a:pt x="31628" y="54827"/>
                </a:lnTo>
                <a:lnTo>
                  <a:pt x="32782" y="54058"/>
                </a:lnTo>
                <a:lnTo>
                  <a:pt x="34124" y="53674"/>
                </a:lnTo>
                <a:lnTo>
                  <a:pt x="35466" y="53485"/>
                </a:lnTo>
                <a:close/>
                <a:moveTo>
                  <a:pt x="84533" y="53485"/>
                </a:moveTo>
                <a:lnTo>
                  <a:pt x="85875" y="53674"/>
                </a:lnTo>
                <a:lnTo>
                  <a:pt x="87217" y="54058"/>
                </a:lnTo>
                <a:lnTo>
                  <a:pt x="88371" y="54827"/>
                </a:lnTo>
                <a:lnTo>
                  <a:pt x="89517" y="55597"/>
                </a:lnTo>
                <a:lnTo>
                  <a:pt x="90286" y="56742"/>
                </a:lnTo>
                <a:lnTo>
                  <a:pt x="90859" y="58085"/>
                </a:lnTo>
                <a:lnTo>
                  <a:pt x="91243" y="59427"/>
                </a:lnTo>
                <a:lnTo>
                  <a:pt x="91432" y="60957"/>
                </a:lnTo>
                <a:lnTo>
                  <a:pt x="91243" y="62495"/>
                </a:lnTo>
                <a:lnTo>
                  <a:pt x="90859" y="63837"/>
                </a:lnTo>
                <a:lnTo>
                  <a:pt x="90286" y="65179"/>
                </a:lnTo>
                <a:lnTo>
                  <a:pt x="89517" y="66325"/>
                </a:lnTo>
                <a:lnTo>
                  <a:pt x="88371" y="67094"/>
                </a:lnTo>
                <a:lnTo>
                  <a:pt x="87217" y="67863"/>
                </a:lnTo>
                <a:lnTo>
                  <a:pt x="85875" y="68248"/>
                </a:lnTo>
                <a:lnTo>
                  <a:pt x="84533" y="68436"/>
                </a:lnTo>
                <a:lnTo>
                  <a:pt x="83191" y="68248"/>
                </a:lnTo>
                <a:lnTo>
                  <a:pt x="81849" y="67863"/>
                </a:lnTo>
                <a:lnTo>
                  <a:pt x="80703" y="67094"/>
                </a:lnTo>
                <a:lnTo>
                  <a:pt x="79550" y="66325"/>
                </a:lnTo>
                <a:lnTo>
                  <a:pt x="78780" y="65179"/>
                </a:lnTo>
                <a:lnTo>
                  <a:pt x="78207" y="63837"/>
                </a:lnTo>
                <a:lnTo>
                  <a:pt x="77823" y="62495"/>
                </a:lnTo>
                <a:lnTo>
                  <a:pt x="77635" y="60957"/>
                </a:lnTo>
                <a:lnTo>
                  <a:pt x="77823" y="59427"/>
                </a:lnTo>
                <a:lnTo>
                  <a:pt x="78207" y="58085"/>
                </a:lnTo>
                <a:lnTo>
                  <a:pt x="78780" y="56742"/>
                </a:lnTo>
                <a:lnTo>
                  <a:pt x="79550" y="55597"/>
                </a:lnTo>
                <a:lnTo>
                  <a:pt x="80703" y="54827"/>
                </a:lnTo>
                <a:lnTo>
                  <a:pt x="81849" y="54058"/>
                </a:lnTo>
                <a:lnTo>
                  <a:pt x="83191" y="53674"/>
                </a:lnTo>
                <a:lnTo>
                  <a:pt x="84533" y="53485"/>
                </a:lnTo>
                <a:close/>
                <a:moveTo>
                  <a:pt x="88748" y="80130"/>
                </a:moveTo>
                <a:lnTo>
                  <a:pt x="89517" y="80319"/>
                </a:lnTo>
                <a:lnTo>
                  <a:pt x="90090" y="80515"/>
                </a:lnTo>
                <a:lnTo>
                  <a:pt x="90859" y="80892"/>
                </a:lnTo>
                <a:lnTo>
                  <a:pt x="91432" y="81276"/>
                </a:lnTo>
                <a:lnTo>
                  <a:pt x="91816" y="81857"/>
                </a:lnTo>
                <a:lnTo>
                  <a:pt x="92201" y="82618"/>
                </a:lnTo>
                <a:lnTo>
                  <a:pt x="92389" y="83387"/>
                </a:lnTo>
                <a:lnTo>
                  <a:pt x="92586" y="83960"/>
                </a:lnTo>
                <a:lnTo>
                  <a:pt x="92389" y="84729"/>
                </a:lnTo>
                <a:lnTo>
                  <a:pt x="92201" y="85499"/>
                </a:lnTo>
                <a:lnTo>
                  <a:pt x="91816" y="86071"/>
                </a:lnTo>
                <a:lnTo>
                  <a:pt x="91432" y="86841"/>
                </a:lnTo>
                <a:lnTo>
                  <a:pt x="88175" y="89713"/>
                </a:lnTo>
                <a:lnTo>
                  <a:pt x="84722" y="92397"/>
                </a:lnTo>
                <a:lnTo>
                  <a:pt x="80892" y="94500"/>
                </a:lnTo>
                <a:lnTo>
                  <a:pt x="77062" y="96423"/>
                </a:lnTo>
                <a:lnTo>
                  <a:pt x="72839" y="97765"/>
                </a:lnTo>
                <a:lnTo>
                  <a:pt x="68813" y="98911"/>
                </a:lnTo>
                <a:lnTo>
                  <a:pt x="64410" y="99484"/>
                </a:lnTo>
                <a:lnTo>
                  <a:pt x="60000" y="99680"/>
                </a:lnTo>
                <a:lnTo>
                  <a:pt x="55589" y="99484"/>
                </a:lnTo>
                <a:lnTo>
                  <a:pt x="51178" y="98911"/>
                </a:lnTo>
                <a:lnTo>
                  <a:pt x="47160" y="97765"/>
                </a:lnTo>
                <a:lnTo>
                  <a:pt x="42937" y="96423"/>
                </a:lnTo>
                <a:lnTo>
                  <a:pt x="39107" y="94500"/>
                </a:lnTo>
                <a:lnTo>
                  <a:pt x="35270" y="92397"/>
                </a:lnTo>
                <a:lnTo>
                  <a:pt x="31824" y="89713"/>
                </a:lnTo>
                <a:lnTo>
                  <a:pt x="28567" y="86841"/>
                </a:lnTo>
                <a:lnTo>
                  <a:pt x="28183" y="86071"/>
                </a:lnTo>
                <a:lnTo>
                  <a:pt x="27798" y="85499"/>
                </a:lnTo>
                <a:lnTo>
                  <a:pt x="27602" y="84729"/>
                </a:lnTo>
                <a:lnTo>
                  <a:pt x="27413" y="83960"/>
                </a:lnTo>
                <a:lnTo>
                  <a:pt x="27602" y="83387"/>
                </a:lnTo>
                <a:lnTo>
                  <a:pt x="27798" y="82618"/>
                </a:lnTo>
                <a:lnTo>
                  <a:pt x="28183" y="81857"/>
                </a:lnTo>
                <a:lnTo>
                  <a:pt x="28567" y="81276"/>
                </a:lnTo>
                <a:lnTo>
                  <a:pt x="29140" y="80892"/>
                </a:lnTo>
                <a:lnTo>
                  <a:pt x="29909" y="80515"/>
                </a:lnTo>
                <a:lnTo>
                  <a:pt x="30482" y="80319"/>
                </a:lnTo>
                <a:lnTo>
                  <a:pt x="31243" y="80130"/>
                </a:lnTo>
                <a:lnTo>
                  <a:pt x="32013" y="80319"/>
                </a:lnTo>
                <a:lnTo>
                  <a:pt x="32782" y="80515"/>
                </a:lnTo>
                <a:lnTo>
                  <a:pt x="33355" y="80892"/>
                </a:lnTo>
                <a:lnTo>
                  <a:pt x="33928" y="81276"/>
                </a:lnTo>
                <a:lnTo>
                  <a:pt x="36808" y="83772"/>
                </a:lnTo>
                <a:lnTo>
                  <a:pt x="39680" y="85875"/>
                </a:lnTo>
                <a:lnTo>
                  <a:pt x="42749" y="87798"/>
                </a:lnTo>
                <a:lnTo>
                  <a:pt x="46006" y="89328"/>
                </a:lnTo>
                <a:lnTo>
                  <a:pt x="49263" y="90482"/>
                </a:lnTo>
                <a:lnTo>
                  <a:pt x="52716" y="91440"/>
                </a:lnTo>
                <a:lnTo>
                  <a:pt x="56358" y="91824"/>
                </a:lnTo>
                <a:lnTo>
                  <a:pt x="60000" y="92013"/>
                </a:lnTo>
                <a:lnTo>
                  <a:pt x="63641" y="91824"/>
                </a:lnTo>
                <a:lnTo>
                  <a:pt x="67283" y="91440"/>
                </a:lnTo>
                <a:lnTo>
                  <a:pt x="70736" y="90482"/>
                </a:lnTo>
                <a:lnTo>
                  <a:pt x="73993" y="89328"/>
                </a:lnTo>
                <a:lnTo>
                  <a:pt x="77250" y="87798"/>
                </a:lnTo>
                <a:lnTo>
                  <a:pt x="80319" y="85875"/>
                </a:lnTo>
                <a:lnTo>
                  <a:pt x="83191" y="83772"/>
                </a:lnTo>
                <a:lnTo>
                  <a:pt x="86064" y="81276"/>
                </a:lnTo>
                <a:lnTo>
                  <a:pt x="86644" y="80892"/>
                </a:lnTo>
                <a:lnTo>
                  <a:pt x="87217" y="80515"/>
                </a:lnTo>
                <a:lnTo>
                  <a:pt x="87986" y="80319"/>
                </a:lnTo>
                <a:lnTo>
                  <a:pt x="88748" y="80130"/>
                </a:lnTo>
                <a:close/>
                <a:moveTo>
                  <a:pt x="56931" y="7"/>
                </a:moveTo>
                <a:lnTo>
                  <a:pt x="53862" y="392"/>
                </a:lnTo>
                <a:lnTo>
                  <a:pt x="50801" y="776"/>
                </a:lnTo>
                <a:lnTo>
                  <a:pt x="47921" y="1153"/>
                </a:lnTo>
                <a:lnTo>
                  <a:pt x="45049" y="1922"/>
                </a:lnTo>
                <a:lnTo>
                  <a:pt x="42176" y="2691"/>
                </a:lnTo>
                <a:lnTo>
                  <a:pt x="39296" y="3649"/>
                </a:lnTo>
                <a:lnTo>
                  <a:pt x="36612" y="4795"/>
                </a:lnTo>
                <a:lnTo>
                  <a:pt x="33928" y="5948"/>
                </a:lnTo>
                <a:lnTo>
                  <a:pt x="31440" y="7291"/>
                </a:lnTo>
                <a:lnTo>
                  <a:pt x="28944" y="8633"/>
                </a:lnTo>
                <a:lnTo>
                  <a:pt x="26456" y="10163"/>
                </a:lnTo>
                <a:lnTo>
                  <a:pt x="24156" y="11890"/>
                </a:lnTo>
                <a:lnTo>
                  <a:pt x="21857" y="13616"/>
                </a:lnTo>
                <a:lnTo>
                  <a:pt x="19746" y="15531"/>
                </a:lnTo>
                <a:lnTo>
                  <a:pt x="17635" y="17642"/>
                </a:lnTo>
                <a:lnTo>
                  <a:pt x="15531" y="19746"/>
                </a:lnTo>
                <a:lnTo>
                  <a:pt x="13616" y="21857"/>
                </a:lnTo>
                <a:lnTo>
                  <a:pt x="11890" y="24156"/>
                </a:lnTo>
                <a:lnTo>
                  <a:pt x="10163" y="26456"/>
                </a:lnTo>
                <a:lnTo>
                  <a:pt x="8633" y="28952"/>
                </a:lnTo>
                <a:lnTo>
                  <a:pt x="7291" y="31440"/>
                </a:lnTo>
                <a:lnTo>
                  <a:pt x="5948" y="33935"/>
                </a:lnTo>
                <a:lnTo>
                  <a:pt x="4795" y="36620"/>
                </a:lnTo>
                <a:lnTo>
                  <a:pt x="3649" y="39304"/>
                </a:lnTo>
                <a:lnTo>
                  <a:pt x="2684" y="42176"/>
                </a:lnTo>
                <a:lnTo>
                  <a:pt x="1922" y="45049"/>
                </a:lnTo>
                <a:lnTo>
                  <a:pt x="1153" y="47929"/>
                </a:lnTo>
                <a:lnTo>
                  <a:pt x="769" y="50801"/>
                </a:lnTo>
                <a:lnTo>
                  <a:pt x="384" y="53870"/>
                </a:lnTo>
                <a:lnTo>
                  <a:pt x="7" y="56939"/>
                </a:lnTo>
                <a:lnTo>
                  <a:pt x="7" y="60000"/>
                </a:lnTo>
                <a:lnTo>
                  <a:pt x="7" y="63068"/>
                </a:lnTo>
                <a:lnTo>
                  <a:pt x="384" y="66137"/>
                </a:lnTo>
                <a:lnTo>
                  <a:pt x="769" y="69206"/>
                </a:lnTo>
                <a:lnTo>
                  <a:pt x="1153" y="72078"/>
                </a:lnTo>
                <a:lnTo>
                  <a:pt x="1922" y="74950"/>
                </a:lnTo>
                <a:lnTo>
                  <a:pt x="2684" y="77831"/>
                </a:lnTo>
                <a:lnTo>
                  <a:pt x="3649" y="80703"/>
                </a:lnTo>
                <a:lnTo>
                  <a:pt x="4795" y="83387"/>
                </a:lnTo>
                <a:lnTo>
                  <a:pt x="5948" y="86071"/>
                </a:lnTo>
                <a:lnTo>
                  <a:pt x="7291" y="88559"/>
                </a:lnTo>
                <a:lnTo>
                  <a:pt x="8633" y="91055"/>
                </a:lnTo>
                <a:lnTo>
                  <a:pt x="10163" y="93543"/>
                </a:lnTo>
                <a:lnTo>
                  <a:pt x="11890" y="95843"/>
                </a:lnTo>
                <a:lnTo>
                  <a:pt x="13616" y="98150"/>
                </a:lnTo>
                <a:lnTo>
                  <a:pt x="15531" y="100253"/>
                </a:lnTo>
                <a:lnTo>
                  <a:pt x="17635" y="102364"/>
                </a:lnTo>
                <a:lnTo>
                  <a:pt x="19746" y="104468"/>
                </a:lnTo>
                <a:lnTo>
                  <a:pt x="21857" y="106391"/>
                </a:lnTo>
                <a:lnTo>
                  <a:pt x="24156" y="108117"/>
                </a:lnTo>
                <a:lnTo>
                  <a:pt x="26456" y="109836"/>
                </a:lnTo>
                <a:lnTo>
                  <a:pt x="28944" y="111374"/>
                </a:lnTo>
                <a:lnTo>
                  <a:pt x="31440" y="112716"/>
                </a:lnTo>
                <a:lnTo>
                  <a:pt x="33928" y="114058"/>
                </a:lnTo>
                <a:lnTo>
                  <a:pt x="36612" y="115204"/>
                </a:lnTo>
                <a:lnTo>
                  <a:pt x="39296" y="116358"/>
                </a:lnTo>
                <a:lnTo>
                  <a:pt x="42176" y="117315"/>
                </a:lnTo>
                <a:lnTo>
                  <a:pt x="45049" y="118085"/>
                </a:lnTo>
                <a:lnTo>
                  <a:pt x="47921" y="118846"/>
                </a:lnTo>
                <a:lnTo>
                  <a:pt x="50801" y="119230"/>
                </a:lnTo>
                <a:lnTo>
                  <a:pt x="53862" y="119615"/>
                </a:lnTo>
                <a:lnTo>
                  <a:pt x="56931" y="120000"/>
                </a:lnTo>
                <a:lnTo>
                  <a:pt x="63068" y="120000"/>
                </a:lnTo>
                <a:lnTo>
                  <a:pt x="66129" y="119615"/>
                </a:lnTo>
                <a:lnTo>
                  <a:pt x="69198" y="119230"/>
                </a:lnTo>
                <a:lnTo>
                  <a:pt x="72078" y="118846"/>
                </a:lnTo>
                <a:lnTo>
                  <a:pt x="74950" y="118085"/>
                </a:lnTo>
                <a:lnTo>
                  <a:pt x="77823" y="117315"/>
                </a:lnTo>
                <a:lnTo>
                  <a:pt x="80703" y="116358"/>
                </a:lnTo>
                <a:lnTo>
                  <a:pt x="83387" y="115204"/>
                </a:lnTo>
                <a:lnTo>
                  <a:pt x="86064" y="114058"/>
                </a:lnTo>
                <a:lnTo>
                  <a:pt x="88559" y="112716"/>
                </a:lnTo>
                <a:lnTo>
                  <a:pt x="91047" y="111374"/>
                </a:lnTo>
                <a:lnTo>
                  <a:pt x="93543" y="109836"/>
                </a:lnTo>
                <a:lnTo>
                  <a:pt x="95843" y="108117"/>
                </a:lnTo>
                <a:lnTo>
                  <a:pt x="98142" y="106391"/>
                </a:lnTo>
                <a:lnTo>
                  <a:pt x="100253" y="104468"/>
                </a:lnTo>
                <a:lnTo>
                  <a:pt x="102357" y="102364"/>
                </a:lnTo>
                <a:lnTo>
                  <a:pt x="104468" y="100253"/>
                </a:lnTo>
                <a:lnTo>
                  <a:pt x="106383" y="98150"/>
                </a:lnTo>
                <a:lnTo>
                  <a:pt x="108109" y="95843"/>
                </a:lnTo>
                <a:lnTo>
                  <a:pt x="109836" y="93543"/>
                </a:lnTo>
                <a:lnTo>
                  <a:pt x="111366" y="91055"/>
                </a:lnTo>
                <a:lnTo>
                  <a:pt x="112708" y="88559"/>
                </a:lnTo>
                <a:lnTo>
                  <a:pt x="114051" y="86071"/>
                </a:lnTo>
                <a:lnTo>
                  <a:pt x="115204" y="83387"/>
                </a:lnTo>
                <a:lnTo>
                  <a:pt x="116350" y="80703"/>
                </a:lnTo>
                <a:lnTo>
                  <a:pt x="117308" y="77831"/>
                </a:lnTo>
                <a:lnTo>
                  <a:pt x="118077" y="74950"/>
                </a:lnTo>
                <a:lnTo>
                  <a:pt x="118846" y="72078"/>
                </a:lnTo>
                <a:lnTo>
                  <a:pt x="119230" y="69206"/>
                </a:lnTo>
                <a:lnTo>
                  <a:pt x="119607" y="66137"/>
                </a:lnTo>
                <a:lnTo>
                  <a:pt x="119992" y="63068"/>
                </a:lnTo>
                <a:lnTo>
                  <a:pt x="119992" y="60000"/>
                </a:lnTo>
                <a:lnTo>
                  <a:pt x="119992" y="56939"/>
                </a:lnTo>
                <a:lnTo>
                  <a:pt x="119607" y="53870"/>
                </a:lnTo>
                <a:lnTo>
                  <a:pt x="119230" y="50801"/>
                </a:lnTo>
                <a:lnTo>
                  <a:pt x="118846" y="47929"/>
                </a:lnTo>
                <a:lnTo>
                  <a:pt x="118077" y="45049"/>
                </a:lnTo>
                <a:lnTo>
                  <a:pt x="117308" y="42176"/>
                </a:lnTo>
                <a:lnTo>
                  <a:pt x="116350" y="39304"/>
                </a:lnTo>
                <a:lnTo>
                  <a:pt x="115204" y="36620"/>
                </a:lnTo>
                <a:lnTo>
                  <a:pt x="114051" y="33935"/>
                </a:lnTo>
                <a:lnTo>
                  <a:pt x="112708" y="31440"/>
                </a:lnTo>
                <a:lnTo>
                  <a:pt x="111366" y="28952"/>
                </a:lnTo>
                <a:lnTo>
                  <a:pt x="109836" y="26456"/>
                </a:lnTo>
                <a:lnTo>
                  <a:pt x="108109" y="24156"/>
                </a:lnTo>
                <a:lnTo>
                  <a:pt x="106383" y="21857"/>
                </a:lnTo>
                <a:lnTo>
                  <a:pt x="104468" y="19746"/>
                </a:lnTo>
                <a:lnTo>
                  <a:pt x="102357" y="17642"/>
                </a:lnTo>
                <a:lnTo>
                  <a:pt x="100253" y="15531"/>
                </a:lnTo>
                <a:lnTo>
                  <a:pt x="98142" y="13616"/>
                </a:lnTo>
                <a:lnTo>
                  <a:pt x="95843" y="11890"/>
                </a:lnTo>
                <a:lnTo>
                  <a:pt x="93543" y="10163"/>
                </a:lnTo>
                <a:lnTo>
                  <a:pt x="91047" y="8633"/>
                </a:lnTo>
                <a:lnTo>
                  <a:pt x="88559" y="7291"/>
                </a:lnTo>
                <a:lnTo>
                  <a:pt x="86064" y="5948"/>
                </a:lnTo>
                <a:lnTo>
                  <a:pt x="83387" y="4795"/>
                </a:lnTo>
                <a:lnTo>
                  <a:pt x="80703" y="3649"/>
                </a:lnTo>
                <a:lnTo>
                  <a:pt x="77823" y="2691"/>
                </a:lnTo>
                <a:lnTo>
                  <a:pt x="74950" y="1922"/>
                </a:lnTo>
                <a:lnTo>
                  <a:pt x="72078" y="1153"/>
                </a:lnTo>
                <a:lnTo>
                  <a:pt x="69198" y="776"/>
                </a:lnTo>
                <a:lnTo>
                  <a:pt x="66129" y="392"/>
                </a:lnTo>
                <a:lnTo>
                  <a:pt x="63068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Shape 1605" descr="we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6307" y="694021"/>
            <a:ext cx="5479049" cy="2829949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Shape 1606"/>
          <p:cNvSpPr/>
          <p:nvPr/>
        </p:nvSpPr>
        <p:spPr>
          <a:xfrm>
            <a:off x="1961757" y="1589696"/>
            <a:ext cx="2291100" cy="2907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7058" y="5481"/>
                </a:moveTo>
                <a:lnTo>
                  <a:pt x="57460" y="5576"/>
                </a:lnTo>
                <a:lnTo>
                  <a:pt x="57460" y="5764"/>
                </a:lnTo>
                <a:lnTo>
                  <a:pt x="57460" y="5953"/>
                </a:lnTo>
                <a:lnTo>
                  <a:pt x="57058" y="6048"/>
                </a:lnTo>
                <a:lnTo>
                  <a:pt x="56793" y="5953"/>
                </a:lnTo>
                <a:lnTo>
                  <a:pt x="56659" y="5764"/>
                </a:lnTo>
                <a:lnTo>
                  <a:pt x="56793" y="5576"/>
                </a:lnTo>
                <a:lnTo>
                  <a:pt x="57058" y="5481"/>
                </a:lnTo>
                <a:close/>
                <a:moveTo>
                  <a:pt x="60000" y="5197"/>
                </a:moveTo>
                <a:lnTo>
                  <a:pt x="60267" y="5292"/>
                </a:lnTo>
                <a:lnTo>
                  <a:pt x="60533" y="5386"/>
                </a:lnTo>
                <a:lnTo>
                  <a:pt x="60667" y="5576"/>
                </a:lnTo>
                <a:lnTo>
                  <a:pt x="60667" y="5764"/>
                </a:lnTo>
                <a:lnTo>
                  <a:pt x="60667" y="5953"/>
                </a:lnTo>
                <a:lnTo>
                  <a:pt x="60533" y="6048"/>
                </a:lnTo>
                <a:lnTo>
                  <a:pt x="60267" y="6237"/>
                </a:lnTo>
                <a:lnTo>
                  <a:pt x="59732" y="6237"/>
                </a:lnTo>
                <a:lnTo>
                  <a:pt x="59464" y="6048"/>
                </a:lnTo>
                <a:lnTo>
                  <a:pt x="59330" y="5953"/>
                </a:lnTo>
                <a:lnTo>
                  <a:pt x="59330" y="5764"/>
                </a:lnTo>
                <a:lnTo>
                  <a:pt x="59330" y="5576"/>
                </a:lnTo>
                <a:lnTo>
                  <a:pt x="59464" y="5386"/>
                </a:lnTo>
                <a:lnTo>
                  <a:pt x="59732" y="5292"/>
                </a:lnTo>
                <a:lnTo>
                  <a:pt x="60000" y="5197"/>
                </a:lnTo>
                <a:close/>
                <a:moveTo>
                  <a:pt x="111982" y="11056"/>
                </a:moveTo>
                <a:lnTo>
                  <a:pt x="111982" y="108755"/>
                </a:lnTo>
                <a:lnTo>
                  <a:pt x="111848" y="108850"/>
                </a:lnTo>
                <a:lnTo>
                  <a:pt x="8285" y="108850"/>
                </a:lnTo>
                <a:lnTo>
                  <a:pt x="8151" y="108755"/>
                </a:lnTo>
                <a:lnTo>
                  <a:pt x="8151" y="11056"/>
                </a:lnTo>
                <a:close/>
                <a:moveTo>
                  <a:pt x="60000" y="111968"/>
                </a:moveTo>
                <a:lnTo>
                  <a:pt x="59196" y="112063"/>
                </a:lnTo>
                <a:lnTo>
                  <a:pt x="58529" y="112157"/>
                </a:lnTo>
                <a:lnTo>
                  <a:pt x="57995" y="112440"/>
                </a:lnTo>
                <a:lnTo>
                  <a:pt x="57460" y="112724"/>
                </a:lnTo>
                <a:lnTo>
                  <a:pt x="56925" y="113102"/>
                </a:lnTo>
                <a:lnTo>
                  <a:pt x="56659" y="113574"/>
                </a:lnTo>
                <a:lnTo>
                  <a:pt x="56391" y="114046"/>
                </a:lnTo>
                <a:lnTo>
                  <a:pt x="56391" y="114519"/>
                </a:lnTo>
                <a:lnTo>
                  <a:pt x="56391" y="114614"/>
                </a:lnTo>
                <a:lnTo>
                  <a:pt x="56391" y="115086"/>
                </a:lnTo>
                <a:lnTo>
                  <a:pt x="56659" y="115559"/>
                </a:lnTo>
                <a:lnTo>
                  <a:pt x="57058" y="115936"/>
                </a:lnTo>
                <a:lnTo>
                  <a:pt x="57460" y="116315"/>
                </a:lnTo>
                <a:lnTo>
                  <a:pt x="57995" y="116692"/>
                </a:lnTo>
                <a:lnTo>
                  <a:pt x="58663" y="116882"/>
                </a:lnTo>
                <a:lnTo>
                  <a:pt x="59330" y="117071"/>
                </a:lnTo>
                <a:lnTo>
                  <a:pt x="60667" y="117071"/>
                </a:lnTo>
                <a:lnTo>
                  <a:pt x="61336" y="116882"/>
                </a:lnTo>
                <a:lnTo>
                  <a:pt x="62004" y="116598"/>
                </a:lnTo>
                <a:lnTo>
                  <a:pt x="62537" y="116315"/>
                </a:lnTo>
                <a:lnTo>
                  <a:pt x="62939" y="115936"/>
                </a:lnTo>
                <a:lnTo>
                  <a:pt x="63340" y="115559"/>
                </a:lnTo>
                <a:lnTo>
                  <a:pt x="63474" y="114991"/>
                </a:lnTo>
                <a:lnTo>
                  <a:pt x="63608" y="114519"/>
                </a:lnTo>
                <a:lnTo>
                  <a:pt x="63474" y="114046"/>
                </a:lnTo>
                <a:lnTo>
                  <a:pt x="63340" y="113574"/>
                </a:lnTo>
                <a:lnTo>
                  <a:pt x="62939" y="113102"/>
                </a:lnTo>
                <a:lnTo>
                  <a:pt x="62537" y="112724"/>
                </a:lnTo>
                <a:lnTo>
                  <a:pt x="62004" y="112440"/>
                </a:lnTo>
                <a:lnTo>
                  <a:pt x="61336" y="112157"/>
                </a:lnTo>
                <a:lnTo>
                  <a:pt x="60667" y="112063"/>
                </a:lnTo>
                <a:lnTo>
                  <a:pt x="60000" y="111968"/>
                </a:lnTo>
                <a:close/>
                <a:moveTo>
                  <a:pt x="60801" y="111779"/>
                </a:moveTo>
                <a:lnTo>
                  <a:pt x="61468" y="111968"/>
                </a:lnTo>
                <a:lnTo>
                  <a:pt x="62137" y="112252"/>
                </a:lnTo>
                <a:lnTo>
                  <a:pt x="62805" y="112534"/>
                </a:lnTo>
                <a:lnTo>
                  <a:pt x="63206" y="113008"/>
                </a:lnTo>
                <a:lnTo>
                  <a:pt x="63608" y="113480"/>
                </a:lnTo>
                <a:lnTo>
                  <a:pt x="63874" y="113953"/>
                </a:lnTo>
                <a:lnTo>
                  <a:pt x="63874" y="114519"/>
                </a:lnTo>
                <a:lnTo>
                  <a:pt x="63874" y="115086"/>
                </a:lnTo>
                <a:lnTo>
                  <a:pt x="63608" y="115559"/>
                </a:lnTo>
                <a:lnTo>
                  <a:pt x="63206" y="116031"/>
                </a:lnTo>
                <a:lnTo>
                  <a:pt x="62805" y="116503"/>
                </a:lnTo>
                <a:lnTo>
                  <a:pt x="62137" y="116787"/>
                </a:lnTo>
                <a:lnTo>
                  <a:pt x="61468" y="117071"/>
                </a:lnTo>
                <a:lnTo>
                  <a:pt x="60801" y="117259"/>
                </a:lnTo>
                <a:lnTo>
                  <a:pt x="60000" y="117353"/>
                </a:lnTo>
                <a:lnTo>
                  <a:pt x="59196" y="117259"/>
                </a:lnTo>
                <a:lnTo>
                  <a:pt x="58529" y="117071"/>
                </a:lnTo>
                <a:lnTo>
                  <a:pt x="57862" y="116882"/>
                </a:lnTo>
                <a:lnTo>
                  <a:pt x="57192" y="116503"/>
                </a:lnTo>
                <a:lnTo>
                  <a:pt x="56793" y="116126"/>
                </a:lnTo>
                <a:lnTo>
                  <a:pt x="56391" y="115652"/>
                </a:lnTo>
                <a:lnTo>
                  <a:pt x="56123" y="115181"/>
                </a:lnTo>
                <a:lnTo>
                  <a:pt x="55990" y="114614"/>
                </a:lnTo>
                <a:lnTo>
                  <a:pt x="55990" y="114519"/>
                </a:lnTo>
                <a:lnTo>
                  <a:pt x="56123" y="113953"/>
                </a:lnTo>
                <a:lnTo>
                  <a:pt x="56391" y="113480"/>
                </a:lnTo>
                <a:lnTo>
                  <a:pt x="56659" y="113008"/>
                </a:lnTo>
                <a:lnTo>
                  <a:pt x="57192" y="112534"/>
                </a:lnTo>
                <a:lnTo>
                  <a:pt x="57728" y="112252"/>
                </a:lnTo>
                <a:lnTo>
                  <a:pt x="58395" y="111968"/>
                </a:lnTo>
                <a:lnTo>
                  <a:pt x="59196" y="111779"/>
                </a:lnTo>
                <a:close/>
                <a:moveTo>
                  <a:pt x="6949" y="1134"/>
                </a:moveTo>
                <a:lnTo>
                  <a:pt x="5880" y="1229"/>
                </a:lnTo>
                <a:lnTo>
                  <a:pt x="4945" y="1418"/>
                </a:lnTo>
                <a:lnTo>
                  <a:pt x="4008" y="1795"/>
                </a:lnTo>
                <a:lnTo>
                  <a:pt x="3206" y="2268"/>
                </a:lnTo>
                <a:lnTo>
                  <a:pt x="2539" y="2835"/>
                </a:lnTo>
                <a:lnTo>
                  <a:pt x="2137" y="3496"/>
                </a:lnTo>
                <a:lnTo>
                  <a:pt x="1870" y="4157"/>
                </a:lnTo>
                <a:lnTo>
                  <a:pt x="1736" y="4913"/>
                </a:lnTo>
                <a:lnTo>
                  <a:pt x="1736" y="114991"/>
                </a:lnTo>
                <a:lnTo>
                  <a:pt x="1870" y="115747"/>
                </a:lnTo>
                <a:lnTo>
                  <a:pt x="2137" y="116503"/>
                </a:lnTo>
                <a:lnTo>
                  <a:pt x="2673" y="117165"/>
                </a:lnTo>
                <a:lnTo>
                  <a:pt x="3474" y="117732"/>
                </a:lnTo>
                <a:lnTo>
                  <a:pt x="4275" y="118109"/>
                </a:lnTo>
                <a:lnTo>
                  <a:pt x="5344" y="118488"/>
                </a:lnTo>
                <a:lnTo>
                  <a:pt x="6413" y="118677"/>
                </a:lnTo>
                <a:lnTo>
                  <a:pt x="7616" y="118772"/>
                </a:lnTo>
                <a:lnTo>
                  <a:pt x="112515" y="118772"/>
                </a:lnTo>
                <a:lnTo>
                  <a:pt x="113718" y="118677"/>
                </a:lnTo>
                <a:lnTo>
                  <a:pt x="114787" y="118488"/>
                </a:lnTo>
                <a:lnTo>
                  <a:pt x="115722" y="118109"/>
                </a:lnTo>
                <a:lnTo>
                  <a:pt x="116657" y="117637"/>
                </a:lnTo>
                <a:lnTo>
                  <a:pt x="117326" y="117071"/>
                </a:lnTo>
                <a:lnTo>
                  <a:pt x="117860" y="116410"/>
                </a:lnTo>
                <a:lnTo>
                  <a:pt x="118261" y="115652"/>
                </a:lnTo>
                <a:lnTo>
                  <a:pt x="118395" y="114803"/>
                </a:lnTo>
                <a:lnTo>
                  <a:pt x="118395" y="4913"/>
                </a:lnTo>
                <a:lnTo>
                  <a:pt x="118261" y="4157"/>
                </a:lnTo>
                <a:lnTo>
                  <a:pt x="117994" y="3496"/>
                </a:lnTo>
                <a:lnTo>
                  <a:pt x="117460" y="2835"/>
                </a:lnTo>
                <a:lnTo>
                  <a:pt x="116791" y="2268"/>
                </a:lnTo>
                <a:lnTo>
                  <a:pt x="115990" y="1795"/>
                </a:lnTo>
                <a:lnTo>
                  <a:pt x="115054" y="1418"/>
                </a:lnTo>
                <a:lnTo>
                  <a:pt x="113986" y="1229"/>
                </a:lnTo>
                <a:lnTo>
                  <a:pt x="112917" y="1134"/>
                </a:lnTo>
                <a:close/>
                <a:moveTo>
                  <a:pt x="114119" y="945"/>
                </a:moveTo>
                <a:lnTo>
                  <a:pt x="115188" y="1229"/>
                </a:lnTo>
                <a:lnTo>
                  <a:pt x="116123" y="1607"/>
                </a:lnTo>
                <a:lnTo>
                  <a:pt x="117058" y="2079"/>
                </a:lnTo>
                <a:lnTo>
                  <a:pt x="117728" y="2646"/>
                </a:lnTo>
                <a:lnTo>
                  <a:pt x="118261" y="3401"/>
                </a:lnTo>
                <a:lnTo>
                  <a:pt x="118529" y="4157"/>
                </a:lnTo>
                <a:lnTo>
                  <a:pt x="118663" y="4913"/>
                </a:lnTo>
                <a:lnTo>
                  <a:pt x="118663" y="114803"/>
                </a:lnTo>
                <a:lnTo>
                  <a:pt x="118529" y="115652"/>
                </a:lnTo>
                <a:lnTo>
                  <a:pt x="118261" y="116503"/>
                </a:lnTo>
                <a:lnTo>
                  <a:pt x="117594" y="117165"/>
                </a:lnTo>
                <a:lnTo>
                  <a:pt x="116925" y="117827"/>
                </a:lnTo>
                <a:lnTo>
                  <a:pt x="115990" y="118299"/>
                </a:lnTo>
                <a:lnTo>
                  <a:pt x="114921" y="118677"/>
                </a:lnTo>
                <a:lnTo>
                  <a:pt x="113718" y="118960"/>
                </a:lnTo>
                <a:lnTo>
                  <a:pt x="112515" y="119054"/>
                </a:lnTo>
                <a:lnTo>
                  <a:pt x="7616" y="119054"/>
                </a:lnTo>
                <a:lnTo>
                  <a:pt x="6279" y="118960"/>
                </a:lnTo>
                <a:lnTo>
                  <a:pt x="5210" y="118677"/>
                </a:lnTo>
                <a:lnTo>
                  <a:pt x="4141" y="118299"/>
                </a:lnTo>
                <a:lnTo>
                  <a:pt x="3206" y="117827"/>
                </a:lnTo>
                <a:lnTo>
                  <a:pt x="2405" y="117259"/>
                </a:lnTo>
                <a:lnTo>
                  <a:pt x="1870" y="116598"/>
                </a:lnTo>
                <a:lnTo>
                  <a:pt x="1470" y="115842"/>
                </a:lnTo>
                <a:lnTo>
                  <a:pt x="1336" y="114991"/>
                </a:lnTo>
                <a:lnTo>
                  <a:pt x="1336" y="4913"/>
                </a:lnTo>
                <a:lnTo>
                  <a:pt x="1470" y="4157"/>
                </a:lnTo>
                <a:lnTo>
                  <a:pt x="1870" y="3401"/>
                </a:lnTo>
                <a:lnTo>
                  <a:pt x="2271" y="2646"/>
                </a:lnTo>
                <a:lnTo>
                  <a:pt x="3072" y="2079"/>
                </a:lnTo>
                <a:lnTo>
                  <a:pt x="3876" y="1607"/>
                </a:lnTo>
                <a:lnTo>
                  <a:pt x="4811" y="1229"/>
                </a:lnTo>
                <a:lnTo>
                  <a:pt x="5880" y="945"/>
                </a:lnTo>
                <a:close/>
                <a:moveTo>
                  <a:pt x="6949" y="1"/>
                </a:moveTo>
                <a:lnTo>
                  <a:pt x="5612" y="94"/>
                </a:lnTo>
                <a:lnTo>
                  <a:pt x="4275" y="283"/>
                </a:lnTo>
                <a:lnTo>
                  <a:pt x="3072" y="757"/>
                </a:lnTo>
                <a:lnTo>
                  <a:pt x="2004" y="1418"/>
                </a:lnTo>
                <a:lnTo>
                  <a:pt x="1202" y="2174"/>
                </a:lnTo>
                <a:lnTo>
                  <a:pt x="535" y="3024"/>
                </a:lnTo>
                <a:lnTo>
                  <a:pt x="133" y="3969"/>
                </a:lnTo>
                <a:lnTo>
                  <a:pt x="0" y="4913"/>
                </a:lnTo>
                <a:lnTo>
                  <a:pt x="0" y="114991"/>
                </a:lnTo>
                <a:lnTo>
                  <a:pt x="133" y="116031"/>
                </a:lnTo>
                <a:lnTo>
                  <a:pt x="667" y="116976"/>
                </a:lnTo>
                <a:lnTo>
                  <a:pt x="1336" y="117827"/>
                </a:lnTo>
                <a:lnTo>
                  <a:pt x="2271" y="118488"/>
                </a:lnTo>
                <a:lnTo>
                  <a:pt x="3340" y="119149"/>
                </a:lnTo>
                <a:lnTo>
                  <a:pt x="4677" y="119621"/>
                </a:lnTo>
                <a:lnTo>
                  <a:pt x="6013" y="119905"/>
                </a:lnTo>
                <a:lnTo>
                  <a:pt x="7616" y="120000"/>
                </a:lnTo>
                <a:lnTo>
                  <a:pt x="112515" y="120000"/>
                </a:lnTo>
                <a:lnTo>
                  <a:pt x="113986" y="119905"/>
                </a:lnTo>
                <a:lnTo>
                  <a:pt x="115322" y="119621"/>
                </a:lnTo>
                <a:lnTo>
                  <a:pt x="116657" y="119149"/>
                </a:lnTo>
                <a:lnTo>
                  <a:pt x="117728" y="118488"/>
                </a:lnTo>
                <a:lnTo>
                  <a:pt x="118797" y="117732"/>
                </a:lnTo>
                <a:lnTo>
                  <a:pt x="119464" y="116882"/>
                </a:lnTo>
                <a:lnTo>
                  <a:pt x="119866" y="115842"/>
                </a:lnTo>
                <a:lnTo>
                  <a:pt x="119998" y="114803"/>
                </a:lnTo>
                <a:lnTo>
                  <a:pt x="119998" y="4913"/>
                </a:lnTo>
                <a:lnTo>
                  <a:pt x="119866" y="3969"/>
                </a:lnTo>
                <a:lnTo>
                  <a:pt x="119464" y="3024"/>
                </a:lnTo>
                <a:lnTo>
                  <a:pt x="118797" y="2174"/>
                </a:lnTo>
                <a:lnTo>
                  <a:pt x="117994" y="1418"/>
                </a:lnTo>
                <a:lnTo>
                  <a:pt x="116925" y="757"/>
                </a:lnTo>
                <a:lnTo>
                  <a:pt x="115722" y="283"/>
                </a:lnTo>
                <a:lnTo>
                  <a:pt x="114385" y="94"/>
                </a:lnTo>
                <a:lnTo>
                  <a:pt x="112917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Shape 1607"/>
          <p:cNvSpPr/>
          <p:nvPr/>
        </p:nvSpPr>
        <p:spPr>
          <a:xfrm>
            <a:off x="466507" y="2243696"/>
            <a:ext cx="1283100" cy="2253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0091" y="5006"/>
                </a:moveTo>
                <a:lnTo>
                  <a:pt x="20617" y="5138"/>
                </a:lnTo>
                <a:lnTo>
                  <a:pt x="20881" y="5402"/>
                </a:lnTo>
                <a:lnTo>
                  <a:pt x="20881" y="5666"/>
                </a:lnTo>
                <a:lnTo>
                  <a:pt x="20881" y="5928"/>
                </a:lnTo>
                <a:lnTo>
                  <a:pt x="20617" y="6192"/>
                </a:lnTo>
                <a:lnTo>
                  <a:pt x="20091" y="6323"/>
                </a:lnTo>
                <a:lnTo>
                  <a:pt x="19032" y="6323"/>
                </a:lnTo>
                <a:lnTo>
                  <a:pt x="18502" y="6192"/>
                </a:lnTo>
                <a:lnTo>
                  <a:pt x="18238" y="5928"/>
                </a:lnTo>
                <a:lnTo>
                  <a:pt x="18238" y="5666"/>
                </a:lnTo>
                <a:lnTo>
                  <a:pt x="18238" y="5402"/>
                </a:lnTo>
                <a:lnTo>
                  <a:pt x="18502" y="5138"/>
                </a:lnTo>
                <a:lnTo>
                  <a:pt x="19032" y="5006"/>
                </a:lnTo>
                <a:close/>
                <a:moveTo>
                  <a:pt x="60001" y="4348"/>
                </a:moveTo>
                <a:lnTo>
                  <a:pt x="61057" y="4480"/>
                </a:lnTo>
                <a:lnTo>
                  <a:pt x="61851" y="4742"/>
                </a:lnTo>
                <a:lnTo>
                  <a:pt x="62380" y="5138"/>
                </a:lnTo>
                <a:lnTo>
                  <a:pt x="62641" y="5666"/>
                </a:lnTo>
                <a:lnTo>
                  <a:pt x="62380" y="6192"/>
                </a:lnTo>
                <a:lnTo>
                  <a:pt x="61851" y="6587"/>
                </a:lnTo>
                <a:lnTo>
                  <a:pt x="61057" y="6851"/>
                </a:lnTo>
                <a:lnTo>
                  <a:pt x="60001" y="6981"/>
                </a:lnTo>
                <a:lnTo>
                  <a:pt x="58942" y="6851"/>
                </a:lnTo>
                <a:lnTo>
                  <a:pt x="58148" y="6587"/>
                </a:lnTo>
                <a:lnTo>
                  <a:pt x="57622" y="6192"/>
                </a:lnTo>
                <a:lnTo>
                  <a:pt x="57358" y="5666"/>
                </a:lnTo>
                <a:lnTo>
                  <a:pt x="57622" y="5138"/>
                </a:lnTo>
                <a:lnTo>
                  <a:pt x="58148" y="4742"/>
                </a:lnTo>
                <a:lnTo>
                  <a:pt x="58942" y="4480"/>
                </a:lnTo>
                <a:lnTo>
                  <a:pt x="60001" y="4348"/>
                </a:lnTo>
                <a:close/>
                <a:moveTo>
                  <a:pt x="114447" y="10144"/>
                </a:moveTo>
                <a:lnTo>
                  <a:pt x="114712" y="10276"/>
                </a:lnTo>
                <a:lnTo>
                  <a:pt x="114712" y="106432"/>
                </a:lnTo>
                <a:lnTo>
                  <a:pt x="5552" y="106432"/>
                </a:lnTo>
                <a:lnTo>
                  <a:pt x="5552" y="10276"/>
                </a:lnTo>
                <a:lnTo>
                  <a:pt x="5817" y="10144"/>
                </a:lnTo>
                <a:close/>
                <a:moveTo>
                  <a:pt x="60001" y="1055"/>
                </a:moveTo>
                <a:lnTo>
                  <a:pt x="74537" y="1187"/>
                </a:lnTo>
                <a:lnTo>
                  <a:pt x="89601" y="1449"/>
                </a:lnTo>
                <a:lnTo>
                  <a:pt x="102556" y="1845"/>
                </a:lnTo>
                <a:lnTo>
                  <a:pt x="107310" y="2109"/>
                </a:lnTo>
                <a:lnTo>
                  <a:pt x="107310" y="2109"/>
                </a:lnTo>
                <a:lnTo>
                  <a:pt x="102556" y="1977"/>
                </a:lnTo>
                <a:lnTo>
                  <a:pt x="89601" y="1581"/>
                </a:lnTo>
                <a:lnTo>
                  <a:pt x="74537" y="1319"/>
                </a:lnTo>
                <a:lnTo>
                  <a:pt x="60001" y="1187"/>
                </a:lnTo>
                <a:lnTo>
                  <a:pt x="45462" y="1319"/>
                </a:lnTo>
                <a:lnTo>
                  <a:pt x="30398" y="1581"/>
                </a:lnTo>
                <a:lnTo>
                  <a:pt x="17447" y="1977"/>
                </a:lnTo>
                <a:lnTo>
                  <a:pt x="12689" y="2109"/>
                </a:lnTo>
                <a:lnTo>
                  <a:pt x="9516" y="2373"/>
                </a:lnTo>
                <a:lnTo>
                  <a:pt x="7666" y="2635"/>
                </a:lnTo>
                <a:lnTo>
                  <a:pt x="6346" y="2899"/>
                </a:lnTo>
                <a:lnTo>
                  <a:pt x="5022" y="3294"/>
                </a:lnTo>
                <a:lnTo>
                  <a:pt x="3967" y="3688"/>
                </a:lnTo>
                <a:lnTo>
                  <a:pt x="3173" y="4216"/>
                </a:lnTo>
                <a:lnTo>
                  <a:pt x="2643" y="4742"/>
                </a:lnTo>
                <a:lnTo>
                  <a:pt x="2118" y="5534"/>
                </a:lnTo>
                <a:lnTo>
                  <a:pt x="2118" y="6323"/>
                </a:lnTo>
                <a:lnTo>
                  <a:pt x="2118" y="113150"/>
                </a:lnTo>
                <a:lnTo>
                  <a:pt x="2118" y="113939"/>
                </a:lnTo>
                <a:lnTo>
                  <a:pt x="1853" y="113150"/>
                </a:lnTo>
                <a:lnTo>
                  <a:pt x="1853" y="6323"/>
                </a:lnTo>
                <a:lnTo>
                  <a:pt x="2118" y="5402"/>
                </a:lnTo>
                <a:lnTo>
                  <a:pt x="2382" y="4742"/>
                </a:lnTo>
                <a:lnTo>
                  <a:pt x="2908" y="4084"/>
                </a:lnTo>
                <a:lnTo>
                  <a:pt x="3702" y="3558"/>
                </a:lnTo>
                <a:lnTo>
                  <a:pt x="4758" y="3162"/>
                </a:lnTo>
                <a:lnTo>
                  <a:pt x="6081" y="2767"/>
                </a:lnTo>
                <a:lnTo>
                  <a:pt x="7666" y="2503"/>
                </a:lnTo>
                <a:lnTo>
                  <a:pt x="9516" y="2241"/>
                </a:lnTo>
                <a:lnTo>
                  <a:pt x="12689" y="2109"/>
                </a:lnTo>
                <a:lnTo>
                  <a:pt x="17447" y="1845"/>
                </a:lnTo>
                <a:lnTo>
                  <a:pt x="30398" y="1449"/>
                </a:lnTo>
                <a:lnTo>
                  <a:pt x="45462" y="1187"/>
                </a:lnTo>
                <a:lnTo>
                  <a:pt x="60001" y="1055"/>
                </a:lnTo>
                <a:close/>
                <a:moveTo>
                  <a:pt x="107310" y="2109"/>
                </a:moveTo>
                <a:lnTo>
                  <a:pt x="110483" y="2241"/>
                </a:lnTo>
                <a:lnTo>
                  <a:pt x="112333" y="2503"/>
                </a:lnTo>
                <a:lnTo>
                  <a:pt x="113918" y="2767"/>
                </a:lnTo>
                <a:lnTo>
                  <a:pt x="115241" y="3162"/>
                </a:lnTo>
                <a:lnTo>
                  <a:pt x="116297" y="3558"/>
                </a:lnTo>
                <a:lnTo>
                  <a:pt x="117091" y="4084"/>
                </a:lnTo>
                <a:lnTo>
                  <a:pt x="117620" y="4742"/>
                </a:lnTo>
                <a:lnTo>
                  <a:pt x="117885" y="5402"/>
                </a:lnTo>
                <a:lnTo>
                  <a:pt x="118150" y="6323"/>
                </a:lnTo>
                <a:lnTo>
                  <a:pt x="118150" y="113150"/>
                </a:lnTo>
                <a:lnTo>
                  <a:pt x="117885" y="113939"/>
                </a:lnTo>
                <a:lnTo>
                  <a:pt x="117620" y="114729"/>
                </a:lnTo>
                <a:lnTo>
                  <a:pt x="117091" y="115389"/>
                </a:lnTo>
                <a:lnTo>
                  <a:pt x="116297" y="115915"/>
                </a:lnTo>
                <a:lnTo>
                  <a:pt x="115241" y="116443"/>
                </a:lnTo>
                <a:lnTo>
                  <a:pt x="113918" y="116707"/>
                </a:lnTo>
                <a:lnTo>
                  <a:pt x="112333" y="117100"/>
                </a:lnTo>
                <a:lnTo>
                  <a:pt x="110483" y="117232"/>
                </a:lnTo>
                <a:lnTo>
                  <a:pt x="104140" y="117760"/>
                </a:lnTo>
                <a:lnTo>
                  <a:pt x="93040" y="118286"/>
                </a:lnTo>
                <a:lnTo>
                  <a:pt x="86167" y="118550"/>
                </a:lnTo>
                <a:lnTo>
                  <a:pt x="78236" y="118814"/>
                </a:lnTo>
                <a:lnTo>
                  <a:pt x="69514" y="118946"/>
                </a:lnTo>
                <a:lnTo>
                  <a:pt x="50485" y="118946"/>
                </a:lnTo>
                <a:lnTo>
                  <a:pt x="41763" y="118814"/>
                </a:lnTo>
                <a:lnTo>
                  <a:pt x="33832" y="118550"/>
                </a:lnTo>
                <a:lnTo>
                  <a:pt x="26959" y="118286"/>
                </a:lnTo>
                <a:lnTo>
                  <a:pt x="15859" y="117760"/>
                </a:lnTo>
                <a:lnTo>
                  <a:pt x="9516" y="117232"/>
                </a:lnTo>
                <a:lnTo>
                  <a:pt x="7666" y="117100"/>
                </a:lnTo>
                <a:lnTo>
                  <a:pt x="6081" y="116707"/>
                </a:lnTo>
                <a:lnTo>
                  <a:pt x="5022" y="116443"/>
                </a:lnTo>
                <a:lnTo>
                  <a:pt x="3702" y="115915"/>
                </a:lnTo>
                <a:lnTo>
                  <a:pt x="2908" y="115389"/>
                </a:lnTo>
                <a:lnTo>
                  <a:pt x="2382" y="114729"/>
                </a:lnTo>
                <a:lnTo>
                  <a:pt x="2118" y="113939"/>
                </a:lnTo>
                <a:lnTo>
                  <a:pt x="2118" y="113939"/>
                </a:lnTo>
                <a:lnTo>
                  <a:pt x="2643" y="114729"/>
                </a:lnTo>
                <a:lnTo>
                  <a:pt x="3173" y="115257"/>
                </a:lnTo>
                <a:lnTo>
                  <a:pt x="3967" y="115785"/>
                </a:lnTo>
                <a:lnTo>
                  <a:pt x="5022" y="116311"/>
                </a:lnTo>
                <a:lnTo>
                  <a:pt x="6346" y="116707"/>
                </a:lnTo>
                <a:lnTo>
                  <a:pt x="7931" y="116969"/>
                </a:lnTo>
                <a:lnTo>
                  <a:pt x="9516" y="117232"/>
                </a:lnTo>
                <a:lnTo>
                  <a:pt x="15859" y="117628"/>
                </a:lnTo>
                <a:lnTo>
                  <a:pt x="26959" y="118154"/>
                </a:lnTo>
                <a:lnTo>
                  <a:pt x="33832" y="118418"/>
                </a:lnTo>
                <a:lnTo>
                  <a:pt x="41763" y="118682"/>
                </a:lnTo>
                <a:lnTo>
                  <a:pt x="50485" y="118814"/>
                </a:lnTo>
                <a:lnTo>
                  <a:pt x="69514" y="118814"/>
                </a:lnTo>
                <a:lnTo>
                  <a:pt x="78236" y="118682"/>
                </a:lnTo>
                <a:lnTo>
                  <a:pt x="86167" y="118418"/>
                </a:lnTo>
                <a:lnTo>
                  <a:pt x="93040" y="118154"/>
                </a:lnTo>
                <a:lnTo>
                  <a:pt x="104140" y="117628"/>
                </a:lnTo>
                <a:lnTo>
                  <a:pt x="110483" y="117232"/>
                </a:lnTo>
                <a:lnTo>
                  <a:pt x="112333" y="116969"/>
                </a:lnTo>
                <a:lnTo>
                  <a:pt x="113657" y="116707"/>
                </a:lnTo>
                <a:lnTo>
                  <a:pt x="114977" y="116311"/>
                </a:lnTo>
                <a:lnTo>
                  <a:pt x="116032" y="115785"/>
                </a:lnTo>
                <a:lnTo>
                  <a:pt x="116826" y="115257"/>
                </a:lnTo>
                <a:lnTo>
                  <a:pt x="117356" y="114729"/>
                </a:lnTo>
                <a:lnTo>
                  <a:pt x="117885" y="113939"/>
                </a:lnTo>
                <a:lnTo>
                  <a:pt x="117885" y="113150"/>
                </a:lnTo>
                <a:lnTo>
                  <a:pt x="117885" y="6323"/>
                </a:lnTo>
                <a:lnTo>
                  <a:pt x="117885" y="5534"/>
                </a:lnTo>
                <a:lnTo>
                  <a:pt x="117356" y="4742"/>
                </a:lnTo>
                <a:lnTo>
                  <a:pt x="116826" y="4216"/>
                </a:lnTo>
                <a:lnTo>
                  <a:pt x="116032" y="3688"/>
                </a:lnTo>
                <a:lnTo>
                  <a:pt x="114977" y="3294"/>
                </a:lnTo>
                <a:lnTo>
                  <a:pt x="113657" y="2899"/>
                </a:lnTo>
                <a:lnTo>
                  <a:pt x="112333" y="2635"/>
                </a:lnTo>
                <a:lnTo>
                  <a:pt x="110483" y="2373"/>
                </a:lnTo>
                <a:lnTo>
                  <a:pt x="107310" y="2109"/>
                </a:lnTo>
                <a:close/>
                <a:moveTo>
                  <a:pt x="60001" y="1"/>
                </a:moveTo>
                <a:lnTo>
                  <a:pt x="45198" y="133"/>
                </a:lnTo>
                <a:lnTo>
                  <a:pt x="30133" y="395"/>
                </a:lnTo>
                <a:lnTo>
                  <a:pt x="17182" y="791"/>
                </a:lnTo>
                <a:lnTo>
                  <a:pt x="12424" y="1055"/>
                </a:lnTo>
                <a:lnTo>
                  <a:pt x="8990" y="1319"/>
                </a:lnTo>
                <a:lnTo>
                  <a:pt x="6872" y="1581"/>
                </a:lnTo>
                <a:lnTo>
                  <a:pt x="5022" y="1977"/>
                </a:lnTo>
                <a:lnTo>
                  <a:pt x="3438" y="2373"/>
                </a:lnTo>
                <a:lnTo>
                  <a:pt x="2118" y="2899"/>
                </a:lnTo>
                <a:lnTo>
                  <a:pt x="1323" y="3688"/>
                </a:lnTo>
                <a:lnTo>
                  <a:pt x="529" y="4348"/>
                </a:lnTo>
                <a:lnTo>
                  <a:pt x="3" y="5270"/>
                </a:lnTo>
                <a:lnTo>
                  <a:pt x="3" y="6323"/>
                </a:lnTo>
                <a:lnTo>
                  <a:pt x="3" y="113150"/>
                </a:lnTo>
                <a:lnTo>
                  <a:pt x="3" y="114203"/>
                </a:lnTo>
                <a:lnTo>
                  <a:pt x="529" y="114993"/>
                </a:lnTo>
                <a:lnTo>
                  <a:pt x="1323" y="115915"/>
                </a:lnTo>
                <a:lnTo>
                  <a:pt x="2382" y="116575"/>
                </a:lnTo>
                <a:lnTo>
                  <a:pt x="3702" y="117100"/>
                </a:lnTo>
                <a:lnTo>
                  <a:pt x="5287" y="117628"/>
                </a:lnTo>
                <a:lnTo>
                  <a:pt x="7137" y="118024"/>
                </a:lnTo>
                <a:lnTo>
                  <a:pt x="8990" y="118286"/>
                </a:lnTo>
                <a:lnTo>
                  <a:pt x="15598" y="118682"/>
                </a:lnTo>
                <a:lnTo>
                  <a:pt x="26699" y="119340"/>
                </a:lnTo>
                <a:lnTo>
                  <a:pt x="33832" y="119604"/>
                </a:lnTo>
                <a:lnTo>
                  <a:pt x="41763" y="119736"/>
                </a:lnTo>
                <a:lnTo>
                  <a:pt x="50485" y="119868"/>
                </a:lnTo>
                <a:lnTo>
                  <a:pt x="60001" y="120000"/>
                </a:lnTo>
                <a:lnTo>
                  <a:pt x="69514" y="119868"/>
                </a:lnTo>
                <a:lnTo>
                  <a:pt x="78236" y="119736"/>
                </a:lnTo>
                <a:lnTo>
                  <a:pt x="86167" y="119604"/>
                </a:lnTo>
                <a:lnTo>
                  <a:pt x="93304" y="119340"/>
                </a:lnTo>
                <a:lnTo>
                  <a:pt x="104405" y="118682"/>
                </a:lnTo>
                <a:lnTo>
                  <a:pt x="111013" y="118286"/>
                </a:lnTo>
                <a:lnTo>
                  <a:pt x="112862" y="118024"/>
                </a:lnTo>
                <a:lnTo>
                  <a:pt x="114712" y="117628"/>
                </a:lnTo>
                <a:lnTo>
                  <a:pt x="116297" y="117100"/>
                </a:lnTo>
                <a:lnTo>
                  <a:pt x="117620" y="116575"/>
                </a:lnTo>
                <a:lnTo>
                  <a:pt x="118676" y="115915"/>
                </a:lnTo>
                <a:lnTo>
                  <a:pt x="119470" y="114993"/>
                </a:lnTo>
                <a:lnTo>
                  <a:pt x="120000" y="114203"/>
                </a:lnTo>
                <a:lnTo>
                  <a:pt x="120000" y="113150"/>
                </a:lnTo>
                <a:lnTo>
                  <a:pt x="120000" y="6323"/>
                </a:lnTo>
                <a:lnTo>
                  <a:pt x="120000" y="5270"/>
                </a:lnTo>
                <a:lnTo>
                  <a:pt x="119470" y="4348"/>
                </a:lnTo>
                <a:lnTo>
                  <a:pt x="118940" y="3688"/>
                </a:lnTo>
                <a:lnTo>
                  <a:pt x="117885" y="2899"/>
                </a:lnTo>
                <a:lnTo>
                  <a:pt x="116561" y="2373"/>
                </a:lnTo>
                <a:lnTo>
                  <a:pt x="114977" y="1977"/>
                </a:lnTo>
                <a:lnTo>
                  <a:pt x="113127" y="1581"/>
                </a:lnTo>
                <a:lnTo>
                  <a:pt x="111013" y="1319"/>
                </a:lnTo>
                <a:lnTo>
                  <a:pt x="107575" y="1055"/>
                </a:lnTo>
                <a:lnTo>
                  <a:pt x="102817" y="791"/>
                </a:lnTo>
                <a:lnTo>
                  <a:pt x="89866" y="395"/>
                </a:lnTo>
                <a:lnTo>
                  <a:pt x="74801" y="133"/>
                </a:lnTo>
                <a:lnTo>
                  <a:pt x="60001" y="1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8" name="Shape 1608" descr="phon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807" y="2438396"/>
            <a:ext cx="1188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9" name="Shape 1609" descr="lab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4782" y="1866470"/>
            <a:ext cx="1980000" cy="23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12424" b="6857"/>
          <a:stretch/>
        </p:blipFill>
        <p:spPr>
          <a:xfrm>
            <a:off x="0" y="411982"/>
            <a:ext cx="9133063" cy="4220307"/>
          </a:xfrm>
          <a:prstGeom prst="rect">
            <a:avLst/>
          </a:prstGeom>
        </p:spPr>
      </p:pic>
      <p:sp>
        <p:nvSpPr>
          <p:cNvPr id="4" name="Shape 1489"/>
          <p:cNvSpPr/>
          <p:nvPr/>
        </p:nvSpPr>
        <p:spPr>
          <a:xfrm>
            <a:off x="5009744" y="1169774"/>
            <a:ext cx="2714017" cy="182634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489"/>
          <p:cNvSpPr/>
          <p:nvPr/>
        </p:nvSpPr>
        <p:spPr>
          <a:xfrm>
            <a:off x="1406885" y="3393860"/>
            <a:ext cx="2016655" cy="89384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1489"/>
          <p:cNvSpPr/>
          <p:nvPr/>
        </p:nvSpPr>
        <p:spPr>
          <a:xfrm>
            <a:off x="7723762" y="1141940"/>
            <a:ext cx="1409301" cy="303122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1489"/>
          <p:cNvSpPr/>
          <p:nvPr/>
        </p:nvSpPr>
        <p:spPr>
          <a:xfrm>
            <a:off x="193361" y="4308247"/>
            <a:ext cx="6460358" cy="25402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489"/>
          <p:cNvSpPr/>
          <p:nvPr/>
        </p:nvSpPr>
        <p:spPr>
          <a:xfrm>
            <a:off x="6760723" y="4216243"/>
            <a:ext cx="2362612" cy="34602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文字方塊 10"/>
          <p:cNvSpPr txBox="1"/>
          <p:nvPr/>
        </p:nvSpPr>
        <p:spPr>
          <a:xfrm>
            <a:off x="193361" y="1180237"/>
            <a:ext cx="2966936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rgbClr val="FF0000"/>
                </a:solidFill>
              </a:rPr>
              <a:t>選擇要視覺觀看的資料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人口數、總增加率、自然增加率、社會增加率、可支配所得、每戶儲蓄</a:t>
            </a:r>
            <a:r>
              <a:rPr lang="en-US" altLang="zh-TW" b="1" dirty="0" smtClean="0">
                <a:solidFill>
                  <a:srgbClr val="FF0000"/>
                </a:solidFill>
              </a:rPr>
              <a:t>-</a:t>
            </a:r>
            <a:r>
              <a:rPr lang="zh-TW" altLang="en-US" b="1" dirty="0" smtClean="0">
                <a:solidFill>
                  <a:srgbClr val="FF0000"/>
                </a:solidFill>
              </a:rPr>
              <a:t>政府公開資料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</a:rPr>
              <a:t>臺灣大事件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zh-TW" altLang="en-US" b="1" dirty="0" smtClean="0">
                <a:solidFill>
                  <a:schemeClr val="accent1">
                    <a:lumMod val="75000"/>
                  </a:schemeClr>
                </a:solidFill>
              </a:rPr>
              <a:t>維基百科。</a:t>
            </a:r>
            <a:endParaRPr lang="en-US" altLang="zh-TW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chemeClr val="accent2">
                    <a:lumMod val="75000"/>
                  </a:schemeClr>
                </a:solidFill>
              </a:rPr>
              <a:t>詳細資訊版。</a:t>
            </a:r>
            <a:endParaRPr lang="en-US" altLang="zh-TW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chemeClr val="accent5">
                    <a:lumMod val="75000"/>
                  </a:schemeClr>
                </a:solidFill>
              </a:rPr>
              <a:t>日期條整。</a:t>
            </a:r>
            <a:endParaRPr lang="en-US" altLang="zh-TW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rgbClr val="7030A0"/>
                </a:solidFill>
              </a:rPr>
              <a:t>色彩分布提示。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90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Shape 1486"/>
          <p:cNvSpPr txBox="1">
            <a:spLocks noGrp="1"/>
          </p:cNvSpPr>
          <p:nvPr>
            <p:ph type="title"/>
          </p:nvPr>
        </p:nvSpPr>
        <p:spPr>
          <a:xfrm>
            <a:off x="1732700" y="711825"/>
            <a:ext cx="7294568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資料的清理</a:t>
            </a:r>
            <a:r>
              <a:rPr lang="zh-TW" b="1" dirty="0"/>
              <a:t>─</a:t>
            </a:r>
          </a:p>
          <a:p>
            <a:pPr lvl="0">
              <a:spcBef>
                <a:spcPts val="0"/>
              </a:spcBef>
              <a:buNone/>
            </a:pPr>
            <a:r>
              <a:rPr lang="zh-TW" b="1" dirty="0"/>
              <a:t>【</a:t>
            </a:r>
            <a:r>
              <a:rPr lang="zh-TW" dirty="0">
                <a:solidFill>
                  <a:srgbClr val="19BBD5"/>
                </a:solidFill>
              </a:rPr>
              <a:t>人口增加─按區域別</a:t>
            </a:r>
            <a:r>
              <a:rPr lang="zh-TW" dirty="0" smtClean="0">
                <a:solidFill>
                  <a:srgbClr val="19BBD5"/>
                </a:solidFill>
              </a:rPr>
              <a:t>分</a:t>
            </a:r>
            <a:r>
              <a:rPr lang="zh-TW" b="1" dirty="0" smtClean="0"/>
              <a:t>】</a:t>
            </a:r>
            <a:r>
              <a:rPr lang="en-US" altLang="zh-TW" b="1" dirty="0" smtClean="0"/>
              <a:t>(1/2)</a:t>
            </a:r>
            <a:endParaRPr lang="zh-TW" b="1" dirty="0"/>
          </a:p>
        </p:txBody>
      </p:sp>
      <p:sp>
        <p:nvSpPr>
          <p:cNvPr id="1487" name="Shape 1487"/>
          <p:cNvSpPr txBox="1">
            <a:spLocks noGrp="1"/>
          </p:cNvSpPr>
          <p:nvPr>
            <p:ph type="body" idx="1"/>
          </p:nvPr>
        </p:nvSpPr>
        <p:spPr>
          <a:xfrm>
            <a:off x="1732700" y="1527375"/>
            <a:ext cx="5964000" cy="33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zh-TW" sz="2400"/>
              <a:t>問題一：去除重複資料(沒有用的row)。</a:t>
            </a:r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>
              <a:spcBef>
                <a:spcPts val="0"/>
              </a:spcBef>
              <a:buNone/>
            </a:pPr>
            <a:r>
              <a:rPr lang="zh-TW"/>
              <a:t>資料來源：政府資料開放平台─</a:t>
            </a:r>
            <a:r>
              <a:rPr lang="zh-TW">
                <a:solidFill>
                  <a:srgbClr val="C6DAEC"/>
                </a:solidFill>
              </a:rPr>
              <a:t>人口增加─按區域別分</a:t>
            </a:r>
          </a:p>
        </p:txBody>
      </p:sp>
      <p:pic>
        <p:nvPicPr>
          <p:cNvPr id="1488" name="Shape 1488"/>
          <p:cNvPicPr preferRelativeResize="0"/>
          <p:nvPr/>
        </p:nvPicPr>
        <p:blipFill rotWithShape="1">
          <a:blip r:embed="rId3">
            <a:alphaModFix/>
          </a:blip>
          <a:srcRect l="158" t="24085" r="54518" b="21335"/>
          <a:stretch/>
        </p:blipFill>
        <p:spPr>
          <a:xfrm>
            <a:off x="1122362" y="342987"/>
            <a:ext cx="6870324" cy="4457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89" name="Shape 1489"/>
          <p:cNvSpPr/>
          <p:nvPr/>
        </p:nvSpPr>
        <p:spPr>
          <a:xfrm>
            <a:off x="1432950" y="1169775"/>
            <a:ext cx="6278100" cy="3576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0" name="Shape 1490"/>
          <p:cNvSpPr/>
          <p:nvPr/>
        </p:nvSpPr>
        <p:spPr>
          <a:xfrm>
            <a:off x="1418462" y="4097450"/>
            <a:ext cx="6278100" cy="3576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1" name="Shape 1491"/>
          <p:cNvSpPr/>
          <p:nvPr/>
        </p:nvSpPr>
        <p:spPr>
          <a:xfrm>
            <a:off x="407050" y="996975"/>
            <a:ext cx="888000" cy="70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2" name="Shape 1492"/>
          <p:cNvSpPr/>
          <p:nvPr/>
        </p:nvSpPr>
        <p:spPr>
          <a:xfrm>
            <a:off x="349750" y="3924650"/>
            <a:ext cx="888000" cy="70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9" grpId="0" animBg="1"/>
      <p:bldP spid="1490" grpId="0" animBg="1"/>
      <p:bldP spid="1491" grpId="0" animBg="1"/>
      <p:bldP spid="149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Shape 1497"/>
          <p:cNvSpPr txBox="1">
            <a:spLocks noGrp="1"/>
          </p:cNvSpPr>
          <p:nvPr>
            <p:ph type="title"/>
          </p:nvPr>
        </p:nvSpPr>
        <p:spPr>
          <a:xfrm>
            <a:off x="1732700" y="711825"/>
            <a:ext cx="73332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資料的清理</a:t>
            </a:r>
            <a:r>
              <a:rPr lang="zh-TW" b="1" dirty="0"/>
              <a:t>─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b="1" dirty="0"/>
              <a:t>【</a:t>
            </a:r>
            <a:r>
              <a:rPr lang="zh-TW" dirty="0">
                <a:solidFill>
                  <a:srgbClr val="19BBD5"/>
                </a:solidFill>
              </a:rPr>
              <a:t>人口增加─按區域別分</a:t>
            </a:r>
            <a:r>
              <a:rPr lang="zh-TW" b="1" dirty="0"/>
              <a:t>】</a:t>
            </a:r>
            <a:r>
              <a:rPr lang="zh-TW" b="1" dirty="0" smtClean="0"/>
              <a:t>(</a:t>
            </a:r>
            <a:r>
              <a:rPr lang="en-US" altLang="zh-TW" b="1" dirty="0" smtClean="0"/>
              <a:t>2/2)</a:t>
            </a:r>
            <a:endParaRPr lang="zh-TW" b="1" dirty="0"/>
          </a:p>
        </p:txBody>
      </p:sp>
      <p:sp>
        <p:nvSpPr>
          <p:cNvPr id="1498" name="Shape 1498"/>
          <p:cNvSpPr txBox="1">
            <a:spLocks noGrp="1"/>
          </p:cNvSpPr>
          <p:nvPr>
            <p:ph type="body" idx="1"/>
          </p:nvPr>
        </p:nvSpPr>
        <p:spPr>
          <a:xfrm>
            <a:off x="1732700" y="1527375"/>
            <a:ext cx="5964000" cy="33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zh-TW" sz="2400"/>
              <a:t>問題二：縣市升格，剔除資料缺漏。</a:t>
            </a:r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endParaRPr/>
          </a:p>
          <a:p>
            <a:pPr lvl="0" indent="0" rtl="0">
              <a:spcBef>
                <a:spcPts val="0"/>
              </a:spcBef>
              <a:buNone/>
            </a:pPr>
            <a:r>
              <a:rPr lang="zh-TW"/>
              <a:t>資料來源：政府資料開放平台─</a:t>
            </a:r>
            <a:r>
              <a:rPr lang="zh-TW">
                <a:solidFill>
                  <a:srgbClr val="C6DAEC"/>
                </a:solidFill>
              </a:rPr>
              <a:t>人口增加─按區域別分</a:t>
            </a:r>
          </a:p>
        </p:txBody>
      </p:sp>
      <p:pic>
        <p:nvPicPr>
          <p:cNvPr id="1499" name="Shape 1499"/>
          <p:cNvPicPr preferRelativeResize="0"/>
          <p:nvPr/>
        </p:nvPicPr>
        <p:blipFill rotWithShape="1">
          <a:blip r:embed="rId3">
            <a:alphaModFix/>
          </a:blip>
          <a:srcRect t="23337" r="52114" b="28343"/>
          <a:stretch/>
        </p:blipFill>
        <p:spPr>
          <a:xfrm>
            <a:off x="742125" y="489600"/>
            <a:ext cx="7659749" cy="4164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00" name="Shape 1500"/>
          <p:cNvSpPr/>
          <p:nvPr/>
        </p:nvSpPr>
        <p:spPr>
          <a:xfrm>
            <a:off x="3749700" y="931875"/>
            <a:ext cx="3873000" cy="3576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1" name="Shape 1501"/>
          <p:cNvSpPr/>
          <p:nvPr/>
        </p:nvSpPr>
        <p:spPr>
          <a:xfrm>
            <a:off x="2501900" y="759075"/>
            <a:ext cx="888000" cy="70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2" name="Shape 1502"/>
          <p:cNvSpPr/>
          <p:nvPr/>
        </p:nvSpPr>
        <p:spPr>
          <a:xfrm>
            <a:off x="3749700" y="2934450"/>
            <a:ext cx="3947100" cy="18144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3" name="Shape 1503"/>
          <p:cNvSpPr/>
          <p:nvPr/>
        </p:nvSpPr>
        <p:spPr>
          <a:xfrm>
            <a:off x="2501900" y="3490050"/>
            <a:ext cx="888000" cy="70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Shape 1508"/>
          <p:cNvSpPr txBox="1">
            <a:spLocks noGrp="1"/>
          </p:cNvSpPr>
          <p:nvPr>
            <p:ph type="title"/>
          </p:nvPr>
        </p:nvSpPr>
        <p:spPr>
          <a:xfrm>
            <a:off x="1732700" y="711825"/>
            <a:ext cx="6950700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b="1" dirty="0">
                <a:latin typeface="Microsoft JhengHei"/>
                <a:ea typeface="Microsoft JhengHei"/>
                <a:cs typeface="Microsoft JhengHei"/>
                <a:sym typeface="Microsoft JhengHei"/>
              </a:rPr>
              <a:t>資料的轉換</a:t>
            </a:r>
            <a:r>
              <a:rPr lang="zh-TW" b="1" dirty="0"/>
              <a:t>─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b="1" dirty="0"/>
              <a:t>CSV to Json</a:t>
            </a:r>
          </a:p>
        </p:txBody>
      </p:sp>
      <p:sp>
        <p:nvSpPr>
          <p:cNvPr id="1509" name="Shape 1509"/>
          <p:cNvSpPr txBox="1">
            <a:spLocks noGrp="1"/>
          </p:cNvSpPr>
          <p:nvPr>
            <p:ph type="body" idx="1"/>
          </p:nvPr>
        </p:nvSpPr>
        <p:spPr>
          <a:xfrm>
            <a:off x="1732700" y="1527375"/>
            <a:ext cx="5964000" cy="33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zh-TW" sz="2400" dirty="0"/>
              <a:t>政府開放資料的檔案格式為csv。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zh-TW" sz="2400" dirty="0"/>
              <a:t>瀏覽器間的資料傳輸格式為Json。</a:t>
            </a:r>
          </a:p>
          <a:p>
            <a:pPr lvl="0" indent="0" rtl="0">
              <a:spcBef>
                <a:spcPts val="0"/>
              </a:spcBef>
              <a:buNone/>
            </a:pPr>
            <a:endParaRPr dirty="0"/>
          </a:p>
          <a:p>
            <a:pPr lvl="0" indent="0" rtl="0">
              <a:spcBef>
                <a:spcPts val="0"/>
              </a:spcBef>
              <a:buNone/>
            </a:pPr>
            <a:endParaRPr dirty="0"/>
          </a:p>
          <a:p>
            <a:pPr lvl="0" indent="0" rtl="0">
              <a:spcBef>
                <a:spcPts val="0"/>
              </a:spcBef>
              <a:buNone/>
            </a:pPr>
            <a:endParaRPr dirty="0"/>
          </a:p>
          <a:p>
            <a:pPr lvl="0" indent="0" rtl="0">
              <a:spcBef>
                <a:spcPts val="0"/>
              </a:spcBef>
              <a:buNone/>
            </a:pPr>
            <a:endParaRPr dirty="0"/>
          </a:p>
          <a:p>
            <a:pPr lvl="0" indent="0" rtl="0">
              <a:spcBef>
                <a:spcPts val="0"/>
              </a:spcBef>
              <a:buNone/>
            </a:pPr>
            <a:endParaRPr dirty="0"/>
          </a:p>
          <a:p>
            <a:pPr lvl="0" indent="0" rtl="0">
              <a:spcBef>
                <a:spcPts val="0"/>
              </a:spcBef>
              <a:buNone/>
            </a:pPr>
            <a:endParaRPr dirty="0"/>
          </a:p>
          <a:p>
            <a:pPr lvl="0" indent="0" rtl="0">
              <a:spcBef>
                <a:spcPts val="0"/>
              </a:spcBef>
              <a:buNone/>
            </a:pPr>
            <a:endParaRPr dirty="0"/>
          </a:p>
          <a:p>
            <a:pPr lvl="0" indent="0" rtl="0">
              <a:spcBef>
                <a:spcPts val="0"/>
              </a:spcBef>
              <a:buNone/>
            </a:pPr>
            <a:endParaRPr dirty="0"/>
          </a:p>
          <a:p>
            <a:pPr lvl="0" indent="0" rtl="0">
              <a:spcBef>
                <a:spcPts val="0"/>
              </a:spcBef>
              <a:buNone/>
            </a:pPr>
            <a:endParaRPr dirty="0"/>
          </a:p>
          <a:p>
            <a:pPr lvl="0" indent="0" rtl="0">
              <a:spcBef>
                <a:spcPts val="0"/>
              </a:spcBef>
              <a:buNone/>
            </a:pPr>
            <a:endParaRPr dirty="0"/>
          </a:p>
          <a:p>
            <a:pPr lvl="0" indent="0" rtl="0">
              <a:spcBef>
                <a:spcPts val="0"/>
              </a:spcBef>
              <a:buNone/>
            </a:pPr>
            <a:endParaRPr dirty="0">
              <a:solidFill>
                <a:srgbClr val="C6DAEC"/>
              </a:solidFill>
            </a:endParaRPr>
          </a:p>
        </p:txBody>
      </p:sp>
      <p:pic>
        <p:nvPicPr>
          <p:cNvPr id="1510" name="Shape 1510"/>
          <p:cNvPicPr preferRelativeResize="0"/>
          <p:nvPr/>
        </p:nvPicPr>
        <p:blipFill rotWithShape="1">
          <a:blip r:embed="rId3">
            <a:alphaModFix/>
          </a:blip>
          <a:srcRect r="74100" b="35950"/>
          <a:stretch/>
        </p:blipFill>
        <p:spPr>
          <a:xfrm>
            <a:off x="5242050" y="108900"/>
            <a:ext cx="3737376" cy="49256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11" name="Shape 1511"/>
          <p:cNvPicPr preferRelativeResize="0"/>
          <p:nvPr/>
        </p:nvPicPr>
        <p:blipFill rotWithShape="1">
          <a:blip r:embed="rId4">
            <a:alphaModFix/>
          </a:blip>
          <a:srcRect l="33947" t="25713" r="23427" b="7150"/>
          <a:stretch/>
        </p:blipFill>
        <p:spPr>
          <a:xfrm>
            <a:off x="185000" y="613085"/>
            <a:ext cx="3897700" cy="3917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12" name="Shape 1512"/>
          <p:cNvSpPr/>
          <p:nvPr/>
        </p:nvSpPr>
        <p:spPr>
          <a:xfrm>
            <a:off x="4218375" y="2220150"/>
            <a:ext cx="888000" cy="70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591"/>
          <p:cNvSpPr/>
          <p:nvPr/>
        </p:nvSpPr>
        <p:spPr>
          <a:xfrm>
            <a:off x="580572" y="2143613"/>
            <a:ext cx="3489589" cy="951525"/>
          </a:xfrm>
          <a:prstGeom prst="flowChartInputOutput">
            <a:avLst/>
          </a:prstGeom>
          <a:solidFill>
            <a:schemeClr val="lt2">
              <a:alpha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zh-TW" altLang="en-US" sz="2000" b="1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文字資料</a:t>
            </a:r>
            <a:endParaRPr lang="en-US" altLang="zh-TW" sz="20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zh-TW" sz="2000" b="1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b="1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TXT</a:t>
            </a:r>
            <a:r>
              <a:rPr lang="zh-TW" sz="2000" b="1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sz="20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96" name="Shape 1596" descr="WIKI大事紀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801" y="547240"/>
            <a:ext cx="3636816" cy="4184099"/>
          </a:xfrm>
          <a:prstGeom prst="rect">
            <a:avLst/>
          </a:prstGeom>
          <a:ln w="127000" cap="sq">
            <a:solidFill>
              <a:srgbClr val="184769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597" name="Shape 1597" descr="大事記資料整理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801" y="547240"/>
            <a:ext cx="3636818" cy="4184099"/>
          </a:xfrm>
          <a:prstGeom prst="rect">
            <a:avLst/>
          </a:prstGeom>
          <a:ln w="127000" cap="sq">
            <a:solidFill>
              <a:srgbClr val="184769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598" name="Shape 1598" descr="大事紀JSON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5801" y="547255"/>
            <a:ext cx="3636818" cy="4184072"/>
          </a:xfrm>
          <a:prstGeom prst="rect">
            <a:avLst/>
          </a:prstGeom>
          <a:ln w="127000" cap="sq">
            <a:solidFill>
              <a:srgbClr val="184769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591" name="Shape 1591"/>
          <p:cNvSpPr/>
          <p:nvPr/>
        </p:nvSpPr>
        <p:spPr>
          <a:xfrm>
            <a:off x="580572" y="254838"/>
            <a:ext cx="3489589" cy="951525"/>
          </a:xfrm>
          <a:prstGeom prst="flowChartInputOutput">
            <a:avLst/>
          </a:prstGeom>
          <a:solidFill>
            <a:schemeClr val="lt2">
              <a:alpha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zh-TW" sz="20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原始</a:t>
            </a:r>
            <a:r>
              <a:rPr lang="zh-TW" sz="2000" b="1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000" b="1" dirty="0" smtClean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zh-TW" sz="2000" b="1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(HTML</a:t>
            </a:r>
            <a:r>
              <a:rPr lang="zh-TW" sz="20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594" name="Shape 1594"/>
          <p:cNvSpPr/>
          <p:nvPr/>
        </p:nvSpPr>
        <p:spPr>
          <a:xfrm>
            <a:off x="2069259" y="1332088"/>
            <a:ext cx="512214" cy="685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>
              <a:alpha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Shape 1591"/>
          <p:cNvSpPr/>
          <p:nvPr/>
        </p:nvSpPr>
        <p:spPr>
          <a:xfrm>
            <a:off x="580572" y="4028356"/>
            <a:ext cx="3489589" cy="951525"/>
          </a:xfrm>
          <a:prstGeom prst="flowChartInputOutput">
            <a:avLst/>
          </a:prstGeom>
          <a:solidFill>
            <a:schemeClr val="lt2">
              <a:alpha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zh-TW" sz="2000" b="1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TW" altLang="en-US" sz="2000" b="1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交換格式</a:t>
            </a:r>
            <a:r>
              <a:rPr lang="zh-TW" sz="2000" b="1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en-US" altLang="zh-TW" sz="2000" b="1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sz="2000" b="1" dirty="0" smtClean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sz="20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Shape 1594"/>
          <p:cNvSpPr/>
          <p:nvPr/>
        </p:nvSpPr>
        <p:spPr>
          <a:xfrm>
            <a:off x="2069259" y="3218847"/>
            <a:ext cx="512214" cy="685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>
              <a:alpha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701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資料庫圖表 5"/>
          <p:cNvGraphicFramePr/>
          <p:nvPr>
            <p:extLst/>
          </p:nvPr>
        </p:nvGraphicFramePr>
        <p:xfrm>
          <a:off x="1632857" y="103770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/>
          <p:cNvSpPr/>
          <p:nvPr/>
        </p:nvSpPr>
        <p:spPr>
          <a:xfrm>
            <a:off x="2228906" y="477228"/>
            <a:ext cx="4903907" cy="80021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600" b="1" dirty="0" smtClean="0">
                <a:ln w="0"/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資料格式轉換流程</a:t>
            </a:r>
            <a:endParaRPr lang="zh-TW" altLang="en-US" sz="4600" b="1" dirty="0">
              <a:ln w="0"/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37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跑馬燈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534</Words>
  <Application>Microsoft Office PowerPoint</Application>
  <PresentationFormat>如螢幕大小 (16:9)</PresentationFormat>
  <Paragraphs>108</Paragraphs>
  <Slides>15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Microsoft JhengHei</vt:lpstr>
      <vt:lpstr>Microsoft JhengHei</vt:lpstr>
      <vt:lpstr>Nixie One</vt:lpstr>
      <vt:lpstr>Muli</vt:lpstr>
      <vt:lpstr>Verdana</vt:lpstr>
      <vt:lpstr>新細明體</vt:lpstr>
      <vt:lpstr>Arial</vt:lpstr>
      <vt:lpstr>Trebuchet MS</vt:lpstr>
      <vt:lpstr>Imogen template</vt:lpstr>
      <vt:lpstr>嘉義黑蚵松 歡迎來到甲帕利帕</vt:lpstr>
      <vt:lpstr>工具箱</vt:lpstr>
      <vt:lpstr>PowerPoint 簡報</vt:lpstr>
      <vt:lpstr>PowerPoint 簡報</vt:lpstr>
      <vt:lpstr>資料的清理─ 【人口增加─按區域別分】(1/2)</vt:lpstr>
      <vt:lpstr>資料的清理─ 【人口增加─按區域別分】(2/2)</vt:lpstr>
      <vt:lpstr>資料的轉換─ CSV to Json</vt:lpstr>
      <vt:lpstr>PowerPoint 簡報</vt:lpstr>
      <vt:lpstr>PowerPoint 簡報</vt:lpstr>
      <vt:lpstr>資料分析</vt:lpstr>
      <vt:lpstr>PowerPoint 簡報</vt:lpstr>
      <vt:lpstr>PowerPoint 簡報</vt:lpstr>
      <vt:lpstr>PowerPoint 簡報</vt:lpstr>
      <vt:lpstr>PowerPoint 簡報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嘉義黑蚵松 歡迎來到甲帕利帕</dc:title>
  <cp:lastModifiedBy>Paul</cp:lastModifiedBy>
  <cp:revision>36</cp:revision>
  <dcterms:modified xsi:type="dcterms:W3CDTF">2017-07-16T07:21:46Z</dcterms:modified>
</cp:coreProperties>
</file>