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59" r:id="rId6"/>
    <p:sldId id="260" r:id="rId7"/>
    <p:sldId id="268" r:id="rId8"/>
    <p:sldId id="267" r:id="rId9"/>
    <p:sldId id="264" r:id="rId10"/>
    <p:sldId id="262" r:id="rId11"/>
    <p:sldId id="270" r:id="rId12"/>
    <p:sldId id="272" r:id="rId13"/>
    <p:sldId id="273" r:id="rId14"/>
    <p:sldId id="274" r:id="rId15"/>
    <p:sldId id="265" r:id="rId16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8"/>
      <p:bold r:id="rId19"/>
    </p:embeddedFont>
    <p:embeddedFont>
      <p:font typeface="Microsoft JhengHei" panose="020B0604030504040204" pitchFamily="34" charset="-120"/>
      <p:regular r:id="rId18"/>
      <p:bold r:id="rId19"/>
    </p:embeddedFont>
    <p:embeddedFont>
      <p:font typeface="Muli" panose="020B0604020202020204" charset="0"/>
      <p:regular r:id="rId20"/>
      <p:bold r:id="rId21"/>
      <p:italic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  <p:embeddedFont>
      <p:font typeface="Nixie One" panose="020B0604020202020204" charset="0"/>
      <p:regular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愉悅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9D0"/>
    <a:srgbClr val="19BBD5"/>
    <a:srgbClr val="184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029C7A-AE7D-4343-972F-CDF23A56E8EC}">
  <a:tblStyle styleId="{D2029C7A-AE7D-4343-972F-CDF23A56E8E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6T02:36:49.862" idx="1">
    <p:pos x="6000" y="0"/>
    <p:text>爬蟲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553DE7-1A6E-4089-A222-523299173C2F}" type="doc">
      <dgm:prSet loTypeId="urn:microsoft.com/office/officeart/2005/8/layout/process4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5127150-AC04-473F-9565-EFA76F00401D}">
      <dgm:prSet phldrT="[文字]" custT="1"/>
      <dgm:spPr/>
      <dgm:t>
        <a:bodyPr/>
        <a:lstStyle/>
        <a:p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維基百科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0A2B652-56C8-449C-94D7-E888674C6692}" type="parTrans" cxnId="{E49C43C0-1505-46FC-B63A-06B6DB46130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C7F2A8-E383-4CDF-8A72-752442701536}" type="sibTrans" cxnId="{E49C43C0-1505-46FC-B63A-06B6DB46130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665F657-7317-4073-BA8A-76D02803EBB9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取出資料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Tag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8BCA8E4-76C2-499B-A523-30A31188DADA}" type="parTrans" cxnId="{6814828B-FC6B-4091-9ACB-FB8B399791C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F7A118-1A30-4F9C-8E37-E9076D18F51D}" type="sibTrans" cxnId="{6814828B-FC6B-4091-9ACB-FB8B399791C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E42B75D-1EE2-48C8-B460-737506E45259}">
      <dgm:prSet phldrT="[文字]" custT="1"/>
      <dgm:spPr/>
      <dgm:t>
        <a:bodyPr/>
        <a:lstStyle/>
        <a:p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文字檔格式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31ED365-26F3-4226-A980-C14874DA8782}" type="parTrans" cxnId="{E22A4351-5F7E-4F89-90E5-75F9C664E3A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D269C6-C414-4ACC-930E-968B8B61E38E}" type="sibTrans" cxnId="{E22A4351-5F7E-4F89-90E5-75F9C664E3A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EE92B3-CCB0-4521-9308-65C2DA0F55E4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以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Python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剖析並過濾資料集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8C35E5-5B9C-4E56-A8CF-19908896BE58}" type="parTrans" cxnId="{E191DED7-7118-4068-990B-EB386A1AB04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4CBBC9-3238-4E9C-9ECE-2964D390FAE0}" type="sibTrans" cxnId="{E191DED7-7118-4068-990B-EB386A1AB04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72B1A94-6392-4D96-A7AF-9C11674F8FEE}">
      <dgm:prSet phldrT="[文字]" custT="1"/>
      <dgm:spPr/>
      <dgm:t>
        <a:bodyPr/>
        <a:lstStyle/>
        <a:p>
          <a:r>
            <a: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JSON</a:t>
          </a:r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檔格式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34C6E06-C963-4968-AD5B-B3BDB821C17F}" type="parTrans" cxnId="{F684BDAB-2145-4A8D-B646-8CB55BAA9A9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A6C0D4-4CC6-41A7-9A5B-AE298B26ED83}" type="sibTrans" cxnId="{F684BDAB-2145-4A8D-B646-8CB55BAA9A9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43BC3D-8B02-4E89-A655-E89C67B841A0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資料模組化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F23AF8F-5214-47CE-BDD6-7951CDF1D058}" type="parTrans" cxnId="{5FFE66AB-95AC-4372-B262-7177F4FF4BE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C41CA2D-78F6-4EF1-A3BB-4F66EA133F4B}" type="sibTrans" cxnId="{5FFE66AB-95AC-4372-B262-7177F4FF4BE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866BB6-C1C9-4C9F-A35D-002AC1B96466}" type="pres">
      <dgm:prSet presAssocID="{54553DE7-1A6E-4089-A222-523299173C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36FFE41-8075-4A54-8272-AAE5858EEE0D}" type="pres">
      <dgm:prSet presAssocID="{C72B1A94-6392-4D96-A7AF-9C11674F8FEE}" presName="boxAndChildren" presStyleCnt="0"/>
      <dgm:spPr/>
    </dgm:pt>
    <dgm:pt modelId="{D856B0B3-6387-43E9-A78C-BD054CB427B8}" type="pres">
      <dgm:prSet presAssocID="{C72B1A94-6392-4D96-A7AF-9C11674F8FEE}" presName="parentTextBox" presStyleLbl="node1" presStyleIdx="0" presStyleCnt="3"/>
      <dgm:spPr/>
      <dgm:t>
        <a:bodyPr/>
        <a:lstStyle/>
        <a:p>
          <a:endParaRPr lang="zh-TW" altLang="en-US"/>
        </a:p>
      </dgm:t>
    </dgm:pt>
    <dgm:pt modelId="{2E773C26-B1FA-41AF-9FCF-D7293A58A396}" type="pres">
      <dgm:prSet presAssocID="{C72B1A94-6392-4D96-A7AF-9C11674F8FEE}" presName="entireBox" presStyleLbl="node1" presStyleIdx="0" presStyleCnt="3"/>
      <dgm:spPr/>
      <dgm:t>
        <a:bodyPr/>
        <a:lstStyle/>
        <a:p>
          <a:endParaRPr lang="zh-TW" altLang="en-US"/>
        </a:p>
      </dgm:t>
    </dgm:pt>
    <dgm:pt modelId="{BC4B54DA-FDB1-4DD3-BE1A-F8A58925F1A8}" type="pres">
      <dgm:prSet presAssocID="{C72B1A94-6392-4D96-A7AF-9C11674F8FEE}" presName="descendantBox" presStyleCnt="0"/>
      <dgm:spPr/>
    </dgm:pt>
    <dgm:pt modelId="{6F694148-B6FF-42A5-ADB3-5111A27BF41A}" type="pres">
      <dgm:prSet presAssocID="{1243BC3D-8B02-4E89-A655-E89C67B841A0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C68839-C02E-48B7-8CDD-AECFE0535E44}" type="pres">
      <dgm:prSet presAssocID="{BED269C6-C414-4ACC-930E-968B8B61E38E}" presName="sp" presStyleCnt="0"/>
      <dgm:spPr/>
    </dgm:pt>
    <dgm:pt modelId="{F092E06E-F01A-4378-BA45-D90E5EBF59B3}" type="pres">
      <dgm:prSet presAssocID="{0E42B75D-1EE2-48C8-B460-737506E45259}" presName="arrowAndChildren" presStyleCnt="0"/>
      <dgm:spPr/>
    </dgm:pt>
    <dgm:pt modelId="{8EA928BD-8A21-46B1-9EBA-2DC28A6DFC3A}" type="pres">
      <dgm:prSet presAssocID="{0E42B75D-1EE2-48C8-B460-737506E45259}" presName="parentTextArrow" presStyleLbl="node1" presStyleIdx="0" presStyleCnt="3"/>
      <dgm:spPr/>
      <dgm:t>
        <a:bodyPr/>
        <a:lstStyle/>
        <a:p>
          <a:endParaRPr lang="zh-TW" altLang="en-US"/>
        </a:p>
      </dgm:t>
    </dgm:pt>
    <dgm:pt modelId="{C933FF1D-3250-4919-9DC6-D14A245DCDD9}" type="pres">
      <dgm:prSet presAssocID="{0E42B75D-1EE2-48C8-B460-737506E45259}" presName="arrow" presStyleLbl="node1" presStyleIdx="1" presStyleCnt="3"/>
      <dgm:spPr/>
      <dgm:t>
        <a:bodyPr/>
        <a:lstStyle/>
        <a:p>
          <a:endParaRPr lang="zh-TW" altLang="en-US"/>
        </a:p>
      </dgm:t>
    </dgm:pt>
    <dgm:pt modelId="{3E937BA4-4B3C-4CA7-8286-93447EAB95A2}" type="pres">
      <dgm:prSet presAssocID="{0E42B75D-1EE2-48C8-B460-737506E45259}" presName="descendantArrow" presStyleCnt="0"/>
      <dgm:spPr/>
    </dgm:pt>
    <dgm:pt modelId="{6977A2D2-4F84-4168-AC23-6DC1ABC88210}" type="pres">
      <dgm:prSet presAssocID="{5BEE92B3-CCB0-4521-9308-65C2DA0F55E4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35711D-891B-4607-986C-4E3F5A786172}" type="pres">
      <dgm:prSet presAssocID="{45C7F2A8-E383-4CDF-8A72-752442701536}" presName="sp" presStyleCnt="0"/>
      <dgm:spPr/>
    </dgm:pt>
    <dgm:pt modelId="{F0545542-B5C5-4123-826B-8729C97DA7E4}" type="pres">
      <dgm:prSet presAssocID="{25127150-AC04-473F-9565-EFA76F00401D}" presName="arrowAndChildren" presStyleCnt="0"/>
      <dgm:spPr/>
    </dgm:pt>
    <dgm:pt modelId="{0DCA27E1-5350-4273-AF64-CC29785EAA7B}" type="pres">
      <dgm:prSet presAssocID="{25127150-AC04-473F-9565-EFA76F00401D}" presName="parentTextArrow" presStyleLbl="node1" presStyleIdx="1" presStyleCnt="3"/>
      <dgm:spPr/>
      <dgm:t>
        <a:bodyPr/>
        <a:lstStyle/>
        <a:p>
          <a:endParaRPr lang="zh-TW" altLang="en-US"/>
        </a:p>
      </dgm:t>
    </dgm:pt>
    <dgm:pt modelId="{5FF27190-D25F-4839-AFF7-9B39163C35E3}" type="pres">
      <dgm:prSet presAssocID="{25127150-AC04-473F-9565-EFA76F00401D}" presName="arrow" presStyleLbl="node1" presStyleIdx="2" presStyleCnt="3"/>
      <dgm:spPr/>
      <dgm:t>
        <a:bodyPr/>
        <a:lstStyle/>
        <a:p>
          <a:endParaRPr lang="zh-TW" altLang="en-US"/>
        </a:p>
      </dgm:t>
    </dgm:pt>
    <dgm:pt modelId="{383A58CB-400D-485D-9549-A0699292B563}" type="pres">
      <dgm:prSet presAssocID="{25127150-AC04-473F-9565-EFA76F00401D}" presName="descendantArrow" presStyleCnt="0"/>
      <dgm:spPr/>
    </dgm:pt>
    <dgm:pt modelId="{E5BCBBD5-FC64-4B19-A5E0-5C772DB132D8}" type="pres">
      <dgm:prSet presAssocID="{5665F657-7317-4073-BA8A-76D02803EBB9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FA1D883-A1F4-4AED-A6F9-A6BC56538170}" type="presOf" srcId="{0E42B75D-1EE2-48C8-B460-737506E45259}" destId="{C933FF1D-3250-4919-9DC6-D14A245DCDD9}" srcOrd="1" destOrd="0" presId="urn:microsoft.com/office/officeart/2005/8/layout/process4"/>
    <dgm:cxn modelId="{A0A02E72-A847-4C53-A4A0-0E8F6014669D}" type="presOf" srcId="{25127150-AC04-473F-9565-EFA76F00401D}" destId="{0DCA27E1-5350-4273-AF64-CC29785EAA7B}" srcOrd="0" destOrd="0" presId="urn:microsoft.com/office/officeart/2005/8/layout/process4"/>
    <dgm:cxn modelId="{B96D49F2-310C-442D-BEFB-4D20F760E7BC}" type="presOf" srcId="{25127150-AC04-473F-9565-EFA76F00401D}" destId="{5FF27190-D25F-4839-AFF7-9B39163C35E3}" srcOrd="1" destOrd="0" presId="urn:microsoft.com/office/officeart/2005/8/layout/process4"/>
    <dgm:cxn modelId="{E191DED7-7118-4068-990B-EB386A1AB044}" srcId="{0E42B75D-1EE2-48C8-B460-737506E45259}" destId="{5BEE92B3-CCB0-4521-9308-65C2DA0F55E4}" srcOrd="0" destOrd="0" parTransId="{648C35E5-5B9C-4E56-A8CF-19908896BE58}" sibTransId="{454CBBC9-3238-4E9C-9ECE-2964D390FAE0}"/>
    <dgm:cxn modelId="{F684BDAB-2145-4A8D-B646-8CB55BAA9A9F}" srcId="{54553DE7-1A6E-4089-A222-523299173C2F}" destId="{C72B1A94-6392-4D96-A7AF-9C11674F8FEE}" srcOrd="2" destOrd="0" parTransId="{C34C6E06-C963-4968-AD5B-B3BDB821C17F}" sibTransId="{39A6C0D4-4CC6-41A7-9A5B-AE298B26ED83}"/>
    <dgm:cxn modelId="{E581E3BA-B0E5-4621-9590-53EE6731B0B8}" type="presOf" srcId="{5BEE92B3-CCB0-4521-9308-65C2DA0F55E4}" destId="{6977A2D2-4F84-4168-AC23-6DC1ABC88210}" srcOrd="0" destOrd="0" presId="urn:microsoft.com/office/officeart/2005/8/layout/process4"/>
    <dgm:cxn modelId="{CDDE5C81-B942-43DD-A648-5B81E6B7E33F}" type="presOf" srcId="{1243BC3D-8B02-4E89-A655-E89C67B841A0}" destId="{6F694148-B6FF-42A5-ADB3-5111A27BF41A}" srcOrd="0" destOrd="0" presId="urn:microsoft.com/office/officeart/2005/8/layout/process4"/>
    <dgm:cxn modelId="{5FFE66AB-95AC-4372-B262-7177F4FF4BE3}" srcId="{C72B1A94-6392-4D96-A7AF-9C11674F8FEE}" destId="{1243BC3D-8B02-4E89-A655-E89C67B841A0}" srcOrd="0" destOrd="0" parTransId="{8F23AF8F-5214-47CE-BDD6-7951CDF1D058}" sibTransId="{5C41CA2D-78F6-4EF1-A3BB-4F66EA133F4B}"/>
    <dgm:cxn modelId="{3103E8DF-04B1-492B-80FE-EEA25D05CAB0}" type="presOf" srcId="{C72B1A94-6392-4D96-A7AF-9C11674F8FEE}" destId="{D856B0B3-6387-43E9-A78C-BD054CB427B8}" srcOrd="0" destOrd="0" presId="urn:microsoft.com/office/officeart/2005/8/layout/process4"/>
    <dgm:cxn modelId="{26F817D6-E3F4-4543-B791-CADC82837419}" type="presOf" srcId="{54553DE7-1A6E-4089-A222-523299173C2F}" destId="{9A866BB6-C1C9-4C9F-A35D-002AC1B96466}" srcOrd="0" destOrd="0" presId="urn:microsoft.com/office/officeart/2005/8/layout/process4"/>
    <dgm:cxn modelId="{E49C43C0-1505-46FC-B63A-06B6DB461300}" srcId="{54553DE7-1A6E-4089-A222-523299173C2F}" destId="{25127150-AC04-473F-9565-EFA76F00401D}" srcOrd="0" destOrd="0" parTransId="{C0A2B652-56C8-449C-94D7-E888674C6692}" sibTransId="{45C7F2A8-E383-4CDF-8A72-752442701536}"/>
    <dgm:cxn modelId="{6814828B-FC6B-4091-9ACB-FB8B399791CE}" srcId="{25127150-AC04-473F-9565-EFA76F00401D}" destId="{5665F657-7317-4073-BA8A-76D02803EBB9}" srcOrd="0" destOrd="0" parTransId="{F8BCA8E4-76C2-499B-A523-30A31188DADA}" sibTransId="{9CF7A118-1A30-4F9C-8E37-E9076D18F51D}"/>
    <dgm:cxn modelId="{891A258D-A36A-48E8-BE29-E34E5C866CFA}" type="presOf" srcId="{5665F657-7317-4073-BA8A-76D02803EBB9}" destId="{E5BCBBD5-FC64-4B19-A5E0-5C772DB132D8}" srcOrd="0" destOrd="0" presId="urn:microsoft.com/office/officeart/2005/8/layout/process4"/>
    <dgm:cxn modelId="{0AFD44DD-6691-4800-9BDC-8D4BD1AEEEB9}" type="presOf" srcId="{0E42B75D-1EE2-48C8-B460-737506E45259}" destId="{8EA928BD-8A21-46B1-9EBA-2DC28A6DFC3A}" srcOrd="0" destOrd="0" presId="urn:microsoft.com/office/officeart/2005/8/layout/process4"/>
    <dgm:cxn modelId="{E22A4351-5F7E-4F89-90E5-75F9C664E3A7}" srcId="{54553DE7-1A6E-4089-A222-523299173C2F}" destId="{0E42B75D-1EE2-48C8-B460-737506E45259}" srcOrd="1" destOrd="0" parTransId="{431ED365-26F3-4226-A980-C14874DA8782}" sibTransId="{BED269C6-C414-4ACC-930E-968B8B61E38E}"/>
    <dgm:cxn modelId="{90F0A662-7466-4F7D-9B93-6D3381B156A0}" type="presOf" srcId="{C72B1A94-6392-4D96-A7AF-9C11674F8FEE}" destId="{2E773C26-B1FA-41AF-9FCF-D7293A58A396}" srcOrd="1" destOrd="0" presId="urn:microsoft.com/office/officeart/2005/8/layout/process4"/>
    <dgm:cxn modelId="{51043709-FD09-4405-AA81-CA1CDB4C5014}" type="presParOf" srcId="{9A866BB6-C1C9-4C9F-A35D-002AC1B96466}" destId="{F36FFE41-8075-4A54-8272-AAE5858EEE0D}" srcOrd="0" destOrd="0" presId="urn:microsoft.com/office/officeart/2005/8/layout/process4"/>
    <dgm:cxn modelId="{41A8BC38-98F0-4931-9B8A-EAF8D7491CAD}" type="presParOf" srcId="{F36FFE41-8075-4A54-8272-AAE5858EEE0D}" destId="{D856B0B3-6387-43E9-A78C-BD054CB427B8}" srcOrd="0" destOrd="0" presId="urn:microsoft.com/office/officeart/2005/8/layout/process4"/>
    <dgm:cxn modelId="{25998FA2-48C1-472B-B851-F0C937A67710}" type="presParOf" srcId="{F36FFE41-8075-4A54-8272-AAE5858EEE0D}" destId="{2E773C26-B1FA-41AF-9FCF-D7293A58A396}" srcOrd="1" destOrd="0" presId="urn:microsoft.com/office/officeart/2005/8/layout/process4"/>
    <dgm:cxn modelId="{BC8F2A7B-03AE-4780-8A56-93861BCCF552}" type="presParOf" srcId="{F36FFE41-8075-4A54-8272-AAE5858EEE0D}" destId="{BC4B54DA-FDB1-4DD3-BE1A-F8A58925F1A8}" srcOrd="2" destOrd="0" presId="urn:microsoft.com/office/officeart/2005/8/layout/process4"/>
    <dgm:cxn modelId="{4CEF3944-EC00-4493-817F-09B1FDB14F04}" type="presParOf" srcId="{BC4B54DA-FDB1-4DD3-BE1A-F8A58925F1A8}" destId="{6F694148-B6FF-42A5-ADB3-5111A27BF41A}" srcOrd="0" destOrd="0" presId="urn:microsoft.com/office/officeart/2005/8/layout/process4"/>
    <dgm:cxn modelId="{8C8F15F2-062A-4E6A-B9F6-E216AFE850E5}" type="presParOf" srcId="{9A866BB6-C1C9-4C9F-A35D-002AC1B96466}" destId="{51C68839-C02E-48B7-8CDD-AECFE0535E44}" srcOrd="1" destOrd="0" presId="urn:microsoft.com/office/officeart/2005/8/layout/process4"/>
    <dgm:cxn modelId="{8FC8ABFE-5098-4B24-B33F-DCEA46A9714B}" type="presParOf" srcId="{9A866BB6-C1C9-4C9F-A35D-002AC1B96466}" destId="{F092E06E-F01A-4378-BA45-D90E5EBF59B3}" srcOrd="2" destOrd="0" presId="urn:microsoft.com/office/officeart/2005/8/layout/process4"/>
    <dgm:cxn modelId="{56783287-E2B7-4050-9689-BBC87A39AB71}" type="presParOf" srcId="{F092E06E-F01A-4378-BA45-D90E5EBF59B3}" destId="{8EA928BD-8A21-46B1-9EBA-2DC28A6DFC3A}" srcOrd="0" destOrd="0" presId="urn:microsoft.com/office/officeart/2005/8/layout/process4"/>
    <dgm:cxn modelId="{7AE09CC1-D692-4C66-B89C-5502B4FFDD80}" type="presParOf" srcId="{F092E06E-F01A-4378-BA45-D90E5EBF59B3}" destId="{C933FF1D-3250-4919-9DC6-D14A245DCDD9}" srcOrd="1" destOrd="0" presId="urn:microsoft.com/office/officeart/2005/8/layout/process4"/>
    <dgm:cxn modelId="{5EB8F53A-7038-4C5F-BB9E-B0C695130334}" type="presParOf" srcId="{F092E06E-F01A-4378-BA45-D90E5EBF59B3}" destId="{3E937BA4-4B3C-4CA7-8286-93447EAB95A2}" srcOrd="2" destOrd="0" presId="urn:microsoft.com/office/officeart/2005/8/layout/process4"/>
    <dgm:cxn modelId="{D4D038B9-1A1F-4A9B-9432-2016926ECC50}" type="presParOf" srcId="{3E937BA4-4B3C-4CA7-8286-93447EAB95A2}" destId="{6977A2D2-4F84-4168-AC23-6DC1ABC88210}" srcOrd="0" destOrd="0" presId="urn:microsoft.com/office/officeart/2005/8/layout/process4"/>
    <dgm:cxn modelId="{ADA143F7-C835-4796-858A-18260375BE42}" type="presParOf" srcId="{9A866BB6-C1C9-4C9F-A35D-002AC1B96466}" destId="{DF35711D-891B-4607-986C-4E3F5A786172}" srcOrd="3" destOrd="0" presId="urn:microsoft.com/office/officeart/2005/8/layout/process4"/>
    <dgm:cxn modelId="{A445BFC3-C3B9-4C99-B8A8-74D20DC43E85}" type="presParOf" srcId="{9A866BB6-C1C9-4C9F-A35D-002AC1B96466}" destId="{F0545542-B5C5-4123-826B-8729C97DA7E4}" srcOrd="4" destOrd="0" presId="urn:microsoft.com/office/officeart/2005/8/layout/process4"/>
    <dgm:cxn modelId="{519316EE-6E46-4D1A-AEB0-CBBE1042C975}" type="presParOf" srcId="{F0545542-B5C5-4123-826B-8729C97DA7E4}" destId="{0DCA27E1-5350-4273-AF64-CC29785EAA7B}" srcOrd="0" destOrd="0" presId="urn:microsoft.com/office/officeart/2005/8/layout/process4"/>
    <dgm:cxn modelId="{35CB8BED-AD44-4EBE-B7C3-FB0450103BF9}" type="presParOf" srcId="{F0545542-B5C5-4123-826B-8729C97DA7E4}" destId="{5FF27190-D25F-4839-AFF7-9B39163C35E3}" srcOrd="1" destOrd="0" presId="urn:microsoft.com/office/officeart/2005/8/layout/process4"/>
    <dgm:cxn modelId="{8FCF535E-56A6-4B7B-BA7F-80A196581917}" type="presParOf" srcId="{F0545542-B5C5-4123-826B-8729C97DA7E4}" destId="{383A58CB-400D-485D-9549-A0699292B563}" srcOrd="2" destOrd="0" presId="urn:microsoft.com/office/officeart/2005/8/layout/process4"/>
    <dgm:cxn modelId="{243DB7DD-7BC1-4104-8AF2-2A19D6F2156E}" type="presParOf" srcId="{383A58CB-400D-485D-9549-A0699292B563}" destId="{E5BCBBD5-FC64-4B19-A5E0-5C772DB132D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20D8EE-D293-4183-928E-A942F6413E05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78E296A-67A6-4922-A03F-247A0696ACD0}">
      <dgm:prSet phldrT="[文字]"/>
      <dgm:spPr/>
      <dgm:t>
        <a:bodyPr/>
        <a:lstStyle/>
        <a:p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嘉義縣</a:t>
          </a:r>
          <a:endParaRPr lang="en-US" altLang="zh-TW" b="1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人口變遷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93FA816-8BBE-445D-85FE-8DAB72CC434A}" type="parTrans" cxnId="{C247C2A0-1AEF-475B-BE26-7D99948E47D8}">
      <dgm:prSet/>
      <dgm:spPr/>
      <dgm:t>
        <a:bodyPr/>
        <a:lstStyle/>
        <a:p>
          <a:endParaRPr lang="zh-TW" altLang="en-US"/>
        </a:p>
      </dgm:t>
    </dgm:pt>
    <dgm:pt modelId="{D9FEBCA1-F770-4BE7-8CBF-11E68859D5CD}" type="sibTrans" cxnId="{C247C2A0-1AEF-475B-BE26-7D99948E47D8}">
      <dgm:prSet/>
      <dgm:spPr/>
      <dgm:t>
        <a:bodyPr/>
        <a:lstStyle/>
        <a:p>
          <a:endParaRPr lang="zh-TW" altLang="en-US"/>
        </a:p>
      </dgm:t>
    </dgm:pt>
    <dgm:pt modelId="{1DD15785-ABB2-4972-8B45-4BDEF129659C}">
      <dgm:prSet phldrT="[文字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zh-TW" altLang="en-US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政策</a:t>
          </a:r>
          <a:endParaRPr lang="zh-TW" altLang="en-US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33B42CD-E67E-4408-8DB0-7FAA835F0CD6}" type="parTrans" cxnId="{28F3E969-3ABE-4140-8F0C-653278A90570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E59125-F736-488F-9D51-99F09FBB1318}" type="sibTrans" cxnId="{28F3E969-3ABE-4140-8F0C-653278A90570}">
      <dgm:prSet/>
      <dgm:spPr/>
      <dgm:t>
        <a:bodyPr/>
        <a:lstStyle/>
        <a:p>
          <a:endParaRPr lang="zh-TW" altLang="en-US"/>
        </a:p>
      </dgm:t>
    </dgm:pt>
    <dgm:pt modelId="{94651EC8-9CE9-49F3-9A94-C86725AC7D6B}">
      <dgm:prSet phldrT="[文字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zh-TW" altLang="en-US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教育</a:t>
          </a:r>
          <a:endParaRPr lang="zh-TW" altLang="en-US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AE79C54-406F-43B4-9D52-B739561B7AD0}" type="parTrans" cxnId="{77A6B0CE-F911-437F-A424-4620210776FF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477FB6-EF47-4385-A139-CB2B9930E934}" type="sibTrans" cxnId="{77A6B0CE-F911-437F-A424-4620210776FF}">
      <dgm:prSet/>
      <dgm:spPr/>
      <dgm:t>
        <a:bodyPr/>
        <a:lstStyle/>
        <a:p>
          <a:endParaRPr lang="zh-TW" altLang="en-US"/>
        </a:p>
      </dgm:t>
    </dgm:pt>
    <dgm:pt modelId="{AF3B1BDD-EEAC-4F16-A413-5994EDDCCA02}">
      <dgm:prSet phldrT="[文字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zh-TW" altLang="en-US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公共</a:t>
          </a:r>
          <a:endParaRPr lang="en-US" altLang="zh-TW" b="1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建設</a:t>
          </a:r>
          <a:endParaRPr lang="zh-TW" altLang="en-US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2A3633-5FDA-433D-9341-00770C8A4A64}" type="parTrans" cxnId="{98294BA8-5806-4DC9-872D-62548505A8D2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4503EAB-E7F9-48EE-9976-A4FFE4DD8110}" type="sibTrans" cxnId="{98294BA8-5806-4DC9-872D-62548505A8D2}">
      <dgm:prSet/>
      <dgm:spPr/>
      <dgm:t>
        <a:bodyPr/>
        <a:lstStyle/>
        <a:p>
          <a:endParaRPr lang="zh-TW" altLang="en-US"/>
        </a:p>
      </dgm:t>
    </dgm:pt>
    <dgm:pt modelId="{237B8F8F-656D-471E-AB20-E4DA7E2BF495}" type="pres">
      <dgm:prSet presAssocID="{5720D8EE-D293-4183-928E-A942F6413E0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34C1A93-3F3A-41EE-AA44-4A890085A4D6}" type="pres">
      <dgm:prSet presAssocID="{D78E296A-67A6-4922-A03F-247A0696ACD0}" presName="singleCycle" presStyleCnt="0"/>
      <dgm:spPr/>
    </dgm:pt>
    <dgm:pt modelId="{552CEDFD-0ABB-4275-9A3C-88AD808C3372}" type="pres">
      <dgm:prSet presAssocID="{D78E296A-67A6-4922-A03F-247A0696ACD0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zh-TW" altLang="en-US"/>
        </a:p>
      </dgm:t>
    </dgm:pt>
    <dgm:pt modelId="{3294D476-D071-440B-AB5E-E05B924FF107}" type="pres">
      <dgm:prSet presAssocID="{F33B42CD-E67E-4408-8DB0-7FAA835F0CD6}" presName="Name56" presStyleLbl="parChTrans1D2" presStyleIdx="0" presStyleCnt="3"/>
      <dgm:spPr/>
    </dgm:pt>
    <dgm:pt modelId="{CF2A7480-83A7-408B-B933-E16F3A782EC2}" type="pres">
      <dgm:prSet presAssocID="{1DD15785-ABB2-4972-8B45-4BDEF129659C}" presName="text0" presStyleLbl="node1" presStyleIdx="1" presStyleCnt="4">
        <dgm:presLayoutVars>
          <dgm:bulletEnabled val="1"/>
        </dgm:presLayoutVars>
      </dgm:prSet>
      <dgm:spPr/>
    </dgm:pt>
    <dgm:pt modelId="{A464E8F3-B691-4DC1-8D75-B173B87DAEAB}" type="pres">
      <dgm:prSet presAssocID="{BAE79C54-406F-43B4-9D52-B739561B7AD0}" presName="Name56" presStyleLbl="parChTrans1D2" presStyleIdx="1" presStyleCnt="3"/>
      <dgm:spPr/>
    </dgm:pt>
    <dgm:pt modelId="{290CAD3B-07D1-484E-8FA9-6477A02F082F}" type="pres">
      <dgm:prSet presAssocID="{94651EC8-9CE9-49F3-9A94-C86725AC7D6B}" presName="text0" presStyleLbl="node1" presStyleIdx="2" presStyleCnt="4">
        <dgm:presLayoutVars>
          <dgm:bulletEnabled val="1"/>
        </dgm:presLayoutVars>
      </dgm:prSet>
      <dgm:spPr/>
    </dgm:pt>
    <dgm:pt modelId="{324F4459-C546-4649-9E92-6C6981AC4D21}" type="pres">
      <dgm:prSet presAssocID="{F12A3633-5FDA-433D-9341-00770C8A4A64}" presName="Name56" presStyleLbl="parChTrans1D2" presStyleIdx="2" presStyleCnt="3"/>
      <dgm:spPr/>
    </dgm:pt>
    <dgm:pt modelId="{5B9427A9-60F6-4E77-8EAC-27B3393B5214}" type="pres">
      <dgm:prSet presAssocID="{AF3B1BDD-EEAC-4F16-A413-5994EDDCCA02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D22A623-B95A-4D45-9F4C-22FB2215CF95}" type="presOf" srcId="{AF3B1BDD-EEAC-4F16-A413-5994EDDCCA02}" destId="{5B9427A9-60F6-4E77-8EAC-27B3393B5214}" srcOrd="0" destOrd="0" presId="urn:microsoft.com/office/officeart/2008/layout/RadialCluster"/>
    <dgm:cxn modelId="{A1ADFF77-6D3E-4ACC-86A0-02F7B306876A}" type="presOf" srcId="{BAE79C54-406F-43B4-9D52-B739561B7AD0}" destId="{A464E8F3-B691-4DC1-8D75-B173B87DAEAB}" srcOrd="0" destOrd="0" presId="urn:microsoft.com/office/officeart/2008/layout/RadialCluster"/>
    <dgm:cxn modelId="{C247C2A0-1AEF-475B-BE26-7D99948E47D8}" srcId="{5720D8EE-D293-4183-928E-A942F6413E05}" destId="{D78E296A-67A6-4922-A03F-247A0696ACD0}" srcOrd="0" destOrd="0" parTransId="{293FA816-8BBE-445D-85FE-8DAB72CC434A}" sibTransId="{D9FEBCA1-F770-4BE7-8CBF-11E68859D5CD}"/>
    <dgm:cxn modelId="{F89745C2-E424-42E0-8F4D-688429E0F632}" type="presOf" srcId="{5720D8EE-D293-4183-928E-A942F6413E05}" destId="{237B8F8F-656D-471E-AB20-E4DA7E2BF495}" srcOrd="0" destOrd="0" presId="urn:microsoft.com/office/officeart/2008/layout/RadialCluster"/>
    <dgm:cxn modelId="{0B8B533B-7CAF-43CF-A228-1B0E9F49D4A4}" type="presOf" srcId="{94651EC8-9CE9-49F3-9A94-C86725AC7D6B}" destId="{290CAD3B-07D1-484E-8FA9-6477A02F082F}" srcOrd="0" destOrd="0" presId="urn:microsoft.com/office/officeart/2008/layout/RadialCluster"/>
    <dgm:cxn modelId="{6C26FECE-8EE8-41C8-963A-412E1B74EE9C}" type="presOf" srcId="{1DD15785-ABB2-4972-8B45-4BDEF129659C}" destId="{CF2A7480-83A7-408B-B933-E16F3A782EC2}" srcOrd="0" destOrd="0" presId="urn:microsoft.com/office/officeart/2008/layout/RadialCluster"/>
    <dgm:cxn modelId="{6463BD76-C213-448A-A0E2-4717A501CEBA}" type="presOf" srcId="{F33B42CD-E67E-4408-8DB0-7FAA835F0CD6}" destId="{3294D476-D071-440B-AB5E-E05B924FF107}" srcOrd="0" destOrd="0" presId="urn:microsoft.com/office/officeart/2008/layout/RadialCluster"/>
    <dgm:cxn modelId="{DB5EF4A8-343E-479F-B3CF-E27E32A5E279}" type="presOf" srcId="{F12A3633-5FDA-433D-9341-00770C8A4A64}" destId="{324F4459-C546-4649-9E92-6C6981AC4D21}" srcOrd="0" destOrd="0" presId="urn:microsoft.com/office/officeart/2008/layout/RadialCluster"/>
    <dgm:cxn modelId="{EDC49366-06AD-40ED-8FC2-00691776B751}" type="presOf" srcId="{D78E296A-67A6-4922-A03F-247A0696ACD0}" destId="{552CEDFD-0ABB-4275-9A3C-88AD808C3372}" srcOrd="0" destOrd="0" presId="urn:microsoft.com/office/officeart/2008/layout/RadialCluster"/>
    <dgm:cxn modelId="{28F3E969-3ABE-4140-8F0C-653278A90570}" srcId="{D78E296A-67A6-4922-A03F-247A0696ACD0}" destId="{1DD15785-ABB2-4972-8B45-4BDEF129659C}" srcOrd="0" destOrd="0" parTransId="{F33B42CD-E67E-4408-8DB0-7FAA835F0CD6}" sibTransId="{35E59125-F736-488F-9D51-99F09FBB1318}"/>
    <dgm:cxn modelId="{77A6B0CE-F911-437F-A424-4620210776FF}" srcId="{D78E296A-67A6-4922-A03F-247A0696ACD0}" destId="{94651EC8-9CE9-49F3-9A94-C86725AC7D6B}" srcOrd="1" destOrd="0" parTransId="{BAE79C54-406F-43B4-9D52-B739561B7AD0}" sibTransId="{E4477FB6-EF47-4385-A139-CB2B9930E934}"/>
    <dgm:cxn modelId="{98294BA8-5806-4DC9-872D-62548505A8D2}" srcId="{D78E296A-67A6-4922-A03F-247A0696ACD0}" destId="{AF3B1BDD-EEAC-4F16-A413-5994EDDCCA02}" srcOrd="2" destOrd="0" parTransId="{F12A3633-5FDA-433D-9341-00770C8A4A64}" sibTransId="{24503EAB-E7F9-48EE-9976-A4FFE4DD8110}"/>
    <dgm:cxn modelId="{3C82DE38-58A6-4C2C-B755-075B9C9A45EC}" type="presParOf" srcId="{237B8F8F-656D-471E-AB20-E4DA7E2BF495}" destId="{534C1A93-3F3A-41EE-AA44-4A890085A4D6}" srcOrd="0" destOrd="0" presId="urn:microsoft.com/office/officeart/2008/layout/RadialCluster"/>
    <dgm:cxn modelId="{EF4E5A23-0171-4BFF-A441-9FD30E11FEDA}" type="presParOf" srcId="{534C1A93-3F3A-41EE-AA44-4A890085A4D6}" destId="{552CEDFD-0ABB-4275-9A3C-88AD808C3372}" srcOrd="0" destOrd="0" presId="urn:microsoft.com/office/officeart/2008/layout/RadialCluster"/>
    <dgm:cxn modelId="{27BBEAA6-FB8C-4A4C-BAC6-A2DA23B57397}" type="presParOf" srcId="{534C1A93-3F3A-41EE-AA44-4A890085A4D6}" destId="{3294D476-D071-440B-AB5E-E05B924FF107}" srcOrd="1" destOrd="0" presId="urn:microsoft.com/office/officeart/2008/layout/RadialCluster"/>
    <dgm:cxn modelId="{8249C66A-8D5C-480E-8E3B-73343015AB77}" type="presParOf" srcId="{534C1A93-3F3A-41EE-AA44-4A890085A4D6}" destId="{CF2A7480-83A7-408B-B933-E16F3A782EC2}" srcOrd="2" destOrd="0" presId="urn:microsoft.com/office/officeart/2008/layout/RadialCluster"/>
    <dgm:cxn modelId="{1E82BCD3-2835-4BFF-AE14-1EFF8310E3D7}" type="presParOf" srcId="{534C1A93-3F3A-41EE-AA44-4A890085A4D6}" destId="{A464E8F3-B691-4DC1-8D75-B173B87DAEAB}" srcOrd="3" destOrd="0" presId="urn:microsoft.com/office/officeart/2008/layout/RadialCluster"/>
    <dgm:cxn modelId="{C35C09CD-E793-42AE-9799-7549E2301348}" type="presParOf" srcId="{534C1A93-3F3A-41EE-AA44-4A890085A4D6}" destId="{290CAD3B-07D1-484E-8FA9-6477A02F082F}" srcOrd="4" destOrd="0" presId="urn:microsoft.com/office/officeart/2008/layout/RadialCluster"/>
    <dgm:cxn modelId="{32830304-7E76-4928-AB8C-C41BF1920A93}" type="presParOf" srcId="{534C1A93-3F3A-41EE-AA44-4A890085A4D6}" destId="{324F4459-C546-4649-9E92-6C6981AC4D21}" srcOrd="5" destOrd="0" presId="urn:microsoft.com/office/officeart/2008/layout/RadialCluster"/>
    <dgm:cxn modelId="{B2F0B094-FCFF-4DBB-BA16-87C5BB2AA9F3}" type="presParOf" srcId="{534C1A93-3F3A-41EE-AA44-4A890085A4D6}" destId="{5B9427A9-60F6-4E77-8EAC-27B3393B521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73C26-B1FA-41AF-9FCF-D7293A58A396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JSON</a:t>
          </a: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檔格式</a:t>
          </a:r>
          <a:endParaRPr lang="zh-TW" altLang="en-US" sz="2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3059187"/>
        <a:ext cx="6096000" cy="542210"/>
      </dsp:txXfrm>
    </dsp:sp>
    <dsp:sp modelId="{6F694148-B6FF-42A5-ADB3-5111A27BF41A}">
      <dsp:nvSpPr>
        <dsp:cNvPr id="0" name=""/>
        <dsp:cNvSpPr/>
      </dsp:nvSpPr>
      <dsp:spPr>
        <a:xfrm>
          <a:off x="0" y="3581316"/>
          <a:ext cx="6096000" cy="4618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資料模組化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3581316"/>
        <a:ext cx="6096000" cy="461883"/>
      </dsp:txXfrm>
    </dsp:sp>
    <dsp:sp modelId="{C933FF1D-3250-4919-9DC6-D14A245DCDD9}">
      <dsp:nvSpPr>
        <dsp:cNvPr id="0" name=""/>
        <dsp:cNvSpPr/>
      </dsp:nvSpPr>
      <dsp:spPr>
        <a:xfrm rot="10800000">
          <a:off x="0" y="1529953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文字檔格式</a:t>
          </a:r>
          <a:endParaRPr lang="zh-TW" altLang="en-US" sz="2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10800000">
        <a:off x="0" y="1529953"/>
        <a:ext cx="6096000" cy="542047"/>
      </dsp:txXfrm>
    </dsp:sp>
    <dsp:sp modelId="{6977A2D2-4F84-4168-AC23-6DC1ABC88210}">
      <dsp:nvSpPr>
        <dsp:cNvPr id="0" name=""/>
        <dsp:cNvSpPr/>
      </dsp:nvSpPr>
      <dsp:spPr>
        <a:xfrm>
          <a:off x="0" y="2072001"/>
          <a:ext cx="6096000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以</a:t>
          </a: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Python</a:t>
          </a: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剖析並過濾資料集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2072001"/>
        <a:ext cx="6096000" cy="461744"/>
      </dsp:txXfrm>
    </dsp:sp>
    <dsp:sp modelId="{5FF27190-D25F-4839-AFF7-9B39163C35E3}">
      <dsp:nvSpPr>
        <dsp:cNvPr id="0" name=""/>
        <dsp:cNvSpPr/>
      </dsp:nvSpPr>
      <dsp:spPr>
        <a:xfrm rot="10800000">
          <a:off x="0" y="718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維基百科</a:t>
          </a:r>
          <a:endParaRPr lang="zh-TW" altLang="en-US" sz="2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10800000">
        <a:off x="0" y="718"/>
        <a:ext cx="6096000" cy="542047"/>
      </dsp:txXfrm>
    </dsp:sp>
    <dsp:sp modelId="{E5BCBBD5-FC64-4B19-A5E0-5C772DB132D8}">
      <dsp:nvSpPr>
        <dsp:cNvPr id="0" name=""/>
        <dsp:cNvSpPr/>
      </dsp:nvSpPr>
      <dsp:spPr>
        <a:xfrm>
          <a:off x="0" y="542766"/>
          <a:ext cx="6096000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取出資料</a:t>
          </a: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Tag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542766"/>
        <a:ext cx="6096000" cy="461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CEDFD-0ABB-4275-9A3C-88AD808C3372}">
      <dsp:nvSpPr>
        <dsp:cNvPr id="0" name=""/>
        <dsp:cNvSpPr/>
      </dsp:nvSpPr>
      <dsp:spPr>
        <a:xfrm>
          <a:off x="2438399" y="1890712"/>
          <a:ext cx="1219200" cy="121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嘉義縣</a:t>
          </a:r>
          <a:endParaRPr lang="en-US" altLang="zh-TW" sz="1900" b="1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人口變遷</a:t>
          </a:r>
          <a:endParaRPr lang="zh-TW" altLang="en-US" sz="19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97915" y="1950228"/>
        <a:ext cx="1100168" cy="1100168"/>
      </dsp:txXfrm>
    </dsp:sp>
    <dsp:sp modelId="{3294D476-D071-440B-AB5E-E05B924FF107}">
      <dsp:nvSpPr>
        <dsp:cNvPr id="0" name=""/>
        <dsp:cNvSpPr/>
      </dsp:nvSpPr>
      <dsp:spPr>
        <a:xfrm rot="16200000">
          <a:off x="2620390" y="1463103"/>
          <a:ext cx="8552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521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A7480-83A7-408B-B933-E16F3A782EC2}">
      <dsp:nvSpPr>
        <dsp:cNvPr id="0" name=""/>
        <dsp:cNvSpPr/>
      </dsp:nvSpPr>
      <dsp:spPr>
        <a:xfrm>
          <a:off x="2639567" y="218630"/>
          <a:ext cx="816864" cy="816864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政策</a:t>
          </a:r>
          <a:endParaRPr lang="zh-TW" altLang="en-US" sz="24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79443" y="258506"/>
        <a:ext cx="737112" cy="737112"/>
      </dsp:txXfrm>
    </dsp:sp>
    <dsp:sp modelId="{A464E8F3-B691-4DC1-8D75-B173B87DAEAB}">
      <dsp:nvSpPr>
        <dsp:cNvPr id="0" name=""/>
        <dsp:cNvSpPr/>
      </dsp:nvSpPr>
      <dsp:spPr>
        <a:xfrm rot="1800000">
          <a:off x="361086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CAD3B-07D1-484E-8FA9-6477A02F082F}">
      <dsp:nvSpPr>
        <dsp:cNvPr id="0" name=""/>
        <dsp:cNvSpPr/>
      </dsp:nvSpPr>
      <dsp:spPr>
        <a:xfrm>
          <a:off x="4261850" y="3028505"/>
          <a:ext cx="816864" cy="816864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教育</a:t>
          </a:r>
          <a:endParaRPr lang="zh-TW" altLang="en-US" sz="24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01726" y="3068381"/>
        <a:ext cx="737112" cy="737112"/>
      </dsp:txXfrm>
    </dsp:sp>
    <dsp:sp modelId="{324F4459-C546-4649-9E92-6C6981AC4D21}">
      <dsp:nvSpPr>
        <dsp:cNvPr id="0" name=""/>
        <dsp:cNvSpPr/>
      </dsp:nvSpPr>
      <dsp:spPr>
        <a:xfrm rot="9000000">
          <a:off x="178741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427A9-60F6-4E77-8EAC-27B3393B5214}">
      <dsp:nvSpPr>
        <dsp:cNvPr id="0" name=""/>
        <dsp:cNvSpPr/>
      </dsp:nvSpPr>
      <dsp:spPr>
        <a:xfrm>
          <a:off x="1017285" y="3028505"/>
          <a:ext cx="816864" cy="816864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公共</a:t>
          </a:r>
          <a:endParaRPr lang="en-US" altLang="zh-TW" sz="1300" b="1" kern="1200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建設</a:t>
          </a:r>
          <a:endParaRPr lang="zh-TW" altLang="en-US" sz="13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57161" y="3068381"/>
        <a:ext cx="737112" cy="737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72123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050516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Shape 1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2" name="Shape 1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4528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Shape 14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Shape 1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362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Shape 1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57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Shape 1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Shape 1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4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Shape 15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Shape 15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96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Shape 16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1" name="Shape 1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61075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Shape 15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2" name="Shape 1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17451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Shape 1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2" name="Shape 1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2315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0" y="38248"/>
            <a:ext cx="1758132" cy="1523095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8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7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3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79"/>
            <a:ext cx="404639" cy="374057"/>
            <a:chOff x="5975075" y="2327500"/>
            <a:chExt cx="420099" cy="388349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2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Shape 66"/>
          <p:cNvGrpSpPr/>
          <p:nvPr/>
        </p:nvGrpSpPr>
        <p:grpSpPr>
          <a:xfrm>
            <a:off x="4380524" y="515192"/>
            <a:ext cx="382957" cy="607110"/>
            <a:chOff x="6718575" y="2318625"/>
            <a:chExt cx="256949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7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0" y="3981674"/>
            <a:ext cx="1303375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2" y="4576646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8" y="4056449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8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3" y="4576660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5370703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Shape 168"/>
          <p:cNvGrpSpPr/>
          <p:nvPr/>
        </p:nvGrpSpPr>
        <p:grpSpPr>
          <a:xfrm>
            <a:off x="5772007" y="4056439"/>
            <a:ext cx="573941" cy="550549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7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020971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181" name="Shape 181"/>
          <p:cNvGrpSpPr/>
          <p:nvPr/>
        </p:nvGrpSpPr>
        <p:grpSpPr>
          <a:xfrm rot="10800000" flipH="1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182" name="Shape 182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Shape 229"/>
          <p:cNvSpPr/>
          <p:nvPr/>
        </p:nvSpPr>
        <p:spPr>
          <a:xfrm rot="10800000" flipH="1">
            <a:off x="-123825" y="1058975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 rot="10800000" flipH="1">
            <a:off x="1495424" y="-131649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 rot="10800000" flipH="1">
            <a:off x="327798" y="8892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Shape 233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234" name="Shape 234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Shape 236"/>
          <p:cNvSpPr/>
          <p:nvPr/>
        </p:nvSpPr>
        <p:spPr>
          <a:xfrm>
            <a:off x="203100" y="12701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Shape 237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238" name="Shape 238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247" name="Shape 247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Shape 252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253" name="Shape 253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Shape 30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 rot="10800000" flipH="1">
            <a:off x="503114" y="1161449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 rot="10800000" flipH="1">
            <a:off x="247753" y="49691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Shape 304"/>
          <p:cNvGrpSpPr/>
          <p:nvPr/>
        </p:nvGrpSpPr>
        <p:grpSpPr>
          <a:xfrm rot="10800000" flipH="1">
            <a:off x="8218342" y="4123088"/>
            <a:ext cx="685310" cy="593091"/>
            <a:chOff x="238125" y="1431100"/>
            <a:chExt cx="3296350" cy="2852775"/>
          </a:xfrm>
        </p:grpSpPr>
        <p:sp>
          <p:nvSpPr>
            <p:cNvPr id="305" name="Shape 305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Shape 387"/>
          <p:cNvSpPr/>
          <p:nvPr/>
        </p:nvSpPr>
        <p:spPr>
          <a:xfrm rot="10800000" flipH="1">
            <a:off x="8763567" y="4485978"/>
            <a:ext cx="542998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/>
        </p:nvSpPr>
        <p:spPr>
          <a:xfrm rot="10800000" flipH="1">
            <a:off x="8523810" y="4741098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/>
        </p:nvSpPr>
        <p:spPr>
          <a:xfrm rot="10800000" flipH="1">
            <a:off x="8322785" y="3628021"/>
            <a:ext cx="542998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 rot="10800000" flipH="1">
            <a:off x="8763567" y="4009881"/>
            <a:ext cx="237598" cy="205798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subTitle" idx="1"/>
          </p:nvPr>
        </p:nvSpPr>
        <p:spPr>
          <a:xfrm>
            <a:off x="2743200" y="2821003"/>
            <a:ext cx="5696098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394" name="Shape 394"/>
          <p:cNvGrpSpPr/>
          <p:nvPr/>
        </p:nvGrpSpPr>
        <p:grpSpPr>
          <a:xfrm rot="10800000" flipH="1">
            <a:off x="421027" y="1677112"/>
            <a:ext cx="2064709" cy="1788689"/>
            <a:chOff x="4088875" y="1431100"/>
            <a:chExt cx="3293000" cy="2852775"/>
          </a:xfrm>
        </p:grpSpPr>
        <p:sp>
          <p:nvSpPr>
            <p:cNvPr id="395" name="Shape 395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Shape 442"/>
          <p:cNvSpPr/>
          <p:nvPr/>
        </p:nvSpPr>
        <p:spPr>
          <a:xfrm rot="10800000" flipH="1">
            <a:off x="66673" y="313542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/>
          <p:nvPr/>
        </p:nvSpPr>
        <p:spPr>
          <a:xfrm rot="10800000" flipH="1">
            <a:off x="828674" y="351654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/>
          <p:nvPr/>
        </p:nvSpPr>
        <p:spPr>
          <a:xfrm rot="10800000" flipH="1">
            <a:off x="761999" y="877950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 rot="10800000" flipH="1">
            <a:off x="793850" y="4692801"/>
            <a:ext cx="517499" cy="447898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6" name="Shape 446"/>
          <p:cNvGrpSpPr/>
          <p:nvPr/>
        </p:nvGrpSpPr>
        <p:grpSpPr>
          <a:xfrm>
            <a:off x="996358" y="1070667"/>
            <a:ext cx="351203" cy="324659"/>
            <a:chOff x="5975075" y="2327500"/>
            <a:chExt cx="420099" cy="388349"/>
          </a:xfrm>
        </p:grpSpPr>
        <p:sp>
          <p:nvSpPr>
            <p:cNvPr id="447" name="Shape 447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Shape 449"/>
          <p:cNvSpPr/>
          <p:nvPr/>
        </p:nvSpPr>
        <p:spPr>
          <a:xfrm>
            <a:off x="393600" y="3346626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Shape 450"/>
          <p:cNvGrpSpPr/>
          <p:nvPr/>
        </p:nvGrpSpPr>
        <p:grpSpPr>
          <a:xfrm>
            <a:off x="305253" y="553855"/>
            <a:ext cx="247467" cy="392302"/>
            <a:chOff x="6718575" y="2318625"/>
            <a:chExt cx="256949" cy="407375"/>
          </a:xfrm>
        </p:grpSpPr>
        <p:sp>
          <p:nvSpPr>
            <p:cNvPr id="451" name="Shape 451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1419983" y="3634330"/>
            <a:ext cx="342881" cy="350068"/>
            <a:chOff x="3951850" y="2985350"/>
            <a:chExt cx="407950" cy="416500"/>
          </a:xfrm>
        </p:grpSpPr>
        <p:sp>
          <p:nvSpPr>
            <p:cNvPr id="460" name="Shape 460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Shape 464"/>
          <p:cNvGrpSpPr/>
          <p:nvPr/>
        </p:nvGrpSpPr>
        <p:grpSpPr>
          <a:xfrm rot="10800000" flipH="1">
            <a:off x="-88362" y="302261"/>
            <a:ext cx="1034724" cy="895485"/>
            <a:chOff x="238125" y="1431100"/>
            <a:chExt cx="3296350" cy="2852775"/>
          </a:xfrm>
        </p:grpSpPr>
        <p:sp>
          <p:nvSpPr>
            <p:cNvPr id="465" name="Shape 465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7" name="Shape 547"/>
          <p:cNvSpPr/>
          <p:nvPr/>
        </p:nvSpPr>
        <p:spPr>
          <a:xfrm rot="10800000" flipH="1">
            <a:off x="733424" y="393602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Shape 549"/>
          <p:cNvSpPr/>
          <p:nvPr/>
        </p:nvSpPr>
        <p:spPr>
          <a:xfrm rot="10800000" flipH="1">
            <a:off x="-291323" y="4148474"/>
            <a:ext cx="1182300" cy="1023598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1019337" y="416705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Shape 552"/>
          <p:cNvGrpSpPr/>
          <p:nvPr/>
        </p:nvGrpSpPr>
        <p:grpSpPr>
          <a:xfrm>
            <a:off x="-50284" y="1452793"/>
            <a:ext cx="624842" cy="599375"/>
            <a:chOff x="5241175" y="4959100"/>
            <a:chExt cx="539775" cy="517775"/>
          </a:xfrm>
        </p:grpSpPr>
        <p:sp>
          <p:nvSpPr>
            <p:cNvPr id="553" name="Shape 55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Shape 559"/>
          <p:cNvSpPr/>
          <p:nvPr/>
        </p:nvSpPr>
        <p:spPr>
          <a:xfrm>
            <a:off x="47198" y="4430469"/>
            <a:ext cx="505230" cy="4595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914400" marR="0" lvl="2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562" name="Shape 562"/>
          <p:cNvGrpSpPr/>
          <p:nvPr/>
        </p:nvGrpSpPr>
        <p:grpSpPr>
          <a:xfrm rot="10800000" flipH="1">
            <a:off x="411206" y="1998368"/>
            <a:ext cx="1322797" cy="1145959"/>
            <a:chOff x="4088875" y="1431100"/>
            <a:chExt cx="3293000" cy="2852775"/>
          </a:xfrm>
        </p:grpSpPr>
        <p:sp>
          <p:nvSpPr>
            <p:cNvPr id="563" name="Shape 563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Shape 610"/>
          <p:cNvSpPr/>
          <p:nvPr/>
        </p:nvSpPr>
        <p:spPr>
          <a:xfrm rot="10800000" flipH="1">
            <a:off x="-123825" y="28115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Shape 611"/>
          <p:cNvSpPr/>
          <p:nvPr/>
        </p:nvSpPr>
        <p:spPr>
          <a:xfrm rot="10800000" flipH="1">
            <a:off x="638174" y="319269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Shape 612"/>
          <p:cNvSpPr/>
          <p:nvPr/>
        </p:nvSpPr>
        <p:spPr>
          <a:xfrm rot="10800000" flipH="1">
            <a:off x="752474" y="1201800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Shape 613"/>
          <p:cNvSpPr/>
          <p:nvPr/>
        </p:nvSpPr>
        <p:spPr>
          <a:xfrm rot="10800000" flipH="1">
            <a:off x="657224" y="438017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Shape 614"/>
          <p:cNvGrpSpPr/>
          <p:nvPr/>
        </p:nvGrpSpPr>
        <p:grpSpPr>
          <a:xfrm>
            <a:off x="986833" y="1394517"/>
            <a:ext cx="351203" cy="324659"/>
            <a:chOff x="5975075" y="2327500"/>
            <a:chExt cx="420099" cy="388349"/>
          </a:xfrm>
        </p:grpSpPr>
        <p:sp>
          <p:nvSpPr>
            <p:cNvPr id="615" name="Shape 615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Shape 617"/>
          <p:cNvSpPr/>
          <p:nvPr/>
        </p:nvSpPr>
        <p:spPr>
          <a:xfrm>
            <a:off x="203100" y="30227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Shape 618"/>
          <p:cNvGrpSpPr/>
          <p:nvPr/>
        </p:nvGrpSpPr>
        <p:grpSpPr>
          <a:xfrm>
            <a:off x="295728" y="877705"/>
            <a:ext cx="247467" cy="392302"/>
            <a:chOff x="6718575" y="2318625"/>
            <a:chExt cx="256949" cy="407375"/>
          </a:xfrm>
        </p:grpSpPr>
        <p:sp>
          <p:nvSpPr>
            <p:cNvPr id="619" name="Shape 619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1229483" y="3310480"/>
            <a:ext cx="342881" cy="350068"/>
            <a:chOff x="3951850" y="2985350"/>
            <a:chExt cx="407950" cy="416500"/>
          </a:xfrm>
        </p:grpSpPr>
        <p:sp>
          <p:nvSpPr>
            <p:cNvPr id="628" name="Shape 628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Shape 632"/>
          <p:cNvGrpSpPr/>
          <p:nvPr/>
        </p:nvGrpSpPr>
        <p:grpSpPr>
          <a:xfrm rot="10800000" flipH="1">
            <a:off x="-97887" y="626111"/>
            <a:ext cx="1034724" cy="895485"/>
            <a:chOff x="238125" y="1431100"/>
            <a:chExt cx="3296350" cy="2852775"/>
          </a:xfrm>
        </p:grpSpPr>
        <p:sp>
          <p:nvSpPr>
            <p:cNvPr id="633" name="Shape 633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5" name="Shape 715"/>
          <p:cNvSpPr/>
          <p:nvPr/>
        </p:nvSpPr>
        <p:spPr>
          <a:xfrm rot="10800000" flipH="1">
            <a:off x="542924" y="36121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Shape 716"/>
          <p:cNvSpPr/>
          <p:nvPr/>
        </p:nvSpPr>
        <p:spPr>
          <a:xfrm rot="10800000" flipH="1">
            <a:off x="728999" y="424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Shape 717"/>
          <p:cNvSpPr/>
          <p:nvPr/>
        </p:nvSpPr>
        <p:spPr>
          <a:xfrm rot="10800000" flipH="1">
            <a:off x="-115052" y="3996024"/>
            <a:ext cx="819898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Shape 718"/>
          <p:cNvSpPr/>
          <p:nvPr/>
        </p:nvSpPr>
        <p:spPr>
          <a:xfrm rot="10800000" flipH="1">
            <a:off x="411199" y="2586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828837" y="384320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0" name="Shape 720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721" name="Shape 72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7" name="Shape 727"/>
          <p:cNvSpPr/>
          <p:nvPr/>
        </p:nvSpPr>
        <p:spPr>
          <a:xfrm>
            <a:off x="144925" y="4214500"/>
            <a:ext cx="299951" cy="272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94000" y="1929581"/>
            <a:ext cx="1957200" cy="653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ixie One"/>
              <a:buNone/>
            </a:pPr>
            <a:r>
              <a:rPr lang="zh-TW" sz="1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732" name="Shape 732"/>
          <p:cNvGrpSpPr/>
          <p:nvPr/>
        </p:nvGrpSpPr>
        <p:grpSpPr>
          <a:xfrm rot="10800000" flipH="1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733" name="Shape 733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Shape 780"/>
          <p:cNvGrpSpPr/>
          <p:nvPr/>
        </p:nvGrpSpPr>
        <p:grpSpPr>
          <a:xfrm rot="10800000" flipH="1">
            <a:off x="7663685" y="3682710"/>
            <a:ext cx="1034724" cy="895485"/>
            <a:chOff x="238125" y="1431100"/>
            <a:chExt cx="3296350" cy="2852775"/>
          </a:xfrm>
        </p:grpSpPr>
        <p:sp>
          <p:nvSpPr>
            <p:cNvPr id="781" name="Shape 781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Shape 8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3" name="Shape 863"/>
          <p:cNvSpPr/>
          <p:nvPr/>
        </p:nvSpPr>
        <p:spPr>
          <a:xfrm rot="10800000" flipH="1">
            <a:off x="-123825" y="1058975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Shape 864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Shape 865"/>
          <p:cNvSpPr/>
          <p:nvPr/>
        </p:nvSpPr>
        <p:spPr>
          <a:xfrm rot="10800000" flipH="1">
            <a:off x="1495424" y="-131649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Shape 866"/>
          <p:cNvSpPr/>
          <p:nvPr/>
        </p:nvSpPr>
        <p:spPr>
          <a:xfrm rot="10800000" flipH="1">
            <a:off x="327798" y="8892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Shape 867"/>
          <p:cNvSpPr/>
          <p:nvPr/>
        </p:nvSpPr>
        <p:spPr>
          <a:xfrm rot="10800000" flipH="1">
            <a:off x="8486774" y="42307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Shape 868"/>
          <p:cNvSpPr/>
          <p:nvPr/>
        </p:nvSpPr>
        <p:spPr>
          <a:xfrm rot="10800000" flipH="1">
            <a:off x="8124824" y="461569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Shape 869"/>
          <p:cNvSpPr/>
          <p:nvPr/>
        </p:nvSpPr>
        <p:spPr>
          <a:xfrm rot="10800000" flipH="1">
            <a:off x="7821346" y="2935399"/>
            <a:ext cx="819898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Shape 870"/>
          <p:cNvSpPr/>
          <p:nvPr/>
        </p:nvSpPr>
        <p:spPr>
          <a:xfrm rot="10800000" flipH="1">
            <a:off x="8486775" y="351217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1" name="Shape 871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872" name="Shape 872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4" name="Shape 874"/>
          <p:cNvSpPr/>
          <p:nvPr/>
        </p:nvSpPr>
        <p:spPr>
          <a:xfrm>
            <a:off x="203100" y="12701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8772688" y="446180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6" name="Shape 87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77" name="Shape 87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3" name="Shape 883"/>
          <p:cNvSpPr/>
          <p:nvPr/>
        </p:nvSpPr>
        <p:spPr>
          <a:xfrm>
            <a:off x="8081325" y="3153875"/>
            <a:ext cx="299951" cy="272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4" name="Shape 884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885" name="Shape 885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Shape 886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3" name="Shape 893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894" name="Shape 894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00" name="Shape 900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01" name="Shape 901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902" name="Shape 902"/>
          <p:cNvGrpSpPr/>
          <p:nvPr/>
        </p:nvGrpSpPr>
        <p:grpSpPr>
          <a:xfrm rot="10800000" flipH="1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903" name="Shape 903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Shape 927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Shape 928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0" name="Shape 950"/>
          <p:cNvSpPr/>
          <p:nvPr/>
        </p:nvSpPr>
        <p:spPr>
          <a:xfrm rot="10800000" flipH="1">
            <a:off x="-123825" y="1058975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Shape 951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Shape 952"/>
          <p:cNvSpPr/>
          <p:nvPr/>
        </p:nvSpPr>
        <p:spPr>
          <a:xfrm rot="10800000" flipH="1">
            <a:off x="1495424" y="-131649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Shape 953"/>
          <p:cNvSpPr/>
          <p:nvPr/>
        </p:nvSpPr>
        <p:spPr>
          <a:xfrm rot="10800000" flipH="1">
            <a:off x="327798" y="8892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4" name="Shape 954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955" name="Shape 955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7" name="Shape 957"/>
          <p:cNvSpPr/>
          <p:nvPr/>
        </p:nvSpPr>
        <p:spPr>
          <a:xfrm>
            <a:off x="203100" y="12701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8" name="Shape 958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959" name="Shape 959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Shape 967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968" name="Shape 968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2" name="Shape 972"/>
          <p:cNvGrpSpPr/>
          <p:nvPr/>
        </p:nvGrpSpPr>
        <p:grpSpPr>
          <a:xfrm rot="10800000" flipH="1">
            <a:off x="7663685" y="3682710"/>
            <a:ext cx="1034724" cy="895485"/>
            <a:chOff x="238125" y="1431100"/>
            <a:chExt cx="3296350" cy="2852775"/>
          </a:xfrm>
        </p:grpSpPr>
        <p:sp>
          <p:nvSpPr>
            <p:cNvPr id="973" name="Shape 973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5" name="Shape 1055"/>
          <p:cNvSpPr/>
          <p:nvPr/>
        </p:nvSpPr>
        <p:spPr>
          <a:xfrm rot="10800000" flipH="1">
            <a:off x="8486774" y="42307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Shape 1056"/>
          <p:cNvSpPr/>
          <p:nvPr/>
        </p:nvSpPr>
        <p:spPr>
          <a:xfrm rot="10800000" flipH="1">
            <a:off x="8124824" y="461569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Shape 1057"/>
          <p:cNvSpPr/>
          <p:nvPr/>
        </p:nvSpPr>
        <p:spPr>
          <a:xfrm rot="10800000" flipH="1">
            <a:off x="7821346" y="2935399"/>
            <a:ext cx="819898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Shape 1058"/>
          <p:cNvSpPr/>
          <p:nvPr/>
        </p:nvSpPr>
        <p:spPr>
          <a:xfrm rot="10800000" flipH="1">
            <a:off x="8486775" y="351217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Shape 1059"/>
          <p:cNvSpPr/>
          <p:nvPr/>
        </p:nvSpPr>
        <p:spPr>
          <a:xfrm>
            <a:off x="8772688" y="446180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0" name="Shape 1060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061" name="Shape 106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7" name="Shape 1067"/>
          <p:cNvSpPr/>
          <p:nvPr/>
        </p:nvSpPr>
        <p:spPr>
          <a:xfrm>
            <a:off x="8081325" y="3153875"/>
            <a:ext cx="299951" cy="272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1070" name="Shape 1070"/>
          <p:cNvGrpSpPr/>
          <p:nvPr/>
        </p:nvGrpSpPr>
        <p:grpSpPr>
          <a:xfrm rot="10800000" flipH="1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1071" name="Shape 1071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Shape 108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Shape 1085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8" name="Shape 1118"/>
          <p:cNvSpPr/>
          <p:nvPr/>
        </p:nvSpPr>
        <p:spPr>
          <a:xfrm rot="10800000" flipH="1">
            <a:off x="-123825" y="1058975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Shape 1119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Shape 1120"/>
          <p:cNvSpPr/>
          <p:nvPr/>
        </p:nvSpPr>
        <p:spPr>
          <a:xfrm rot="10800000" flipH="1">
            <a:off x="1495424" y="-131649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Shape 1121"/>
          <p:cNvSpPr/>
          <p:nvPr/>
        </p:nvSpPr>
        <p:spPr>
          <a:xfrm rot="10800000" flipH="1">
            <a:off x="327798" y="8892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2" name="Shape 1122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1123" name="Shape 1123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Shape 1125"/>
          <p:cNvSpPr/>
          <p:nvPr/>
        </p:nvSpPr>
        <p:spPr>
          <a:xfrm>
            <a:off x="203100" y="12701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6" name="Shape 1126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1127" name="Shape 1127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5" name="Shape 1135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1136" name="Shape 1136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0" name="Shape 1140"/>
          <p:cNvGrpSpPr/>
          <p:nvPr/>
        </p:nvGrpSpPr>
        <p:grpSpPr>
          <a:xfrm rot="10800000" flipH="1">
            <a:off x="7663685" y="3682710"/>
            <a:ext cx="1034724" cy="895485"/>
            <a:chOff x="238125" y="1431100"/>
            <a:chExt cx="3296350" cy="2852775"/>
          </a:xfrm>
        </p:grpSpPr>
        <p:sp>
          <p:nvSpPr>
            <p:cNvPr id="1141" name="Shape 1141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3" name="Shape 1223"/>
          <p:cNvSpPr/>
          <p:nvPr/>
        </p:nvSpPr>
        <p:spPr>
          <a:xfrm rot="10800000" flipH="1">
            <a:off x="8486774" y="42307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Shape 1224"/>
          <p:cNvSpPr/>
          <p:nvPr/>
        </p:nvSpPr>
        <p:spPr>
          <a:xfrm rot="10800000" flipH="1">
            <a:off x="8124824" y="461569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Shape 1225"/>
          <p:cNvSpPr/>
          <p:nvPr/>
        </p:nvSpPr>
        <p:spPr>
          <a:xfrm rot="10800000" flipH="1">
            <a:off x="7821346" y="2935399"/>
            <a:ext cx="819898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Shape 1226"/>
          <p:cNvSpPr/>
          <p:nvPr/>
        </p:nvSpPr>
        <p:spPr>
          <a:xfrm rot="10800000" flipH="1">
            <a:off x="8486775" y="351217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Shape 1227"/>
          <p:cNvSpPr/>
          <p:nvPr/>
        </p:nvSpPr>
        <p:spPr>
          <a:xfrm>
            <a:off x="8772688" y="446180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8" name="Shape 1228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229" name="Shape 122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5" name="Shape 1235"/>
          <p:cNvSpPr/>
          <p:nvPr/>
        </p:nvSpPr>
        <p:spPr>
          <a:xfrm>
            <a:off x="8081325" y="3153875"/>
            <a:ext cx="299951" cy="272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Shape 1237"/>
          <p:cNvSpPr txBox="1">
            <a:spLocks noGrp="1"/>
          </p:cNvSpPr>
          <p:nvPr>
            <p:ph type="body" idx="1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1238" name="Shape 1238"/>
          <p:cNvGrpSpPr/>
          <p:nvPr/>
        </p:nvGrpSpPr>
        <p:grpSpPr>
          <a:xfrm rot="10800000" flipH="1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1239" name="Shape 1239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6" name="Shape 1286"/>
          <p:cNvSpPr/>
          <p:nvPr/>
        </p:nvSpPr>
        <p:spPr>
          <a:xfrm rot="10800000" flipH="1">
            <a:off x="-123825" y="1058975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Shape 128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Shape 1288"/>
          <p:cNvSpPr/>
          <p:nvPr/>
        </p:nvSpPr>
        <p:spPr>
          <a:xfrm rot="10800000" flipH="1">
            <a:off x="1495424" y="-131649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Shape 1289"/>
          <p:cNvSpPr/>
          <p:nvPr/>
        </p:nvSpPr>
        <p:spPr>
          <a:xfrm rot="10800000" flipH="1">
            <a:off x="327798" y="8892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0" name="Shape 1290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1291" name="Shape 1291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3" name="Shape 1293"/>
          <p:cNvSpPr/>
          <p:nvPr/>
        </p:nvSpPr>
        <p:spPr>
          <a:xfrm>
            <a:off x="203100" y="12701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4" name="Shape 1294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1295" name="Shape 1295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3" name="Shape 1303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1304" name="Shape 1304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8" name="Shape 1308"/>
          <p:cNvGrpSpPr/>
          <p:nvPr/>
        </p:nvGrpSpPr>
        <p:grpSpPr>
          <a:xfrm rot="10800000" flipH="1">
            <a:off x="7663685" y="3682710"/>
            <a:ext cx="1034724" cy="895485"/>
            <a:chOff x="238125" y="1431100"/>
            <a:chExt cx="3296350" cy="2852775"/>
          </a:xfrm>
        </p:grpSpPr>
        <p:sp>
          <p:nvSpPr>
            <p:cNvPr id="1309" name="Shape 1309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Shape 1327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1" name="Shape 1391"/>
          <p:cNvSpPr/>
          <p:nvPr/>
        </p:nvSpPr>
        <p:spPr>
          <a:xfrm rot="10800000" flipH="1">
            <a:off x="8486774" y="42307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Shape 1392"/>
          <p:cNvSpPr/>
          <p:nvPr/>
        </p:nvSpPr>
        <p:spPr>
          <a:xfrm rot="10800000" flipH="1">
            <a:off x="8124824" y="461569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Shape 1393"/>
          <p:cNvSpPr/>
          <p:nvPr/>
        </p:nvSpPr>
        <p:spPr>
          <a:xfrm rot="10800000" flipH="1">
            <a:off x="7821346" y="2935399"/>
            <a:ext cx="819898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Shape 1394"/>
          <p:cNvSpPr/>
          <p:nvPr/>
        </p:nvSpPr>
        <p:spPr>
          <a:xfrm rot="10800000" flipH="1">
            <a:off x="8486775" y="351217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Shape 1395"/>
          <p:cNvSpPr/>
          <p:nvPr/>
        </p:nvSpPr>
        <p:spPr>
          <a:xfrm>
            <a:off x="8772688" y="446180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6" name="Shape 139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397" name="Shape 139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3" name="Shape 1403"/>
          <p:cNvSpPr/>
          <p:nvPr/>
        </p:nvSpPr>
        <p:spPr>
          <a:xfrm>
            <a:off x="8081325" y="3153875"/>
            <a:ext cx="299951" cy="272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嘉義黑蚵松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歡迎來到甲帕利帕</a:t>
            </a:r>
          </a:p>
        </p:txBody>
      </p:sp>
      <p:sp>
        <p:nvSpPr>
          <p:cNvPr id="1409" name="Shape 1409"/>
          <p:cNvSpPr txBox="1"/>
          <p:nvPr/>
        </p:nvSpPr>
        <p:spPr>
          <a:xfrm>
            <a:off x="2364150" y="3206950"/>
            <a:ext cx="4415700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1600" b="1">
                <a:solidFill>
                  <a:srgbClr val="FFFFFF"/>
                </a:solidFill>
              </a:rPr>
              <a:t>楊昌憲、李映澤、溫世康、何智閔、王昱程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2058949" y="832632"/>
            <a:ext cx="1142039" cy="998724"/>
            <a:chOff x="467257" y="1491216"/>
            <a:chExt cx="1656000" cy="1440000"/>
          </a:xfrm>
        </p:grpSpPr>
        <p:sp>
          <p:nvSpPr>
            <p:cNvPr id="2" name="六邊形 1"/>
            <p:cNvSpPr/>
            <p:nvPr/>
          </p:nvSpPr>
          <p:spPr>
            <a:xfrm>
              <a:off x="467257" y="1491216"/>
              <a:ext cx="1656000" cy="1440000"/>
            </a:xfrm>
            <a:prstGeom prst="hexagon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「高應大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91" y="1648517"/>
              <a:ext cx="1311132" cy="1125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群組 3"/>
          <p:cNvGrpSpPr/>
          <p:nvPr/>
        </p:nvGrpSpPr>
        <p:grpSpPr>
          <a:xfrm>
            <a:off x="1997766" y="3929390"/>
            <a:ext cx="1203222" cy="1102998"/>
            <a:chOff x="456674" y="2652027"/>
            <a:chExt cx="1656000" cy="1440000"/>
          </a:xfrm>
          <a:noFill/>
        </p:grpSpPr>
        <p:sp>
          <p:nvSpPr>
            <p:cNvPr id="9" name="六邊形 8"/>
            <p:cNvSpPr/>
            <p:nvPr/>
          </p:nvSpPr>
          <p:spPr>
            <a:xfrm>
              <a:off x="456674" y="2652027"/>
              <a:ext cx="1656000" cy="1440000"/>
            </a:xfrm>
            <a:prstGeom prst="hexagon">
              <a:avLst/>
            </a:prstGeom>
            <a:grpFill/>
            <a:ln>
              <a:solidFill>
                <a:srgbClr val="1847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8" name="Picture 4" descr="「台科大」的圖片搜尋結果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108" y="2861524"/>
              <a:ext cx="995131" cy="1021005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群組 4"/>
          <p:cNvGrpSpPr/>
          <p:nvPr/>
        </p:nvGrpSpPr>
        <p:grpSpPr>
          <a:xfrm>
            <a:off x="6440555" y="3929390"/>
            <a:ext cx="1081675" cy="887063"/>
            <a:chOff x="7084431" y="2898455"/>
            <a:chExt cx="1656000" cy="1440000"/>
          </a:xfrm>
        </p:grpSpPr>
        <p:sp>
          <p:nvSpPr>
            <p:cNvPr id="11" name="六邊形 10"/>
            <p:cNvSpPr/>
            <p:nvPr/>
          </p:nvSpPr>
          <p:spPr>
            <a:xfrm>
              <a:off x="7084431" y="2898455"/>
              <a:ext cx="1656000" cy="1440000"/>
            </a:xfrm>
            <a:prstGeom prst="hexagon">
              <a:avLst/>
            </a:prstGeom>
            <a:noFill/>
            <a:ln>
              <a:solidFill>
                <a:srgbClr val="11C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0" name="Picture 6" descr="「海大」的圖片搜尋結果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7340" y="3066735"/>
              <a:ext cx="1110181" cy="111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群組 6"/>
          <p:cNvGrpSpPr/>
          <p:nvPr/>
        </p:nvGrpSpPr>
        <p:grpSpPr>
          <a:xfrm>
            <a:off x="6112275" y="1287750"/>
            <a:ext cx="1144909" cy="975372"/>
            <a:chOff x="7020593" y="1421524"/>
            <a:chExt cx="1656000" cy="1440000"/>
          </a:xfrm>
          <a:noFill/>
        </p:grpSpPr>
        <p:sp>
          <p:nvSpPr>
            <p:cNvPr id="10" name="六邊形 9"/>
            <p:cNvSpPr/>
            <p:nvPr/>
          </p:nvSpPr>
          <p:spPr>
            <a:xfrm>
              <a:off x="7020593" y="1421524"/>
              <a:ext cx="1656000" cy="1440000"/>
            </a:xfrm>
            <a:prstGeom prst="hexagon">
              <a:avLst/>
            </a:prstGeom>
            <a:grpFill/>
            <a:ln>
              <a:solidFill>
                <a:srgbClr val="1847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2" name="Picture 8" descr="「國北教」的圖片搜尋結果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3230" y="1711623"/>
              <a:ext cx="1088439" cy="999187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Shape 1524"/>
          <p:cNvSpPr txBox="1">
            <a:spLocks noGrp="1"/>
          </p:cNvSpPr>
          <p:nvPr>
            <p:ph type="ctrTitle" idx="4294967295"/>
          </p:nvPr>
        </p:nvSpPr>
        <p:spPr>
          <a:xfrm>
            <a:off x="3888525" y="1279300"/>
            <a:ext cx="49911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zh-TW" sz="6000" dirty="0">
                <a:latin typeface="Trebuchet MS"/>
                <a:ea typeface="Trebuchet MS"/>
                <a:cs typeface="Trebuchet MS"/>
                <a:sym typeface="Trebuchet MS"/>
              </a:rPr>
              <a:t>資料分析</a:t>
            </a:r>
          </a:p>
        </p:txBody>
      </p:sp>
      <p:sp>
        <p:nvSpPr>
          <p:cNvPr id="1525" name="Shape 1525"/>
          <p:cNvSpPr txBox="1">
            <a:spLocks noGrp="1"/>
          </p:cNvSpPr>
          <p:nvPr>
            <p:ph type="subTitle" idx="4294967295"/>
          </p:nvPr>
        </p:nvSpPr>
        <p:spPr>
          <a:xfrm>
            <a:off x="4217175" y="2647078"/>
            <a:ext cx="4333800" cy="7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zh-TW" sz="2400" dirty="0">
                <a:latin typeface="Verdana"/>
                <a:ea typeface="Verdana"/>
                <a:cs typeface="Verdana"/>
                <a:sym typeface="Verdana"/>
              </a:rPr>
              <a:t>from wikipedia</a:t>
            </a:r>
          </a:p>
        </p:txBody>
      </p:sp>
      <p:grpSp>
        <p:nvGrpSpPr>
          <p:cNvPr id="1526" name="Shape 1526"/>
          <p:cNvGrpSpPr/>
          <p:nvPr/>
        </p:nvGrpSpPr>
        <p:grpSpPr>
          <a:xfrm flipH="1">
            <a:off x="659014" y="676998"/>
            <a:ext cx="3112685" cy="2696584"/>
            <a:chOff x="4088875" y="1431100"/>
            <a:chExt cx="3293150" cy="2852925"/>
          </a:xfrm>
        </p:grpSpPr>
        <p:sp>
          <p:nvSpPr>
            <p:cNvPr id="1527" name="Shape 1527"/>
            <p:cNvSpPr/>
            <p:nvPr/>
          </p:nvSpPr>
          <p:spPr>
            <a:xfrm>
              <a:off x="4831475" y="4136025"/>
              <a:ext cx="158100" cy="14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4697075" y="3907525"/>
              <a:ext cx="389700" cy="37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4566025" y="3675675"/>
              <a:ext cx="618300" cy="6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Shape 1530"/>
            <p:cNvSpPr/>
            <p:nvPr/>
          </p:nvSpPr>
          <p:spPr>
            <a:xfrm>
              <a:off x="4434975" y="3447175"/>
              <a:ext cx="846900" cy="8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4300575" y="3218700"/>
              <a:ext cx="1078500" cy="106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4169525" y="2990200"/>
              <a:ext cx="1307100" cy="12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4088875" y="2822200"/>
              <a:ext cx="1482000" cy="146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4102325" y="2761700"/>
              <a:ext cx="1566000" cy="15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4139275" y="2697875"/>
              <a:ext cx="1626300" cy="1586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4172900" y="2637375"/>
              <a:ext cx="1690200" cy="164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4209850" y="2576900"/>
              <a:ext cx="1750800" cy="170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4243450" y="2513050"/>
              <a:ext cx="1814400" cy="177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4280425" y="2452575"/>
              <a:ext cx="1875000" cy="183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14025" y="2392100"/>
              <a:ext cx="1935600" cy="189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4350975" y="2328250"/>
              <a:ext cx="1995900" cy="19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4384575" y="2267775"/>
              <a:ext cx="2059800" cy="201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4421550" y="2207275"/>
              <a:ext cx="2120400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4458500" y="2146800"/>
              <a:ext cx="2130300" cy="21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4492100" y="2082950"/>
              <a:ext cx="21339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4529075" y="2022475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4562675" y="1962000"/>
              <a:ext cx="21336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4599625" y="18981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4633225" y="1837675"/>
              <a:ext cx="21339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4670200" y="1777175"/>
              <a:ext cx="21303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4707150" y="17133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Shape 1552"/>
            <p:cNvSpPr/>
            <p:nvPr/>
          </p:nvSpPr>
          <p:spPr>
            <a:xfrm>
              <a:off x="4740750" y="16528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Shape 1553"/>
            <p:cNvSpPr/>
            <p:nvPr/>
          </p:nvSpPr>
          <p:spPr>
            <a:xfrm>
              <a:off x="4777725" y="1592375"/>
              <a:ext cx="21303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4811325" y="1531900"/>
              <a:ext cx="21339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4848275" y="14680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4881875" y="1431100"/>
              <a:ext cx="2133900" cy="214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4928925" y="1431100"/>
              <a:ext cx="2120400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5026375" y="1431100"/>
              <a:ext cx="2059800" cy="201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5123825" y="1431100"/>
              <a:ext cx="1995900" cy="19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5221275" y="1431100"/>
              <a:ext cx="1935600" cy="189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5318700" y="1431100"/>
              <a:ext cx="1875000" cy="183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Shape 1562"/>
            <p:cNvSpPr/>
            <p:nvPr/>
          </p:nvSpPr>
          <p:spPr>
            <a:xfrm>
              <a:off x="5416150" y="1431100"/>
              <a:ext cx="1811100" cy="177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Shape 1563"/>
            <p:cNvSpPr/>
            <p:nvPr/>
          </p:nvSpPr>
          <p:spPr>
            <a:xfrm>
              <a:off x="5510250" y="1431100"/>
              <a:ext cx="1754100" cy="170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Shape 1564"/>
            <p:cNvSpPr/>
            <p:nvPr/>
          </p:nvSpPr>
          <p:spPr>
            <a:xfrm>
              <a:off x="5607675" y="1431100"/>
              <a:ext cx="1690200" cy="164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Shape 1565"/>
            <p:cNvSpPr/>
            <p:nvPr/>
          </p:nvSpPr>
          <p:spPr>
            <a:xfrm>
              <a:off x="5705125" y="1431100"/>
              <a:ext cx="1629600" cy="1586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Shape 1566"/>
            <p:cNvSpPr/>
            <p:nvPr/>
          </p:nvSpPr>
          <p:spPr>
            <a:xfrm>
              <a:off x="5802575" y="1431100"/>
              <a:ext cx="1566000" cy="15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Shape 1567"/>
            <p:cNvSpPr/>
            <p:nvPr/>
          </p:nvSpPr>
          <p:spPr>
            <a:xfrm>
              <a:off x="5900025" y="1431100"/>
              <a:ext cx="1482000" cy="146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997475" y="1431100"/>
              <a:ext cx="1307100" cy="12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6094900" y="1431100"/>
              <a:ext cx="1075200" cy="106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Shape 1570"/>
            <p:cNvSpPr/>
            <p:nvPr/>
          </p:nvSpPr>
          <p:spPr>
            <a:xfrm>
              <a:off x="6189000" y="1431100"/>
              <a:ext cx="850200" cy="8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6286450" y="1431100"/>
              <a:ext cx="618300" cy="6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6383900" y="1431100"/>
              <a:ext cx="389700" cy="37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Shape 1573"/>
            <p:cNvSpPr/>
            <p:nvPr/>
          </p:nvSpPr>
          <p:spPr>
            <a:xfrm>
              <a:off x="6481325" y="1431100"/>
              <a:ext cx="158100" cy="14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4" name="Shape 1574"/>
          <p:cNvGrpSpPr/>
          <p:nvPr/>
        </p:nvGrpSpPr>
        <p:grpSpPr>
          <a:xfrm>
            <a:off x="1885582" y="952457"/>
            <a:ext cx="1032657" cy="1032657"/>
            <a:chOff x="6654650" y="3665275"/>
            <a:chExt cx="409200" cy="409200"/>
          </a:xfrm>
        </p:grpSpPr>
        <p:sp>
          <p:nvSpPr>
            <p:cNvPr id="1575" name="Shape 1575"/>
            <p:cNvSpPr/>
            <p:nvPr/>
          </p:nvSpPr>
          <p:spPr>
            <a:xfrm>
              <a:off x="6808525" y="3819150"/>
              <a:ext cx="211800" cy="21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497" y="0"/>
                  </a:moveTo>
                  <a:lnTo>
                    <a:pt x="103745" y="15219"/>
                  </a:lnTo>
                  <a:lnTo>
                    <a:pt x="90605" y="30438"/>
                  </a:lnTo>
                  <a:lnTo>
                    <a:pt x="76771" y="45998"/>
                  </a:lnTo>
                  <a:lnTo>
                    <a:pt x="61550" y="61557"/>
                  </a:lnTo>
                  <a:lnTo>
                    <a:pt x="45989" y="76762"/>
                  </a:lnTo>
                  <a:lnTo>
                    <a:pt x="30428" y="90594"/>
                  </a:lnTo>
                  <a:lnTo>
                    <a:pt x="15221" y="103732"/>
                  </a:lnTo>
                  <a:lnTo>
                    <a:pt x="0" y="115497"/>
                  </a:lnTo>
                  <a:lnTo>
                    <a:pt x="6230" y="117225"/>
                  </a:lnTo>
                  <a:lnTo>
                    <a:pt x="12106" y="118598"/>
                  </a:lnTo>
                  <a:lnTo>
                    <a:pt x="18322" y="119292"/>
                  </a:lnTo>
                  <a:lnTo>
                    <a:pt x="24552" y="119985"/>
                  </a:lnTo>
                  <a:lnTo>
                    <a:pt x="30782" y="119985"/>
                  </a:lnTo>
                  <a:lnTo>
                    <a:pt x="36998" y="119646"/>
                  </a:lnTo>
                  <a:lnTo>
                    <a:pt x="42874" y="118952"/>
                  </a:lnTo>
                  <a:lnTo>
                    <a:pt x="49104" y="117564"/>
                  </a:lnTo>
                  <a:lnTo>
                    <a:pt x="54980" y="116191"/>
                  </a:lnTo>
                  <a:lnTo>
                    <a:pt x="61210" y="114110"/>
                  </a:lnTo>
                  <a:lnTo>
                    <a:pt x="66746" y="111689"/>
                  </a:lnTo>
                  <a:lnTo>
                    <a:pt x="72623" y="108928"/>
                  </a:lnTo>
                  <a:lnTo>
                    <a:pt x="78159" y="105460"/>
                  </a:lnTo>
                  <a:lnTo>
                    <a:pt x="83341" y="102005"/>
                  </a:lnTo>
                  <a:lnTo>
                    <a:pt x="88523" y="97857"/>
                  </a:lnTo>
                  <a:lnTo>
                    <a:pt x="93366" y="93369"/>
                  </a:lnTo>
                  <a:lnTo>
                    <a:pt x="97869" y="88527"/>
                  </a:lnTo>
                  <a:lnTo>
                    <a:pt x="102017" y="83331"/>
                  </a:lnTo>
                  <a:lnTo>
                    <a:pt x="105472" y="78150"/>
                  </a:lnTo>
                  <a:lnTo>
                    <a:pt x="108927" y="72614"/>
                  </a:lnTo>
                  <a:lnTo>
                    <a:pt x="111702" y="66739"/>
                  </a:lnTo>
                  <a:lnTo>
                    <a:pt x="114123" y="61203"/>
                  </a:lnTo>
                  <a:lnTo>
                    <a:pt x="116191" y="54988"/>
                  </a:lnTo>
                  <a:lnTo>
                    <a:pt x="117578" y="49098"/>
                  </a:lnTo>
                  <a:lnTo>
                    <a:pt x="118966" y="42883"/>
                  </a:lnTo>
                  <a:lnTo>
                    <a:pt x="119646" y="37008"/>
                  </a:lnTo>
                  <a:lnTo>
                    <a:pt x="120000" y="30778"/>
                  </a:lnTo>
                  <a:lnTo>
                    <a:pt x="120000" y="24549"/>
                  </a:lnTo>
                  <a:lnTo>
                    <a:pt x="119306" y="18334"/>
                  </a:lnTo>
                  <a:lnTo>
                    <a:pt x="118612" y="12104"/>
                  </a:lnTo>
                  <a:lnTo>
                    <a:pt x="117224" y="6229"/>
                  </a:lnTo>
                  <a:lnTo>
                    <a:pt x="115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6654650" y="3665275"/>
              <a:ext cx="409200" cy="40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584" y="12362"/>
                  </a:moveTo>
                  <a:lnTo>
                    <a:pt x="100295" y="12722"/>
                  </a:lnTo>
                  <a:lnTo>
                    <a:pt x="101014" y="12898"/>
                  </a:lnTo>
                  <a:lnTo>
                    <a:pt x="101549" y="13433"/>
                  </a:lnTo>
                  <a:lnTo>
                    <a:pt x="101909" y="13976"/>
                  </a:lnTo>
                  <a:lnTo>
                    <a:pt x="102268" y="14511"/>
                  </a:lnTo>
                  <a:lnTo>
                    <a:pt x="102444" y="15230"/>
                  </a:lnTo>
                  <a:lnTo>
                    <a:pt x="102627" y="15941"/>
                  </a:lnTo>
                  <a:lnTo>
                    <a:pt x="102627" y="17737"/>
                  </a:lnTo>
                  <a:lnTo>
                    <a:pt x="102092" y="19703"/>
                  </a:lnTo>
                  <a:lnTo>
                    <a:pt x="101373" y="22210"/>
                  </a:lnTo>
                  <a:lnTo>
                    <a:pt x="100295" y="24718"/>
                  </a:lnTo>
                  <a:lnTo>
                    <a:pt x="98865" y="27585"/>
                  </a:lnTo>
                  <a:lnTo>
                    <a:pt x="97076" y="30628"/>
                  </a:lnTo>
                  <a:lnTo>
                    <a:pt x="95279" y="28656"/>
                  </a:lnTo>
                  <a:lnTo>
                    <a:pt x="93490" y="26507"/>
                  </a:lnTo>
                  <a:lnTo>
                    <a:pt x="90982" y="24183"/>
                  </a:lnTo>
                  <a:lnTo>
                    <a:pt x="88298" y="22210"/>
                  </a:lnTo>
                  <a:lnTo>
                    <a:pt x="85614" y="20245"/>
                  </a:lnTo>
                  <a:lnTo>
                    <a:pt x="82923" y="18632"/>
                  </a:lnTo>
                  <a:lnTo>
                    <a:pt x="86150" y="16659"/>
                  </a:lnTo>
                  <a:lnTo>
                    <a:pt x="89369" y="15046"/>
                  </a:lnTo>
                  <a:lnTo>
                    <a:pt x="92060" y="13792"/>
                  </a:lnTo>
                  <a:lnTo>
                    <a:pt x="94744" y="12898"/>
                  </a:lnTo>
                  <a:lnTo>
                    <a:pt x="96893" y="12362"/>
                  </a:lnTo>
                  <a:close/>
                  <a:moveTo>
                    <a:pt x="71285" y="26331"/>
                  </a:moveTo>
                  <a:lnTo>
                    <a:pt x="71821" y="26507"/>
                  </a:lnTo>
                  <a:lnTo>
                    <a:pt x="72715" y="27226"/>
                  </a:lnTo>
                  <a:lnTo>
                    <a:pt x="73434" y="28120"/>
                  </a:lnTo>
                  <a:lnTo>
                    <a:pt x="73610" y="28656"/>
                  </a:lnTo>
                  <a:lnTo>
                    <a:pt x="73610" y="29198"/>
                  </a:lnTo>
                  <a:lnTo>
                    <a:pt x="73610" y="29734"/>
                  </a:lnTo>
                  <a:lnTo>
                    <a:pt x="73434" y="30269"/>
                  </a:lnTo>
                  <a:lnTo>
                    <a:pt x="72715" y="31164"/>
                  </a:lnTo>
                  <a:lnTo>
                    <a:pt x="71821" y="31882"/>
                  </a:lnTo>
                  <a:lnTo>
                    <a:pt x="71285" y="32058"/>
                  </a:lnTo>
                  <a:lnTo>
                    <a:pt x="70207" y="32058"/>
                  </a:lnTo>
                  <a:lnTo>
                    <a:pt x="69672" y="31882"/>
                  </a:lnTo>
                  <a:lnTo>
                    <a:pt x="68777" y="31164"/>
                  </a:lnTo>
                  <a:lnTo>
                    <a:pt x="68059" y="30269"/>
                  </a:lnTo>
                  <a:lnTo>
                    <a:pt x="67883" y="29734"/>
                  </a:lnTo>
                  <a:lnTo>
                    <a:pt x="67883" y="29198"/>
                  </a:lnTo>
                  <a:lnTo>
                    <a:pt x="67883" y="28656"/>
                  </a:lnTo>
                  <a:lnTo>
                    <a:pt x="68059" y="28120"/>
                  </a:lnTo>
                  <a:lnTo>
                    <a:pt x="68777" y="27226"/>
                  </a:lnTo>
                  <a:lnTo>
                    <a:pt x="69672" y="26507"/>
                  </a:lnTo>
                  <a:lnTo>
                    <a:pt x="70207" y="26331"/>
                  </a:lnTo>
                  <a:close/>
                  <a:moveTo>
                    <a:pt x="60000" y="24359"/>
                  </a:moveTo>
                  <a:lnTo>
                    <a:pt x="60894" y="24542"/>
                  </a:lnTo>
                  <a:lnTo>
                    <a:pt x="61613" y="24718"/>
                  </a:lnTo>
                  <a:lnTo>
                    <a:pt x="62331" y="25077"/>
                  </a:lnTo>
                  <a:lnTo>
                    <a:pt x="63043" y="25613"/>
                  </a:lnTo>
                  <a:lnTo>
                    <a:pt x="63585" y="26331"/>
                  </a:lnTo>
                  <a:lnTo>
                    <a:pt x="63937" y="27050"/>
                  </a:lnTo>
                  <a:lnTo>
                    <a:pt x="64297" y="27761"/>
                  </a:lnTo>
                  <a:lnTo>
                    <a:pt x="64297" y="28656"/>
                  </a:lnTo>
                  <a:lnTo>
                    <a:pt x="64297" y="29558"/>
                  </a:lnTo>
                  <a:lnTo>
                    <a:pt x="63937" y="30452"/>
                  </a:lnTo>
                  <a:lnTo>
                    <a:pt x="63585" y="31164"/>
                  </a:lnTo>
                  <a:lnTo>
                    <a:pt x="63043" y="31706"/>
                  </a:lnTo>
                  <a:lnTo>
                    <a:pt x="62331" y="32241"/>
                  </a:lnTo>
                  <a:lnTo>
                    <a:pt x="61613" y="32601"/>
                  </a:lnTo>
                  <a:lnTo>
                    <a:pt x="60894" y="32960"/>
                  </a:lnTo>
                  <a:lnTo>
                    <a:pt x="59105" y="32960"/>
                  </a:lnTo>
                  <a:lnTo>
                    <a:pt x="58386" y="32601"/>
                  </a:lnTo>
                  <a:lnTo>
                    <a:pt x="57675" y="32241"/>
                  </a:lnTo>
                  <a:lnTo>
                    <a:pt x="56956" y="31706"/>
                  </a:lnTo>
                  <a:lnTo>
                    <a:pt x="56421" y="31164"/>
                  </a:lnTo>
                  <a:lnTo>
                    <a:pt x="56062" y="30452"/>
                  </a:lnTo>
                  <a:lnTo>
                    <a:pt x="55702" y="29558"/>
                  </a:lnTo>
                  <a:lnTo>
                    <a:pt x="55702" y="28656"/>
                  </a:lnTo>
                  <a:lnTo>
                    <a:pt x="55702" y="27761"/>
                  </a:lnTo>
                  <a:lnTo>
                    <a:pt x="56062" y="27050"/>
                  </a:lnTo>
                  <a:lnTo>
                    <a:pt x="56421" y="26331"/>
                  </a:lnTo>
                  <a:lnTo>
                    <a:pt x="56956" y="25613"/>
                  </a:lnTo>
                  <a:lnTo>
                    <a:pt x="57675" y="25077"/>
                  </a:lnTo>
                  <a:lnTo>
                    <a:pt x="58386" y="24718"/>
                  </a:lnTo>
                  <a:lnTo>
                    <a:pt x="59105" y="24542"/>
                  </a:lnTo>
                  <a:lnTo>
                    <a:pt x="60000" y="24359"/>
                  </a:lnTo>
                  <a:close/>
                  <a:moveTo>
                    <a:pt x="66629" y="34925"/>
                  </a:moveTo>
                  <a:lnTo>
                    <a:pt x="67164" y="35109"/>
                  </a:lnTo>
                  <a:lnTo>
                    <a:pt x="68059" y="35820"/>
                  </a:lnTo>
                  <a:lnTo>
                    <a:pt x="68594" y="36714"/>
                  </a:lnTo>
                  <a:lnTo>
                    <a:pt x="68777" y="37257"/>
                  </a:lnTo>
                  <a:lnTo>
                    <a:pt x="68777" y="37792"/>
                  </a:lnTo>
                  <a:lnTo>
                    <a:pt x="68777" y="38328"/>
                  </a:lnTo>
                  <a:lnTo>
                    <a:pt x="68594" y="38870"/>
                  </a:lnTo>
                  <a:lnTo>
                    <a:pt x="68059" y="39765"/>
                  </a:lnTo>
                  <a:lnTo>
                    <a:pt x="67164" y="40476"/>
                  </a:lnTo>
                  <a:lnTo>
                    <a:pt x="66629" y="40659"/>
                  </a:lnTo>
                  <a:lnTo>
                    <a:pt x="65375" y="40659"/>
                  </a:lnTo>
                  <a:lnTo>
                    <a:pt x="64839" y="40476"/>
                  </a:lnTo>
                  <a:lnTo>
                    <a:pt x="63937" y="39765"/>
                  </a:lnTo>
                  <a:lnTo>
                    <a:pt x="63402" y="38870"/>
                  </a:lnTo>
                  <a:lnTo>
                    <a:pt x="63226" y="38328"/>
                  </a:lnTo>
                  <a:lnTo>
                    <a:pt x="63043" y="37792"/>
                  </a:lnTo>
                  <a:lnTo>
                    <a:pt x="63226" y="37257"/>
                  </a:lnTo>
                  <a:lnTo>
                    <a:pt x="63402" y="36714"/>
                  </a:lnTo>
                  <a:lnTo>
                    <a:pt x="63937" y="35820"/>
                  </a:lnTo>
                  <a:lnTo>
                    <a:pt x="64839" y="35109"/>
                  </a:lnTo>
                  <a:lnTo>
                    <a:pt x="65375" y="34925"/>
                  </a:lnTo>
                  <a:close/>
                  <a:moveTo>
                    <a:pt x="18626" y="82925"/>
                  </a:moveTo>
                  <a:lnTo>
                    <a:pt x="20239" y="85609"/>
                  </a:lnTo>
                  <a:lnTo>
                    <a:pt x="22212" y="88293"/>
                  </a:lnTo>
                  <a:lnTo>
                    <a:pt x="24184" y="90984"/>
                  </a:lnTo>
                  <a:lnTo>
                    <a:pt x="26509" y="93492"/>
                  </a:lnTo>
                  <a:lnTo>
                    <a:pt x="28658" y="95281"/>
                  </a:lnTo>
                  <a:lnTo>
                    <a:pt x="30630" y="97070"/>
                  </a:lnTo>
                  <a:lnTo>
                    <a:pt x="27587" y="98859"/>
                  </a:lnTo>
                  <a:lnTo>
                    <a:pt x="24720" y="100296"/>
                  </a:lnTo>
                  <a:lnTo>
                    <a:pt x="22212" y="101367"/>
                  </a:lnTo>
                  <a:lnTo>
                    <a:pt x="19704" y="102086"/>
                  </a:lnTo>
                  <a:lnTo>
                    <a:pt x="17731" y="102621"/>
                  </a:lnTo>
                  <a:lnTo>
                    <a:pt x="15942" y="102621"/>
                  </a:lnTo>
                  <a:lnTo>
                    <a:pt x="15223" y="102445"/>
                  </a:lnTo>
                  <a:lnTo>
                    <a:pt x="14512" y="102262"/>
                  </a:lnTo>
                  <a:lnTo>
                    <a:pt x="13969" y="101902"/>
                  </a:lnTo>
                  <a:lnTo>
                    <a:pt x="13434" y="101550"/>
                  </a:lnTo>
                  <a:lnTo>
                    <a:pt x="12899" y="101008"/>
                  </a:lnTo>
                  <a:lnTo>
                    <a:pt x="12715" y="100296"/>
                  </a:lnTo>
                  <a:lnTo>
                    <a:pt x="12363" y="99578"/>
                  </a:lnTo>
                  <a:lnTo>
                    <a:pt x="12363" y="98859"/>
                  </a:lnTo>
                  <a:lnTo>
                    <a:pt x="12363" y="96894"/>
                  </a:lnTo>
                  <a:lnTo>
                    <a:pt x="12899" y="94746"/>
                  </a:lnTo>
                  <a:lnTo>
                    <a:pt x="13793" y="92054"/>
                  </a:lnTo>
                  <a:lnTo>
                    <a:pt x="15047" y="89371"/>
                  </a:lnTo>
                  <a:lnTo>
                    <a:pt x="16660" y="86144"/>
                  </a:lnTo>
                  <a:lnTo>
                    <a:pt x="18626" y="82925"/>
                  </a:lnTo>
                  <a:close/>
                  <a:moveTo>
                    <a:pt x="112652" y="7"/>
                  </a:moveTo>
                  <a:lnTo>
                    <a:pt x="110686" y="183"/>
                  </a:lnTo>
                  <a:lnTo>
                    <a:pt x="108538" y="542"/>
                  </a:lnTo>
                  <a:lnTo>
                    <a:pt x="106206" y="1261"/>
                  </a:lnTo>
                  <a:lnTo>
                    <a:pt x="103698" y="2155"/>
                  </a:lnTo>
                  <a:lnTo>
                    <a:pt x="101014" y="3226"/>
                  </a:lnTo>
                  <a:lnTo>
                    <a:pt x="98147" y="4480"/>
                  </a:lnTo>
                  <a:lnTo>
                    <a:pt x="95279" y="6093"/>
                  </a:lnTo>
                  <a:lnTo>
                    <a:pt x="92236" y="7706"/>
                  </a:lnTo>
                  <a:lnTo>
                    <a:pt x="85790" y="11827"/>
                  </a:lnTo>
                  <a:lnTo>
                    <a:pt x="78809" y="16659"/>
                  </a:lnTo>
                  <a:lnTo>
                    <a:pt x="75582" y="15406"/>
                  </a:lnTo>
                  <a:lnTo>
                    <a:pt x="72180" y="14335"/>
                  </a:lnTo>
                  <a:lnTo>
                    <a:pt x="68777" y="13616"/>
                  </a:lnTo>
                  <a:lnTo>
                    <a:pt x="65375" y="13081"/>
                  </a:lnTo>
                  <a:lnTo>
                    <a:pt x="61972" y="12722"/>
                  </a:lnTo>
                  <a:lnTo>
                    <a:pt x="58386" y="12722"/>
                  </a:lnTo>
                  <a:lnTo>
                    <a:pt x="54984" y="13081"/>
                  </a:lnTo>
                  <a:lnTo>
                    <a:pt x="51581" y="13433"/>
                  </a:lnTo>
                  <a:lnTo>
                    <a:pt x="48178" y="14152"/>
                  </a:lnTo>
                  <a:lnTo>
                    <a:pt x="44776" y="15230"/>
                  </a:lnTo>
                  <a:lnTo>
                    <a:pt x="41557" y="16483"/>
                  </a:lnTo>
                  <a:lnTo>
                    <a:pt x="38330" y="17913"/>
                  </a:lnTo>
                  <a:lnTo>
                    <a:pt x="35103" y="19703"/>
                  </a:lnTo>
                  <a:lnTo>
                    <a:pt x="32243" y="21851"/>
                  </a:lnTo>
                  <a:lnTo>
                    <a:pt x="29376" y="24000"/>
                  </a:lnTo>
                  <a:lnTo>
                    <a:pt x="26509" y="26507"/>
                  </a:lnTo>
                  <a:lnTo>
                    <a:pt x="24001" y="29374"/>
                  </a:lnTo>
                  <a:lnTo>
                    <a:pt x="21852" y="32241"/>
                  </a:lnTo>
                  <a:lnTo>
                    <a:pt x="19704" y="35109"/>
                  </a:lnTo>
                  <a:lnTo>
                    <a:pt x="17914" y="38328"/>
                  </a:lnTo>
                  <a:lnTo>
                    <a:pt x="16477" y="41554"/>
                  </a:lnTo>
                  <a:lnTo>
                    <a:pt x="15223" y="44780"/>
                  </a:lnTo>
                  <a:lnTo>
                    <a:pt x="14153" y="48183"/>
                  </a:lnTo>
                  <a:lnTo>
                    <a:pt x="13434" y="51585"/>
                  </a:lnTo>
                  <a:lnTo>
                    <a:pt x="13075" y="54988"/>
                  </a:lnTo>
                  <a:lnTo>
                    <a:pt x="12715" y="58390"/>
                  </a:lnTo>
                  <a:lnTo>
                    <a:pt x="12715" y="61968"/>
                  </a:lnTo>
                  <a:lnTo>
                    <a:pt x="13075" y="65371"/>
                  </a:lnTo>
                  <a:lnTo>
                    <a:pt x="13617" y="68773"/>
                  </a:lnTo>
                  <a:lnTo>
                    <a:pt x="14329" y="72175"/>
                  </a:lnTo>
                  <a:lnTo>
                    <a:pt x="15406" y="75578"/>
                  </a:lnTo>
                  <a:lnTo>
                    <a:pt x="16660" y="78804"/>
                  </a:lnTo>
                  <a:lnTo>
                    <a:pt x="11821" y="85785"/>
                  </a:lnTo>
                  <a:lnTo>
                    <a:pt x="7707" y="92238"/>
                  </a:lnTo>
                  <a:lnTo>
                    <a:pt x="6093" y="95281"/>
                  </a:lnTo>
                  <a:lnTo>
                    <a:pt x="4480" y="98148"/>
                  </a:lnTo>
                  <a:lnTo>
                    <a:pt x="3226" y="101008"/>
                  </a:lnTo>
                  <a:lnTo>
                    <a:pt x="2148" y="103699"/>
                  </a:lnTo>
                  <a:lnTo>
                    <a:pt x="1253" y="106207"/>
                  </a:lnTo>
                  <a:lnTo>
                    <a:pt x="542" y="108531"/>
                  </a:lnTo>
                  <a:lnTo>
                    <a:pt x="183" y="110680"/>
                  </a:lnTo>
                  <a:lnTo>
                    <a:pt x="0" y="112652"/>
                  </a:lnTo>
                  <a:lnTo>
                    <a:pt x="0" y="114265"/>
                  </a:lnTo>
                  <a:lnTo>
                    <a:pt x="359" y="115871"/>
                  </a:lnTo>
                  <a:lnTo>
                    <a:pt x="901" y="117125"/>
                  </a:lnTo>
                  <a:lnTo>
                    <a:pt x="1796" y="118203"/>
                  </a:lnTo>
                  <a:lnTo>
                    <a:pt x="2507" y="118922"/>
                  </a:lnTo>
                  <a:lnTo>
                    <a:pt x="3585" y="119457"/>
                  </a:lnTo>
                  <a:lnTo>
                    <a:pt x="4656" y="119816"/>
                  </a:lnTo>
                  <a:lnTo>
                    <a:pt x="5910" y="119992"/>
                  </a:lnTo>
                  <a:lnTo>
                    <a:pt x="8601" y="119992"/>
                  </a:lnTo>
                  <a:lnTo>
                    <a:pt x="10215" y="119633"/>
                  </a:lnTo>
                  <a:lnTo>
                    <a:pt x="12004" y="119281"/>
                  </a:lnTo>
                  <a:lnTo>
                    <a:pt x="15766" y="118203"/>
                  </a:lnTo>
                  <a:lnTo>
                    <a:pt x="19880" y="116414"/>
                  </a:lnTo>
                  <a:lnTo>
                    <a:pt x="24360" y="114265"/>
                  </a:lnTo>
                  <a:lnTo>
                    <a:pt x="29017" y="111398"/>
                  </a:lnTo>
                  <a:lnTo>
                    <a:pt x="34209" y="108172"/>
                  </a:lnTo>
                  <a:lnTo>
                    <a:pt x="39401" y="104593"/>
                  </a:lnTo>
                  <a:lnTo>
                    <a:pt x="44959" y="100472"/>
                  </a:lnTo>
                  <a:lnTo>
                    <a:pt x="50686" y="96000"/>
                  </a:lnTo>
                  <a:lnTo>
                    <a:pt x="56597" y="91160"/>
                  </a:lnTo>
                  <a:lnTo>
                    <a:pt x="62507" y="85968"/>
                  </a:lnTo>
                  <a:lnTo>
                    <a:pt x="68418" y="80417"/>
                  </a:lnTo>
                  <a:lnTo>
                    <a:pt x="74505" y="74507"/>
                  </a:lnTo>
                  <a:lnTo>
                    <a:pt x="80415" y="68414"/>
                  </a:lnTo>
                  <a:lnTo>
                    <a:pt x="85966" y="62504"/>
                  </a:lnTo>
                  <a:lnTo>
                    <a:pt x="91165" y="56593"/>
                  </a:lnTo>
                  <a:lnTo>
                    <a:pt x="95998" y="50683"/>
                  </a:lnTo>
                  <a:lnTo>
                    <a:pt x="100479" y="44956"/>
                  </a:lnTo>
                  <a:lnTo>
                    <a:pt x="104593" y="39406"/>
                  </a:lnTo>
                  <a:lnTo>
                    <a:pt x="108178" y="34214"/>
                  </a:lnTo>
                  <a:lnTo>
                    <a:pt x="111405" y="29015"/>
                  </a:lnTo>
                  <a:lnTo>
                    <a:pt x="114265" y="24359"/>
                  </a:lnTo>
                  <a:lnTo>
                    <a:pt x="116414" y="19886"/>
                  </a:lnTo>
                  <a:lnTo>
                    <a:pt x="118210" y="15765"/>
                  </a:lnTo>
                  <a:lnTo>
                    <a:pt x="119281" y="12003"/>
                  </a:lnTo>
                  <a:lnTo>
                    <a:pt x="119640" y="10214"/>
                  </a:lnTo>
                  <a:lnTo>
                    <a:pt x="120000" y="8601"/>
                  </a:lnTo>
                  <a:lnTo>
                    <a:pt x="120000" y="7171"/>
                  </a:lnTo>
                  <a:lnTo>
                    <a:pt x="120000" y="5917"/>
                  </a:lnTo>
                  <a:lnTo>
                    <a:pt x="119816" y="4663"/>
                  </a:lnTo>
                  <a:lnTo>
                    <a:pt x="119464" y="3585"/>
                  </a:lnTo>
                  <a:lnTo>
                    <a:pt x="118922" y="2515"/>
                  </a:lnTo>
                  <a:lnTo>
                    <a:pt x="118210" y="1796"/>
                  </a:lnTo>
                  <a:lnTo>
                    <a:pt x="117132" y="901"/>
                  </a:lnTo>
                  <a:lnTo>
                    <a:pt x="115878" y="366"/>
                  </a:lnTo>
                  <a:lnTo>
                    <a:pt x="11426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7" name="Shape 1577"/>
          <p:cNvGrpSpPr/>
          <p:nvPr/>
        </p:nvGrpSpPr>
        <p:grpSpPr>
          <a:xfrm rot="-731899">
            <a:off x="1604808" y="2201967"/>
            <a:ext cx="688719" cy="688806"/>
            <a:chOff x="570875" y="4322250"/>
            <a:chExt cx="443400" cy="443400"/>
          </a:xfrm>
        </p:grpSpPr>
        <p:sp>
          <p:nvSpPr>
            <p:cNvPr id="1578" name="Shape 1578"/>
            <p:cNvSpPr/>
            <p:nvPr/>
          </p:nvSpPr>
          <p:spPr>
            <a:xfrm>
              <a:off x="570875" y="4322250"/>
              <a:ext cx="443400" cy="443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592" y="18352"/>
                  </a:moveTo>
                  <a:lnTo>
                    <a:pt x="89912" y="18514"/>
                  </a:lnTo>
                  <a:lnTo>
                    <a:pt x="91400" y="18846"/>
                  </a:lnTo>
                  <a:lnTo>
                    <a:pt x="92727" y="19340"/>
                  </a:lnTo>
                  <a:lnTo>
                    <a:pt x="93884" y="20003"/>
                  </a:lnTo>
                  <a:lnTo>
                    <a:pt x="95204" y="20666"/>
                  </a:lnTo>
                  <a:lnTo>
                    <a:pt x="96361" y="21492"/>
                  </a:lnTo>
                  <a:lnTo>
                    <a:pt x="97518" y="22486"/>
                  </a:lnTo>
                  <a:lnTo>
                    <a:pt x="98506" y="23637"/>
                  </a:lnTo>
                  <a:lnTo>
                    <a:pt x="99339" y="24794"/>
                  </a:lnTo>
                  <a:lnTo>
                    <a:pt x="99995" y="26120"/>
                  </a:lnTo>
                  <a:lnTo>
                    <a:pt x="100658" y="27277"/>
                  </a:lnTo>
                  <a:lnTo>
                    <a:pt x="101152" y="28597"/>
                  </a:lnTo>
                  <a:lnTo>
                    <a:pt x="101484" y="30086"/>
                  </a:lnTo>
                  <a:lnTo>
                    <a:pt x="101653" y="31405"/>
                  </a:lnTo>
                  <a:lnTo>
                    <a:pt x="101653" y="32894"/>
                  </a:lnTo>
                  <a:lnTo>
                    <a:pt x="101653" y="34220"/>
                  </a:lnTo>
                  <a:lnTo>
                    <a:pt x="101484" y="35540"/>
                  </a:lnTo>
                  <a:lnTo>
                    <a:pt x="101152" y="37029"/>
                  </a:lnTo>
                  <a:lnTo>
                    <a:pt x="100658" y="38348"/>
                  </a:lnTo>
                  <a:lnTo>
                    <a:pt x="99995" y="39506"/>
                  </a:lnTo>
                  <a:lnTo>
                    <a:pt x="99339" y="40825"/>
                  </a:lnTo>
                  <a:lnTo>
                    <a:pt x="98506" y="41982"/>
                  </a:lnTo>
                  <a:lnTo>
                    <a:pt x="97518" y="43139"/>
                  </a:lnTo>
                  <a:lnTo>
                    <a:pt x="90906" y="49588"/>
                  </a:lnTo>
                  <a:lnTo>
                    <a:pt x="90081" y="50252"/>
                  </a:lnTo>
                  <a:lnTo>
                    <a:pt x="89255" y="50746"/>
                  </a:lnTo>
                  <a:lnTo>
                    <a:pt x="88260" y="51077"/>
                  </a:lnTo>
                  <a:lnTo>
                    <a:pt x="87103" y="51240"/>
                  </a:lnTo>
                  <a:lnTo>
                    <a:pt x="86115" y="51077"/>
                  </a:lnTo>
                  <a:lnTo>
                    <a:pt x="85120" y="50746"/>
                  </a:lnTo>
                  <a:lnTo>
                    <a:pt x="84295" y="50252"/>
                  </a:lnTo>
                  <a:lnTo>
                    <a:pt x="83469" y="49588"/>
                  </a:lnTo>
                  <a:lnTo>
                    <a:pt x="70415" y="36528"/>
                  </a:lnTo>
                  <a:lnTo>
                    <a:pt x="69751" y="35702"/>
                  </a:lnTo>
                  <a:lnTo>
                    <a:pt x="69257" y="34877"/>
                  </a:lnTo>
                  <a:lnTo>
                    <a:pt x="68926" y="33889"/>
                  </a:lnTo>
                  <a:lnTo>
                    <a:pt x="68757" y="32894"/>
                  </a:lnTo>
                  <a:lnTo>
                    <a:pt x="68926" y="31737"/>
                  </a:lnTo>
                  <a:lnTo>
                    <a:pt x="69257" y="30749"/>
                  </a:lnTo>
                  <a:lnTo>
                    <a:pt x="69751" y="29923"/>
                  </a:lnTo>
                  <a:lnTo>
                    <a:pt x="70415" y="29091"/>
                  </a:lnTo>
                  <a:lnTo>
                    <a:pt x="76857" y="22486"/>
                  </a:lnTo>
                  <a:lnTo>
                    <a:pt x="78014" y="21492"/>
                  </a:lnTo>
                  <a:lnTo>
                    <a:pt x="79172" y="20666"/>
                  </a:lnTo>
                  <a:lnTo>
                    <a:pt x="80491" y="20003"/>
                  </a:lnTo>
                  <a:lnTo>
                    <a:pt x="81648" y="19340"/>
                  </a:lnTo>
                  <a:lnTo>
                    <a:pt x="82975" y="18846"/>
                  </a:lnTo>
                  <a:lnTo>
                    <a:pt x="84464" y="18514"/>
                  </a:lnTo>
                  <a:lnTo>
                    <a:pt x="85783" y="18352"/>
                  </a:lnTo>
                  <a:close/>
                  <a:moveTo>
                    <a:pt x="56690" y="60003"/>
                  </a:moveTo>
                  <a:lnTo>
                    <a:pt x="57353" y="60165"/>
                  </a:lnTo>
                  <a:lnTo>
                    <a:pt x="57847" y="60328"/>
                  </a:lnTo>
                  <a:lnTo>
                    <a:pt x="58511" y="60659"/>
                  </a:lnTo>
                  <a:lnTo>
                    <a:pt x="59005" y="60991"/>
                  </a:lnTo>
                  <a:lnTo>
                    <a:pt x="59336" y="61485"/>
                  </a:lnTo>
                  <a:lnTo>
                    <a:pt x="59668" y="62148"/>
                  </a:lnTo>
                  <a:lnTo>
                    <a:pt x="59830" y="62642"/>
                  </a:lnTo>
                  <a:lnTo>
                    <a:pt x="60000" y="63305"/>
                  </a:lnTo>
                  <a:lnTo>
                    <a:pt x="59830" y="63968"/>
                  </a:lnTo>
                  <a:lnTo>
                    <a:pt x="59668" y="64625"/>
                  </a:lnTo>
                  <a:lnTo>
                    <a:pt x="59336" y="65126"/>
                  </a:lnTo>
                  <a:lnTo>
                    <a:pt x="59005" y="65620"/>
                  </a:lnTo>
                  <a:lnTo>
                    <a:pt x="41815" y="82808"/>
                  </a:lnTo>
                  <a:lnTo>
                    <a:pt x="41321" y="83302"/>
                  </a:lnTo>
                  <a:lnTo>
                    <a:pt x="40827" y="83633"/>
                  </a:lnTo>
                  <a:lnTo>
                    <a:pt x="40164" y="83796"/>
                  </a:lnTo>
                  <a:lnTo>
                    <a:pt x="38845" y="83796"/>
                  </a:lnTo>
                  <a:lnTo>
                    <a:pt x="38181" y="83633"/>
                  </a:lnTo>
                  <a:lnTo>
                    <a:pt x="37687" y="83302"/>
                  </a:lnTo>
                  <a:lnTo>
                    <a:pt x="37193" y="82808"/>
                  </a:lnTo>
                  <a:lnTo>
                    <a:pt x="36692" y="82314"/>
                  </a:lnTo>
                  <a:lnTo>
                    <a:pt x="36361" y="81813"/>
                  </a:lnTo>
                  <a:lnTo>
                    <a:pt x="36198" y="81157"/>
                  </a:lnTo>
                  <a:lnTo>
                    <a:pt x="36198" y="80493"/>
                  </a:lnTo>
                  <a:lnTo>
                    <a:pt x="36198" y="79830"/>
                  </a:lnTo>
                  <a:lnTo>
                    <a:pt x="36361" y="79174"/>
                  </a:lnTo>
                  <a:lnTo>
                    <a:pt x="36692" y="78673"/>
                  </a:lnTo>
                  <a:lnTo>
                    <a:pt x="37193" y="78179"/>
                  </a:lnTo>
                  <a:lnTo>
                    <a:pt x="54383" y="60991"/>
                  </a:lnTo>
                  <a:lnTo>
                    <a:pt x="54877" y="60659"/>
                  </a:lnTo>
                  <a:lnTo>
                    <a:pt x="55371" y="60328"/>
                  </a:lnTo>
                  <a:lnTo>
                    <a:pt x="56034" y="60165"/>
                  </a:lnTo>
                  <a:lnTo>
                    <a:pt x="56690" y="60003"/>
                  </a:lnTo>
                  <a:close/>
                  <a:moveTo>
                    <a:pt x="100327" y="6"/>
                  </a:moveTo>
                  <a:lnTo>
                    <a:pt x="96692" y="169"/>
                  </a:lnTo>
                  <a:lnTo>
                    <a:pt x="93058" y="338"/>
                  </a:lnTo>
                  <a:lnTo>
                    <a:pt x="89418" y="832"/>
                  </a:lnTo>
                  <a:lnTo>
                    <a:pt x="85783" y="1657"/>
                  </a:lnTo>
                  <a:lnTo>
                    <a:pt x="82312" y="2483"/>
                  </a:lnTo>
                  <a:lnTo>
                    <a:pt x="79009" y="3640"/>
                  </a:lnTo>
                  <a:lnTo>
                    <a:pt x="76032" y="5129"/>
                  </a:lnTo>
                  <a:lnTo>
                    <a:pt x="74543" y="5792"/>
                  </a:lnTo>
                  <a:lnTo>
                    <a:pt x="73385" y="6780"/>
                  </a:lnTo>
                  <a:lnTo>
                    <a:pt x="72066" y="7606"/>
                  </a:lnTo>
                  <a:lnTo>
                    <a:pt x="71071" y="8600"/>
                  </a:lnTo>
                  <a:lnTo>
                    <a:pt x="37518" y="42151"/>
                  </a:lnTo>
                  <a:lnTo>
                    <a:pt x="2646" y="42151"/>
                  </a:lnTo>
                  <a:lnTo>
                    <a:pt x="1658" y="42314"/>
                  </a:lnTo>
                  <a:lnTo>
                    <a:pt x="994" y="42483"/>
                  </a:lnTo>
                  <a:lnTo>
                    <a:pt x="331" y="42815"/>
                  </a:lnTo>
                  <a:lnTo>
                    <a:pt x="0" y="43309"/>
                  </a:lnTo>
                  <a:lnTo>
                    <a:pt x="0" y="43803"/>
                  </a:lnTo>
                  <a:lnTo>
                    <a:pt x="169" y="44466"/>
                  </a:lnTo>
                  <a:lnTo>
                    <a:pt x="500" y="45122"/>
                  </a:lnTo>
                  <a:lnTo>
                    <a:pt x="1157" y="45954"/>
                  </a:lnTo>
                  <a:lnTo>
                    <a:pt x="17520" y="62148"/>
                  </a:lnTo>
                  <a:lnTo>
                    <a:pt x="15375" y="64300"/>
                  </a:lnTo>
                  <a:lnTo>
                    <a:pt x="6449" y="65951"/>
                  </a:lnTo>
                  <a:lnTo>
                    <a:pt x="5454" y="66283"/>
                  </a:lnTo>
                  <a:lnTo>
                    <a:pt x="4628" y="66608"/>
                  </a:lnTo>
                  <a:lnTo>
                    <a:pt x="4134" y="67271"/>
                  </a:lnTo>
                  <a:lnTo>
                    <a:pt x="3803" y="67765"/>
                  </a:lnTo>
                  <a:lnTo>
                    <a:pt x="3803" y="68428"/>
                  </a:lnTo>
                  <a:lnTo>
                    <a:pt x="3965" y="69253"/>
                  </a:lnTo>
                  <a:lnTo>
                    <a:pt x="4297" y="69917"/>
                  </a:lnTo>
                  <a:lnTo>
                    <a:pt x="4960" y="70742"/>
                  </a:lnTo>
                  <a:lnTo>
                    <a:pt x="49253" y="115032"/>
                  </a:lnTo>
                  <a:lnTo>
                    <a:pt x="50085" y="115696"/>
                  </a:lnTo>
                  <a:lnTo>
                    <a:pt x="50742" y="116027"/>
                  </a:lnTo>
                  <a:lnTo>
                    <a:pt x="51567" y="116190"/>
                  </a:lnTo>
                  <a:lnTo>
                    <a:pt x="52230" y="116190"/>
                  </a:lnTo>
                  <a:lnTo>
                    <a:pt x="52725" y="115865"/>
                  </a:lnTo>
                  <a:lnTo>
                    <a:pt x="53388" y="115364"/>
                  </a:lnTo>
                  <a:lnTo>
                    <a:pt x="53719" y="114538"/>
                  </a:lnTo>
                  <a:lnTo>
                    <a:pt x="54051" y="113551"/>
                  </a:lnTo>
                  <a:lnTo>
                    <a:pt x="55702" y="104625"/>
                  </a:lnTo>
                  <a:lnTo>
                    <a:pt x="57847" y="102473"/>
                  </a:lnTo>
                  <a:lnTo>
                    <a:pt x="74049" y="118836"/>
                  </a:lnTo>
                  <a:lnTo>
                    <a:pt x="74874" y="119499"/>
                  </a:lnTo>
                  <a:lnTo>
                    <a:pt x="75538" y="119830"/>
                  </a:lnTo>
                  <a:lnTo>
                    <a:pt x="76194" y="119993"/>
                  </a:lnTo>
                  <a:lnTo>
                    <a:pt x="76695" y="119993"/>
                  </a:lnTo>
                  <a:lnTo>
                    <a:pt x="77189" y="119661"/>
                  </a:lnTo>
                  <a:lnTo>
                    <a:pt x="77520" y="119005"/>
                  </a:lnTo>
                  <a:lnTo>
                    <a:pt x="77683" y="118342"/>
                  </a:lnTo>
                  <a:lnTo>
                    <a:pt x="77852" y="117347"/>
                  </a:lnTo>
                  <a:lnTo>
                    <a:pt x="77852" y="82476"/>
                  </a:lnTo>
                  <a:lnTo>
                    <a:pt x="111398" y="48925"/>
                  </a:lnTo>
                  <a:lnTo>
                    <a:pt x="112393" y="47937"/>
                  </a:lnTo>
                  <a:lnTo>
                    <a:pt x="113219" y="46611"/>
                  </a:lnTo>
                  <a:lnTo>
                    <a:pt x="114213" y="45291"/>
                  </a:lnTo>
                  <a:lnTo>
                    <a:pt x="114870" y="43972"/>
                  </a:lnTo>
                  <a:lnTo>
                    <a:pt x="116359" y="40994"/>
                  </a:lnTo>
                  <a:lnTo>
                    <a:pt x="117516" y="37685"/>
                  </a:lnTo>
                  <a:lnTo>
                    <a:pt x="118341" y="34220"/>
                  </a:lnTo>
                  <a:lnTo>
                    <a:pt x="119167" y="30580"/>
                  </a:lnTo>
                  <a:lnTo>
                    <a:pt x="119668" y="26946"/>
                  </a:lnTo>
                  <a:lnTo>
                    <a:pt x="119830" y="23312"/>
                  </a:lnTo>
                  <a:lnTo>
                    <a:pt x="119993" y="19671"/>
                  </a:lnTo>
                  <a:lnTo>
                    <a:pt x="119993" y="16369"/>
                  </a:lnTo>
                  <a:lnTo>
                    <a:pt x="119830" y="13229"/>
                  </a:lnTo>
                  <a:lnTo>
                    <a:pt x="119499" y="10252"/>
                  </a:lnTo>
                  <a:lnTo>
                    <a:pt x="119005" y="7775"/>
                  </a:lnTo>
                  <a:lnTo>
                    <a:pt x="118511" y="5623"/>
                  </a:lnTo>
                  <a:lnTo>
                    <a:pt x="117847" y="3972"/>
                  </a:lnTo>
                  <a:lnTo>
                    <a:pt x="117353" y="3309"/>
                  </a:lnTo>
                  <a:lnTo>
                    <a:pt x="117022" y="2984"/>
                  </a:lnTo>
                  <a:lnTo>
                    <a:pt x="116690" y="2652"/>
                  </a:lnTo>
                  <a:lnTo>
                    <a:pt x="116027" y="2151"/>
                  </a:lnTo>
                  <a:lnTo>
                    <a:pt x="114376" y="1495"/>
                  </a:lnTo>
                  <a:lnTo>
                    <a:pt x="112230" y="1001"/>
                  </a:lnTo>
                  <a:lnTo>
                    <a:pt x="109747" y="500"/>
                  </a:lnTo>
                  <a:lnTo>
                    <a:pt x="106776" y="169"/>
                  </a:lnTo>
                  <a:lnTo>
                    <a:pt x="103636" y="6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97725" y="4665400"/>
              <a:ext cx="73200" cy="7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01" y="40"/>
                  </a:moveTo>
                  <a:lnTo>
                    <a:pt x="76002" y="1023"/>
                  </a:lnTo>
                  <a:lnTo>
                    <a:pt x="69004" y="3028"/>
                  </a:lnTo>
                  <a:lnTo>
                    <a:pt x="62005" y="6016"/>
                  </a:lnTo>
                  <a:lnTo>
                    <a:pt x="56030" y="11009"/>
                  </a:lnTo>
                  <a:lnTo>
                    <a:pt x="50013" y="20013"/>
                  </a:lnTo>
                  <a:lnTo>
                    <a:pt x="41009" y="34010"/>
                  </a:lnTo>
                  <a:lnTo>
                    <a:pt x="23042" y="71009"/>
                  </a:lnTo>
                  <a:lnTo>
                    <a:pt x="7039" y="104979"/>
                  </a:lnTo>
                  <a:lnTo>
                    <a:pt x="40" y="120000"/>
                  </a:lnTo>
                  <a:lnTo>
                    <a:pt x="40" y="120000"/>
                  </a:lnTo>
                  <a:lnTo>
                    <a:pt x="15020" y="113001"/>
                  </a:lnTo>
                  <a:lnTo>
                    <a:pt x="49031" y="96998"/>
                  </a:lnTo>
                  <a:lnTo>
                    <a:pt x="85989" y="78990"/>
                  </a:lnTo>
                  <a:lnTo>
                    <a:pt x="99986" y="69986"/>
                  </a:lnTo>
                  <a:lnTo>
                    <a:pt x="108990" y="64010"/>
                  </a:lnTo>
                  <a:lnTo>
                    <a:pt x="113983" y="57994"/>
                  </a:lnTo>
                  <a:lnTo>
                    <a:pt x="116971" y="50995"/>
                  </a:lnTo>
                  <a:lnTo>
                    <a:pt x="118976" y="43997"/>
                  </a:lnTo>
                  <a:lnTo>
                    <a:pt x="120000" y="36998"/>
                  </a:lnTo>
                  <a:lnTo>
                    <a:pt x="118976" y="30000"/>
                  </a:lnTo>
                  <a:lnTo>
                    <a:pt x="116971" y="23001"/>
                  </a:lnTo>
                  <a:lnTo>
                    <a:pt x="113983" y="17025"/>
                  </a:lnTo>
                  <a:lnTo>
                    <a:pt x="108990" y="11009"/>
                  </a:lnTo>
                  <a:lnTo>
                    <a:pt x="103015" y="6016"/>
                  </a:lnTo>
                  <a:lnTo>
                    <a:pt x="96998" y="3028"/>
                  </a:lnTo>
                  <a:lnTo>
                    <a:pt x="90000" y="1023"/>
                  </a:lnTo>
                  <a:lnTo>
                    <a:pt x="83001" y="4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Shape 1580"/>
            <p:cNvSpPr/>
            <p:nvPr/>
          </p:nvSpPr>
          <p:spPr>
            <a:xfrm>
              <a:off x="654525" y="4708150"/>
              <a:ext cx="47100" cy="4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706" y="0"/>
                  </a:moveTo>
                  <a:lnTo>
                    <a:pt x="62328" y="1594"/>
                  </a:lnTo>
                  <a:lnTo>
                    <a:pt x="53014" y="4720"/>
                  </a:lnTo>
                  <a:lnTo>
                    <a:pt x="45231" y="9377"/>
                  </a:lnTo>
                  <a:lnTo>
                    <a:pt x="37384" y="15629"/>
                  </a:lnTo>
                  <a:lnTo>
                    <a:pt x="29601" y="24944"/>
                  </a:lnTo>
                  <a:lnTo>
                    <a:pt x="23413" y="38979"/>
                  </a:lnTo>
                  <a:lnTo>
                    <a:pt x="17161" y="56140"/>
                  </a:lnTo>
                  <a:lnTo>
                    <a:pt x="10909" y="74832"/>
                  </a:lnTo>
                  <a:lnTo>
                    <a:pt x="3125" y="107559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4035" y="118468"/>
                  </a:lnTo>
                  <a:lnTo>
                    <a:pt x="46762" y="109090"/>
                  </a:lnTo>
                  <a:lnTo>
                    <a:pt x="63923" y="104433"/>
                  </a:lnTo>
                  <a:lnTo>
                    <a:pt x="81020" y="98181"/>
                  </a:lnTo>
                  <a:lnTo>
                    <a:pt x="96650" y="90398"/>
                  </a:lnTo>
                  <a:lnTo>
                    <a:pt x="105964" y="84146"/>
                  </a:lnTo>
                  <a:lnTo>
                    <a:pt x="112216" y="76363"/>
                  </a:lnTo>
                  <a:lnTo>
                    <a:pt x="116874" y="67049"/>
                  </a:lnTo>
                  <a:lnTo>
                    <a:pt x="120000" y="59202"/>
                  </a:lnTo>
                  <a:lnTo>
                    <a:pt x="120000" y="49888"/>
                  </a:lnTo>
                  <a:lnTo>
                    <a:pt x="120000" y="40510"/>
                  </a:lnTo>
                  <a:lnTo>
                    <a:pt x="116874" y="31196"/>
                  </a:lnTo>
                  <a:lnTo>
                    <a:pt x="112216" y="23413"/>
                  </a:lnTo>
                  <a:lnTo>
                    <a:pt x="105964" y="15629"/>
                  </a:lnTo>
                  <a:lnTo>
                    <a:pt x="98181" y="9377"/>
                  </a:lnTo>
                  <a:lnTo>
                    <a:pt x="90398" y="4720"/>
                  </a:lnTo>
                  <a:lnTo>
                    <a:pt x="81020" y="1594"/>
                  </a:lnTo>
                  <a:lnTo>
                    <a:pt x="71706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81250" y="4634875"/>
              <a:ext cx="47100" cy="4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765" y="63"/>
                  </a:moveTo>
                  <a:lnTo>
                    <a:pt x="52986" y="3124"/>
                  </a:lnTo>
                  <a:lnTo>
                    <a:pt x="43613" y="7842"/>
                  </a:lnTo>
                  <a:lnTo>
                    <a:pt x="35834" y="14027"/>
                  </a:lnTo>
                  <a:lnTo>
                    <a:pt x="29649" y="23400"/>
                  </a:lnTo>
                  <a:lnTo>
                    <a:pt x="21806" y="38958"/>
                  </a:lnTo>
                  <a:lnTo>
                    <a:pt x="15621" y="56110"/>
                  </a:lnTo>
                  <a:lnTo>
                    <a:pt x="10903" y="73198"/>
                  </a:lnTo>
                  <a:lnTo>
                    <a:pt x="1594" y="105908"/>
                  </a:lnTo>
                  <a:lnTo>
                    <a:pt x="63" y="119936"/>
                  </a:lnTo>
                  <a:lnTo>
                    <a:pt x="12497" y="116811"/>
                  </a:lnTo>
                  <a:lnTo>
                    <a:pt x="45207" y="109032"/>
                  </a:lnTo>
                  <a:lnTo>
                    <a:pt x="63889" y="102848"/>
                  </a:lnTo>
                  <a:lnTo>
                    <a:pt x="81041" y="96599"/>
                  </a:lnTo>
                  <a:lnTo>
                    <a:pt x="95005" y="90350"/>
                  </a:lnTo>
                  <a:lnTo>
                    <a:pt x="104378" y="82571"/>
                  </a:lnTo>
                  <a:lnTo>
                    <a:pt x="110626" y="74792"/>
                  </a:lnTo>
                  <a:lnTo>
                    <a:pt x="115281" y="67013"/>
                  </a:lnTo>
                  <a:lnTo>
                    <a:pt x="118405" y="57640"/>
                  </a:lnTo>
                  <a:lnTo>
                    <a:pt x="119936" y="48331"/>
                  </a:lnTo>
                  <a:lnTo>
                    <a:pt x="118405" y="38958"/>
                  </a:lnTo>
                  <a:lnTo>
                    <a:pt x="115281" y="29649"/>
                  </a:lnTo>
                  <a:lnTo>
                    <a:pt x="110626" y="21870"/>
                  </a:lnTo>
                  <a:lnTo>
                    <a:pt x="104378" y="14027"/>
                  </a:lnTo>
                  <a:lnTo>
                    <a:pt x="96599" y="7842"/>
                  </a:lnTo>
                  <a:lnTo>
                    <a:pt x="88820" y="3124"/>
                  </a:lnTo>
                  <a:lnTo>
                    <a:pt x="79447" y="63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2" name="Shape 1582"/>
          <p:cNvSpPr/>
          <p:nvPr/>
        </p:nvSpPr>
        <p:spPr>
          <a:xfrm>
            <a:off x="2657036" y="2114500"/>
            <a:ext cx="261000" cy="24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Shape 1583"/>
          <p:cNvSpPr/>
          <p:nvPr/>
        </p:nvSpPr>
        <p:spPr>
          <a:xfrm rot="2327580">
            <a:off x="1220801" y="1598883"/>
            <a:ext cx="443409" cy="4233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Shape 1584"/>
          <p:cNvSpPr/>
          <p:nvPr/>
        </p:nvSpPr>
        <p:spPr>
          <a:xfrm rot="2325732">
            <a:off x="2870233" y="1771608"/>
            <a:ext cx="183520" cy="1751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84737" y="1517299"/>
            <a:ext cx="71745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臺灣：</a:t>
            </a:r>
            <a:endParaRPr lang="en-US" altLang="zh-TW" sz="2400" b="1" dirty="0" smtClean="0">
              <a:solidFill>
                <a:schemeClr val="bg1"/>
              </a:solidFill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 smtClean="0">
                <a:solidFill>
                  <a:schemeClr val="bg1"/>
                </a:solidFill>
              </a:rPr>
              <a:t>2004</a:t>
            </a:r>
            <a:r>
              <a:rPr lang="zh-TW" altLang="en-US" sz="1800" dirty="0">
                <a:solidFill>
                  <a:schemeClr val="bg1"/>
                </a:solidFill>
              </a:rPr>
              <a:t>年</a:t>
            </a:r>
            <a:r>
              <a:rPr lang="en-US" altLang="zh-TW" sz="1800" dirty="0">
                <a:solidFill>
                  <a:schemeClr val="bg1"/>
                </a:solidFill>
              </a:rPr>
              <a:t>1</a:t>
            </a:r>
            <a:r>
              <a:rPr lang="zh-TW" altLang="en-US" sz="1800" dirty="0">
                <a:solidFill>
                  <a:schemeClr val="bg1"/>
                </a:solidFill>
              </a:rPr>
              <a:t>月→</a:t>
            </a:r>
            <a:r>
              <a:rPr lang="zh-TW" altLang="en-US" sz="1800" dirty="0" smtClean="0">
                <a:solidFill>
                  <a:schemeClr val="bg1"/>
                </a:solidFill>
              </a:rPr>
              <a:t>全國</a:t>
            </a:r>
            <a:r>
              <a:rPr lang="zh-TW" altLang="en-US" sz="1800" dirty="0">
                <a:solidFill>
                  <a:schemeClr val="bg1"/>
                </a:solidFill>
              </a:rPr>
              <a:t>的自然增加</a:t>
            </a:r>
            <a:r>
              <a:rPr lang="zh-TW" altLang="en-US" sz="1800" dirty="0" smtClean="0">
                <a:solidFill>
                  <a:schemeClr val="bg1"/>
                </a:solidFill>
              </a:rPr>
              <a:t>率開始快速</a:t>
            </a:r>
            <a:r>
              <a:rPr lang="zh-TW" altLang="en-US" sz="1800" dirty="0">
                <a:solidFill>
                  <a:schemeClr val="bg1"/>
                </a:solidFill>
              </a:rPr>
              <a:t>下降</a:t>
            </a:r>
            <a:r>
              <a:rPr lang="zh-TW" altLang="en-US" sz="1800" dirty="0" smtClean="0">
                <a:solidFill>
                  <a:schemeClr val="bg1"/>
                </a:solidFill>
              </a:rPr>
              <a:t>。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/>
                </a:solidFill>
              </a:rPr>
              <a:t>2010</a:t>
            </a:r>
            <a:r>
              <a:rPr lang="zh-TW" altLang="en-US" sz="1800" dirty="0">
                <a:solidFill>
                  <a:schemeClr val="bg1"/>
                </a:solidFill>
              </a:rPr>
              <a:t>年</a:t>
            </a:r>
            <a:r>
              <a:rPr lang="en-US" altLang="zh-TW" sz="1800" dirty="0">
                <a:solidFill>
                  <a:schemeClr val="bg1"/>
                </a:solidFill>
              </a:rPr>
              <a:t>6</a:t>
            </a:r>
            <a:r>
              <a:rPr lang="zh-TW" altLang="en-US" sz="1800" dirty="0">
                <a:solidFill>
                  <a:schemeClr val="bg1"/>
                </a:solidFill>
              </a:rPr>
              <a:t>月</a:t>
            </a:r>
            <a:r>
              <a:rPr lang="zh-TW" altLang="en-US" sz="1800" dirty="0" smtClean="0">
                <a:solidFill>
                  <a:schemeClr val="bg1"/>
                </a:solidFill>
              </a:rPr>
              <a:t>→</a:t>
            </a:r>
            <a:r>
              <a:rPr lang="en-US" altLang="zh-TW" sz="1800" dirty="0" smtClean="0">
                <a:solidFill>
                  <a:schemeClr val="bg1"/>
                </a:solidFill>
              </a:rPr>
              <a:t>ECFA</a:t>
            </a:r>
            <a:r>
              <a:rPr lang="en-US" altLang="zh-TW" sz="1800" dirty="0">
                <a:solidFill>
                  <a:schemeClr val="bg1"/>
                </a:solidFill>
              </a:rPr>
              <a:t>(</a:t>
            </a:r>
            <a:r>
              <a:rPr lang="zh-TW" altLang="en-US" sz="1800" dirty="0">
                <a:solidFill>
                  <a:schemeClr val="bg1"/>
                </a:solidFill>
              </a:rPr>
              <a:t>服貿協定</a:t>
            </a:r>
            <a:r>
              <a:rPr lang="en-US" altLang="zh-TW" sz="1800" dirty="0">
                <a:solidFill>
                  <a:schemeClr val="bg1"/>
                </a:solidFill>
              </a:rPr>
              <a:t>)</a:t>
            </a:r>
            <a:r>
              <a:rPr lang="zh-TW" altLang="en-US" sz="1800" dirty="0" smtClean="0">
                <a:solidFill>
                  <a:schemeClr val="bg1"/>
                </a:solidFill>
              </a:rPr>
              <a:t>簽訂；全國</a:t>
            </a:r>
            <a:r>
              <a:rPr lang="zh-TW" altLang="en-US" sz="1800" dirty="0">
                <a:solidFill>
                  <a:schemeClr val="bg1"/>
                </a:solidFill>
              </a:rPr>
              <a:t>社會增加都明顯減少</a:t>
            </a:r>
            <a:r>
              <a:rPr lang="zh-TW" altLang="en-US" sz="1800" dirty="0" smtClean="0">
                <a:solidFill>
                  <a:schemeClr val="bg1"/>
                </a:solidFill>
              </a:rPr>
              <a:t>。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chemeClr val="bg1"/>
              </a:solidFill>
            </a:endParaRPr>
          </a:p>
        </p:txBody>
      </p:sp>
      <p:sp>
        <p:nvSpPr>
          <p:cNvPr id="3" name="Shape 1524"/>
          <p:cNvSpPr txBox="1">
            <a:spLocks/>
          </p:cNvSpPr>
          <p:nvPr/>
        </p:nvSpPr>
        <p:spPr>
          <a:xfrm>
            <a:off x="1969476" y="264416"/>
            <a:ext cx="7053943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25000"/>
            </a:pPr>
            <a:r>
              <a:rPr lang="zh-TW" sz="6000" dirty="0" smtClean="0">
                <a:latin typeface="Trebuchet MS"/>
                <a:ea typeface="Trebuchet MS"/>
                <a:cs typeface="Trebuchet MS"/>
                <a:sym typeface="Trebuchet MS"/>
              </a:rPr>
              <a:t>資料分析</a:t>
            </a:r>
            <a:r>
              <a:rPr lang="zh-TW" altLang="en-US" sz="6000" dirty="0" smtClean="0">
                <a:latin typeface="Trebuchet MS"/>
                <a:ea typeface="Trebuchet MS"/>
                <a:cs typeface="Trebuchet MS"/>
                <a:sym typeface="Trebuchet MS"/>
              </a:rPr>
              <a:t>─特殊範例</a:t>
            </a:r>
            <a:endParaRPr lang="zh-TW" sz="6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50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84737" y="1517299"/>
            <a:ext cx="717452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zh-TW" altLang="en-US" sz="2400" b="1" dirty="0" smtClean="0">
                <a:solidFill>
                  <a:schemeClr val="bg1"/>
                </a:solidFill>
              </a:rPr>
              <a:t>桃園市</a:t>
            </a:r>
            <a:r>
              <a:rPr lang="en-US" altLang="zh-TW" sz="2400" b="1" dirty="0">
                <a:solidFill>
                  <a:schemeClr val="bg1"/>
                </a:solidFill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</a:rPr>
              <a:t>當時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為桃園縣</a:t>
            </a:r>
            <a:r>
              <a:rPr lang="en-US" altLang="zh-TW" sz="2400" b="1" dirty="0">
                <a:solidFill>
                  <a:schemeClr val="bg1"/>
                </a:solidFill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</a:rPr>
              <a:t>：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/>
                </a:solidFill>
              </a:rPr>
              <a:t>2010-06-11</a:t>
            </a:r>
            <a:r>
              <a:rPr lang="zh-TW" altLang="en-US" sz="1800" dirty="0">
                <a:solidFill>
                  <a:schemeClr val="bg1"/>
                </a:solidFill>
              </a:rPr>
              <a:t>公視晚間新聞</a:t>
            </a:r>
            <a:r>
              <a:rPr lang="en-US" altLang="zh-TW" sz="1800" dirty="0">
                <a:solidFill>
                  <a:schemeClr val="bg1"/>
                </a:solidFill>
              </a:rPr>
              <a:t>(</a:t>
            </a:r>
            <a:r>
              <a:rPr lang="zh-TW" altLang="en-US" sz="1800" dirty="0">
                <a:solidFill>
                  <a:schemeClr val="bg1"/>
                </a:solidFill>
              </a:rPr>
              <a:t>桃園拚升格 公務員揪團獲獎惹議</a:t>
            </a:r>
            <a:r>
              <a:rPr lang="en-US" altLang="zh-TW" sz="1800" dirty="0">
                <a:solidFill>
                  <a:schemeClr val="bg1"/>
                </a:solidFill>
              </a:rPr>
              <a:t>)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chemeClr val="bg1"/>
              </a:solidFill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/>
                </a:solidFill>
              </a:rPr>
              <a:t>2010-4</a:t>
            </a:r>
            <a:r>
              <a:rPr lang="zh-TW" altLang="en-US" sz="1800" dirty="0">
                <a:solidFill>
                  <a:schemeClr val="bg1"/>
                </a:solidFill>
              </a:rPr>
              <a:t>月 社會增加率 </a:t>
            </a:r>
            <a:r>
              <a:rPr lang="en-US" altLang="zh-TW" sz="1800" dirty="0" smtClean="0">
                <a:solidFill>
                  <a:schemeClr val="bg1"/>
                </a:solidFill>
              </a:rPr>
              <a:t>0.91‰</a:t>
            </a:r>
            <a:r>
              <a:rPr lang="en-US" altLang="zh-TW" sz="1800" dirty="0">
                <a:solidFill>
                  <a:schemeClr val="bg1"/>
                </a:solidFill>
              </a:rPr>
              <a:t>	</a:t>
            </a:r>
            <a:r>
              <a:rPr lang="zh-TW" altLang="en-US" sz="1800" dirty="0">
                <a:solidFill>
                  <a:schemeClr val="bg1"/>
                </a:solidFill>
              </a:rPr>
              <a:t>人口</a:t>
            </a:r>
            <a:r>
              <a:rPr lang="en-US" altLang="zh-TW" sz="1800" dirty="0">
                <a:solidFill>
                  <a:schemeClr val="bg1"/>
                </a:solidFill>
              </a:rPr>
              <a:t>1985209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/>
                </a:solidFill>
              </a:rPr>
              <a:t>2010-5</a:t>
            </a:r>
            <a:r>
              <a:rPr lang="zh-TW" altLang="en-US" sz="1800" dirty="0">
                <a:solidFill>
                  <a:schemeClr val="bg1"/>
                </a:solidFill>
              </a:rPr>
              <a:t>月 社會增加率 </a:t>
            </a:r>
            <a:r>
              <a:rPr lang="en-US" altLang="zh-TW" sz="1800" dirty="0" smtClean="0">
                <a:solidFill>
                  <a:schemeClr val="bg1"/>
                </a:solidFill>
              </a:rPr>
              <a:t>2.65</a:t>
            </a:r>
            <a:r>
              <a:rPr lang="en-US" altLang="zh-TW" sz="1800" dirty="0">
                <a:solidFill>
                  <a:schemeClr val="bg1"/>
                </a:solidFill>
              </a:rPr>
              <a:t> ‰ 	</a:t>
            </a:r>
            <a:r>
              <a:rPr lang="zh-TW" altLang="en-US" sz="1800" dirty="0">
                <a:solidFill>
                  <a:schemeClr val="bg1"/>
                </a:solidFill>
              </a:rPr>
              <a:t>人口</a:t>
            </a:r>
            <a:r>
              <a:rPr lang="en-US" altLang="zh-TW" sz="1800" dirty="0">
                <a:solidFill>
                  <a:schemeClr val="bg1"/>
                </a:solidFill>
              </a:rPr>
              <a:t>1990917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/>
                </a:solidFill>
              </a:rPr>
              <a:t>2010-6</a:t>
            </a:r>
            <a:r>
              <a:rPr lang="zh-TW" altLang="en-US" sz="1800" dirty="0">
                <a:solidFill>
                  <a:schemeClr val="bg1"/>
                </a:solidFill>
              </a:rPr>
              <a:t>月 社會增加率 </a:t>
            </a:r>
            <a:r>
              <a:rPr lang="en-US" altLang="zh-TW" sz="1800" dirty="0" smtClean="0">
                <a:solidFill>
                  <a:schemeClr val="bg1"/>
                </a:solidFill>
              </a:rPr>
              <a:t>12.82</a:t>
            </a:r>
            <a:r>
              <a:rPr lang="en-US" altLang="zh-TW" sz="1800" dirty="0">
                <a:solidFill>
                  <a:schemeClr val="bg1"/>
                </a:solidFill>
              </a:rPr>
              <a:t> ‰ 	</a:t>
            </a:r>
            <a:r>
              <a:rPr lang="zh-TW" altLang="en-US" sz="1800" dirty="0">
                <a:solidFill>
                  <a:schemeClr val="bg1"/>
                </a:solidFill>
              </a:rPr>
              <a:t>人口</a:t>
            </a:r>
            <a:r>
              <a:rPr lang="en-US" altLang="zh-TW" sz="1800" dirty="0">
                <a:solidFill>
                  <a:schemeClr val="bg1"/>
                </a:solidFill>
              </a:rPr>
              <a:t>2017047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bg1"/>
                </a:solidFill>
              </a:rPr>
              <a:t>當月 桃園縣長吳志揚以盛大的儀式慶祝桃園縣人口正式突破兩百萬，達到了升格準直轄市的標準。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/>
                </a:solidFill>
              </a:rPr>
              <a:t>2010-7</a:t>
            </a:r>
            <a:r>
              <a:rPr lang="zh-TW" altLang="en-US" sz="1800" dirty="0">
                <a:solidFill>
                  <a:schemeClr val="bg1"/>
                </a:solidFill>
              </a:rPr>
              <a:t>月 社會增加率 </a:t>
            </a:r>
            <a:r>
              <a:rPr lang="en-US" altLang="zh-TW" sz="1800" dirty="0">
                <a:solidFill>
                  <a:schemeClr val="bg1"/>
                </a:solidFill>
              </a:rPr>
              <a:t>-5.53%	</a:t>
            </a:r>
            <a:r>
              <a:rPr lang="zh-TW" altLang="en-US" sz="1800" dirty="0">
                <a:solidFill>
                  <a:schemeClr val="bg1"/>
                </a:solidFill>
              </a:rPr>
              <a:t>人口</a:t>
            </a:r>
            <a:r>
              <a:rPr lang="en-US" altLang="zh-TW" sz="1800" dirty="0">
                <a:solidFill>
                  <a:schemeClr val="bg1"/>
                </a:solidFill>
              </a:rPr>
              <a:t>2006213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pPr lvl="6"/>
            <a:endParaRPr lang="en-US" altLang="zh-TW" sz="1800" dirty="0" smtClean="0">
              <a:solidFill>
                <a:schemeClr val="bg1"/>
              </a:solidFill>
            </a:endParaRPr>
          </a:p>
          <a:p>
            <a:pPr lvl="6"/>
            <a:r>
              <a:rPr lang="zh-TW" altLang="en-US" sz="2400" b="1" dirty="0" smtClean="0">
                <a:solidFill>
                  <a:schemeClr val="bg1"/>
                </a:solidFill>
              </a:rPr>
              <a:t>新竹縣</a:t>
            </a:r>
            <a:endParaRPr lang="zh-TW" altLang="en-US" sz="2400" b="1" dirty="0">
              <a:solidFill>
                <a:schemeClr val="bg1"/>
              </a:solidFill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/>
                </a:solidFill>
              </a:rPr>
              <a:t>2010</a:t>
            </a:r>
            <a:r>
              <a:rPr lang="zh-TW" altLang="en-US" sz="1800" dirty="0">
                <a:solidFill>
                  <a:schemeClr val="bg1"/>
                </a:solidFill>
              </a:rPr>
              <a:t>年</a:t>
            </a:r>
            <a:r>
              <a:rPr lang="en-US" altLang="zh-TW" sz="1800" dirty="0">
                <a:solidFill>
                  <a:schemeClr val="bg1"/>
                </a:solidFill>
              </a:rPr>
              <a:t>6</a:t>
            </a:r>
            <a:r>
              <a:rPr lang="zh-TW" altLang="en-US" sz="1800" dirty="0">
                <a:solidFill>
                  <a:schemeClr val="bg1"/>
                </a:solidFill>
              </a:rPr>
              <a:t>月→社會增加率爆低</a:t>
            </a:r>
            <a:r>
              <a:rPr lang="en-US" altLang="zh-TW" sz="1800" dirty="0">
                <a:solidFill>
                  <a:schemeClr val="bg1"/>
                </a:solidFill>
              </a:rPr>
              <a:t>-</a:t>
            </a:r>
            <a:r>
              <a:rPr lang="en-US" altLang="zh-TW" sz="1800" dirty="0" smtClean="0">
                <a:solidFill>
                  <a:schemeClr val="bg1"/>
                </a:solidFill>
              </a:rPr>
              <a:t>4.35</a:t>
            </a:r>
            <a:r>
              <a:rPr lang="zh-TW" altLang="en-US" sz="1800" dirty="0">
                <a:solidFill>
                  <a:schemeClr val="bg1"/>
                </a:solidFill>
              </a:rPr>
              <a:t> </a:t>
            </a:r>
            <a:r>
              <a:rPr lang="en-US" altLang="zh-TW" sz="1800" dirty="0" smtClean="0">
                <a:solidFill>
                  <a:schemeClr val="bg1"/>
                </a:solidFill>
              </a:rPr>
              <a:t>‰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Shape 1524"/>
          <p:cNvSpPr txBox="1">
            <a:spLocks/>
          </p:cNvSpPr>
          <p:nvPr/>
        </p:nvSpPr>
        <p:spPr>
          <a:xfrm>
            <a:off x="1969476" y="264416"/>
            <a:ext cx="7053943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25000"/>
            </a:pPr>
            <a:r>
              <a:rPr lang="zh-TW" sz="6000" dirty="0" smtClean="0">
                <a:latin typeface="Trebuchet MS"/>
                <a:ea typeface="Trebuchet MS"/>
                <a:cs typeface="Trebuchet MS"/>
                <a:sym typeface="Trebuchet MS"/>
              </a:rPr>
              <a:t>資料分析</a:t>
            </a:r>
            <a:r>
              <a:rPr lang="zh-TW" altLang="en-US" sz="6000" dirty="0" smtClean="0">
                <a:latin typeface="Trebuchet MS"/>
                <a:ea typeface="Trebuchet MS"/>
                <a:cs typeface="Trebuchet MS"/>
                <a:sym typeface="Trebuchet MS"/>
              </a:rPr>
              <a:t>─特殊範例</a:t>
            </a:r>
            <a:endParaRPr lang="zh-TW" sz="6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38493" t="23114" r="46139" b="48686"/>
          <a:stretch/>
        </p:blipFill>
        <p:spPr>
          <a:xfrm>
            <a:off x="5632100" y="1935797"/>
            <a:ext cx="2637694" cy="2579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267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24"/>
          <p:cNvSpPr txBox="1">
            <a:spLocks/>
          </p:cNvSpPr>
          <p:nvPr/>
        </p:nvSpPr>
        <p:spPr>
          <a:xfrm>
            <a:off x="1909185" y="0"/>
            <a:ext cx="7094138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25000"/>
            </a:pPr>
            <a:r>
              <a:rPr lang="zh-TW" sz="6000" dirty="0" smtClean="0">
                <a:latin typeface="Trebuchet MS"/>
                <a:ea typeface="Trebuchet MS"/>
                <a:cs typeface="Trebuchet MS"/>
                <a:sym typeface="Trebuchet MS"/>
              </a:rPr>
              <a:t>資料分析</a:t>
            </a:r>
            <a:r>
              <a:rPr lang="zh-TW" altLang="en-US" sz="6000" dirty="0" smtClean="0">
                <a:latin typeface="Trebuchet MS"/>
                <a:ea typeface="Trebuchet MS"/>
                <a:cs typeface="Trebuchet MS"/>
                <a:sym typeface="Trebuchet MS"/>
              </a:rPr>
              <a:t>─結論</a:t>
            </a:r>
            <a:r>
              <a:rPr lang="en-US" altLang="zh-TW" sz="3600" dirty="0" smtClean="0"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zh-TW" altLang="en-US" sz="3600" dirty="0" smtClean="0">
                <a:latin typeface="Trebuchet MS"/>
                <a:ea typeface="Trebuchet MS"/>
                <a:cs typeface="Trebuchet MS"/>
                <a:sym typeface="Trebuchet MS"/>
              </a:rPr>
              <a:t>嘉義縣</a:t>
            </a:r>
            <a:r>
              <a:rPr lang="en-US" altLang="zh-TW" sz="3600" dirty="0" smtClean="0"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lang="zh-TW" sz="36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168065198"/>
              </p:ext>
            </p:extLst>
          </p:nvPr>
        </p:nvGraphicFramePr>
        <p:xfrm>
          <a:off x="2579077" y="1079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91402" y="1159800"/>
            <a:ext cx="4381081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2002</a:t>
            </a:r>
            <a:r>
              <a:rPr lang="zh-TW" altLang="en-US" dirty="0" smtClean="0">
                <a:solidFill>
                  <a:schemeClr val="tx1"/>
                </a:solidFill>
              </a:rPr>
              <a:t>年加入</a:t>
            </a:r>
            <a:r>
              <a:rPr lang="en-US" altLang="zh-TW" dirty="0" smtClean="0">
                <a:solidFill>
                  <a:schemeClr val="tx1"/>
                </a:solidFill>
              </a:rPr>
              <a:t>WTO</a:t>
            </a:r>
            <a:r>
              <a:rPr lang="zh-TW" altLang="en-US" dirty="0" smtClean="0">
                <a:solidFill>
                  <a:schemeClr val="tx1"/>
                </a:solidFill>
              </a:rPr>
              <a:t>衝擊農業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嘉義主要產業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2005</a:t>
            </a:r>
            <a:r>
              <a:rPr lang="zh-TW" altLang="en-US" dirty="0" smtClean="0">
                <a:solidFill>
                  <a:schemeClr val="tx1"/>
                </a:solidFill>
              </a:rPr>
              <a:t>年由農業轉製造業，因為地理位置佳。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同</a:t>
            </a:r>
            <a:r>
              <a:rPr lang="zh-TW" altLang="en-US" dirty="0" smtClean="0">
                <a:solidFill>
                  <a:schemeClr val="tx1"/>
                </a:solidFill>
              </a:rPr>
              <a:t>年</a:t>
            </a:r>
            <a:r>
              <a:rPr lang="en-US" altLang="zh-TW" dirty="0" smtClean="0">
                <a:solidFill>
                  <a:schemeClr val="tx1"/>
                </a:solidFill>
              </a:rPr>
              <a:t>2005</a:t>
            </a:r>
            <a:r>
              <a:rPr lang="zh-TW" altLang="en-US" dirty="0" smtClean="0">
                <a:solidFill>
                  <a:schemeClr val="tx1"/>
                </a:solidFill>
              </a:rPr>
              <a:t>年社會增加率明顯增高。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2006</a:t>
            </a:r>
            <a:r>
              <a:rPr lang="zh-TW" altLang="en-US" dirty="0" smtClean="0">
                <a:solidFill>
                  <a:schemeClr val="tx1"/>
                </a:solidFill>
              </a:rPr>
              <a:t>年因為製造業與老人傳統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燒金子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的空汙問題、導致社會增加下降。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2010</a:t>
            </a:r>
            <a:r>
              <a:rPr lang="zh-TW" altLang="en-US" dirty="0" smtClean="0">
                <a:solidFill>
                  <a:schemeClr val="tx1"/>
                </a:solidFill>
              </a:rPr>
              <a:t>年服貿通過，嘉義縣大多為小廠商，無法出口，</a:t>
            </a:r>
            <a:r>
              <a:rPr lang="zh-TW" altLang="en-US" dirty="0">
                <a:solidFill>
                  <a:schemeClr val="tx1"/>
                </a:solidFill>
              </a:rPr>
              <a:t>重創</a:t>
            </a:r>
            <a:r>
              <a:rPr lang="zh-TW" altLang="en-US" dirty="0" smtClean="0">
                <a:solidFill>
                  <a:schemeClr val="tx1"/>
                </a:solidFill>
              </a:rPr>
              <a:t>製造業。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2010</a:t>
            </a:r>
            <a:r>
              <a:rPr lang="zh-TW" altLang="en-US" dirty="0" smtClean="0">
                <a:solidFill>
                  <a:schemeClr val="tx1"/>
                </a:solidFill>
              </a:rPr>
              <a:t>年後，重視觀光產業，但觀光、環保與開發無法兼得，因此工作機會並無明顯增加。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1402" y="4031903"/>
            <a:ext cx="2944167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2004</a:t>
            </a:r>
            <a:r>
              <a:rPr lang="zh-TW" altLang="en-US" dirty="0" smtClean="0">
                <a:solidFill>
                  <a:schemeClr val="tx1"/>
                </a:solidFill>
              </a:rPr>
              <a:t>年，高速公路通車，加速人口流失。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2006</a:t>
            </a:r>
            <a:r>
              <a:rPr lang="zh-TW" altLang="en-US" dirty="0" smtClean="0">
                <a:solidFill>
                  <a:schemeClr val="tx1"/>
                </a:solidFill>
              </a:rPr>
              <a:t>年，高鐵開通，也加速人口流失。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33103" y="2275243"/>
            <a:ext cx="2088384" cy="1169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</a:rPr>
              <a:t>教育優先區計畫：偏鄉地區的硬體資源金費預算增加，但師資還是留不住，人才持續外移。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8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24"/>
          <p:cNvSpPr txBox="1">
            <a:spLocks/>
          </p:cNvSpPr>
          <p:nvPr/>
        </p:nvSpPr>
        <p:spPr>
          <a:xfrm>
            <a:off x="1798653" y="261257"/>
            <a:ext cx="7556362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25000"/>
            </a:pPr>
            <a:r>
              <a:rPr lang="zh-TW" sz="6000" dirty="0" smtClean="0">
                <a:latin typeface="Trebuchet MS"/>
                <a:ea typeface="Trebuchet MS"/>
                <a:cs typeface="Trebuchet MS"/>
                <a:sym typeface="Trebuchet MS"/>
              </a:rPr>
              <a:t>資料分析</a:t>
            </a:r>
            <a:r>
              <a:rPr lang="zh-TW" altLang="en-US" sz="6000" dirty="0" smtClean="0">
                <a:latin typeface="Trebuchet MS"/>
                <a:ea typeface="Trebuchet MS"/>
                <a:cs typeface="Trebuchet MS"/>
                <a:sym typeface="Trebuchet MS"/>
              </a:rPr>
              <a:t>─解決辦法</a:t>
            </a:r>
            <a:endParaRPr lang="zh-TW" sz="6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65125" y="1421057"/>
            <a:ext cx="73654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工作機會，男人回來，成家立業。</a:t>
            </a:r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開發、就業補助</a:t>
            </a:r>
            <a:r>
              <a:rPr lang="en-US" altLang="zh-TW" sz="3200" dirty="0" smtClean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教育的重要─土地</a:t>
            </a:r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家鄉</a:t>
            </a:r>
            <a:r>
              <a:rPr lang="en-US" altLang="zh-TW" sz="3200" dirty="0" smtClean="0">
                <a:solidFill>
                  <a:schemeClr val="bg1"/>
                </a:solidFill>
              </a:rPr>
              <a:t>)</a:t>
            </a:r>
            <a:r>
              <a:rPr lang="zh-TW" altLang="en-US" sz="3200" dirty="0" smtClean="0">
                <a:solidFill>
                  <a:schemeClr val="bg1"/>
                </a:solidFill>
              </a:rPr>
              <a:t>的認同。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endParaRPr lang="en-US" altLang="zh-TW" sz="3200" dirty="0" smtClean="0">
              <a:solidFill>
                <a:schemeClr val="bg1"/>
              </a:solidFill>
            </a:endParaRPr>
          </a:p>
          <a:p>
            <a:endParaRPr lang="en-US" altLang="zh-TW" sz="3200" dirty="0" smtClean="0">
              <a:solidFill>
                <a:schemeClr val="bg1"/>
              </a:solidFill>
            </a:endParaRPr>
          </a:p>
          <a:p>
            <a:endParaRPr lang="zh-TW" altLang="en-US" sz="3200" dirty="0">
              <a:solidFill>
                <a:schemeClr val="bg1"/>
              </a:solidFill>
            </a:endParaRPr>
          </a:p>
        </p:txBody>
      </p:sp>
      <p:pic>
        <p:nvPicPr>
          <p:cNvPr id="4098" name="Picture 2" descr="「工作機會 icon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76" y="3195673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54" y="3195673"/>
            <a:ext cx="1799944" cy="179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5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Shape 1614"/>
          <p:cNvSpPr txBox="1">
            <a:spLocks noGrp="1"/>
          </p:cNvSpPr>
          <p:nvPr>
            <p:ph type="ctrTitle" idx="4294967295"/>
          </p:nvPr>
        </p:nvSpPr>
        <p:spPr>
          <a:xfrm>
            <a:off x="3057658" y="591068"/>
            <a:ext cx="4562098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zh-TW" sz="8000" b="1" i="0" u="none" strike="noStrike" cap="none" dirty="0">
                <a:solidFill>
                  <a:srgbClr val="19BBD5"/>
                </a:solidFill>
              </a:rPr>
              <a:t>Thanks!</a:t>
            </a:r>
          </a:p>
        </p:txBody>
      </p:sp>
      <p:sp>
        <p:nvSpPr>
          <p:cNvPr id="1615" name="Shape 1615"/>
          <p:cNvSpPr txBox="1">
            <a:spLocks noGrp="1"/>
          </p:cNvSpPr>
          <p:nvPr>
            <p:ph type="body" idx="4294967295"/>
          </p:nvPr>
        </p:nvSpPr>
        <p:spPr>
          <a:xfrm>
            <a:off x="3267668" y="1706689"/>
            <a:ext cx="4562098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zh-TW" sz="3600" b="1" i="0" u="none" strike="noStrike" cap="none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</a:p>
        </p:txBody>
      </p:sp>
      <p:grpSp>
        <p:nvGrpSpPr>
          <p:cNvPr id="1616" name="Shape 1616"/>
          <p:cNvGrpSpPr/>
          <p:nvPr/>
        </p:nvGrpSpPr>
        <p:grpSpPr>
          <a:xfrm flipH="1">
            <a:off x="905355" y="670080"/>
            <a:ext cx="2152303" cy="1864573"/>
            <a:chOff x="4088875" y="1431100"/>
            <a:chExt cx="3293000" cy="2852775"/>
          </a:xfrm>
        </p:grpSpPr>
        <p:sp>
          <p:nvSpPr>
            <p:cNvPr id="1617" name="Shape 1617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Shape 1619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Shape 1620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Shape 1621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Shape 1622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Shape 1629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Shape 1638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Shape 1661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4" name="Shape 1664"/>
          <p:cNvSpPr/>
          <p:nvPr/>
        </p:nvSpPr>
        <p:spPr>
          <a:xfrm>
            <a:off x="1591717" y="1212579"/>
            <a:ext cx="779559" cy="779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88748" y="80130"/>
                </a:moveTo>
                <a:lnTo>
                  <a:pt x="89517" y="80319"/>
                </a:lnTo>
                <a:lnTo>
                  <a:pt x="90090" y="80515"/>
                </a:lnTo>
                <a:lnTo>
                  <a:pt x="90859" y="80892"/>
                </a:lnTo>
                <a:lnTo>
                  <a:pt x="91432" y="81276"/>
                </a:lnTo>
                <a:lnTo>
                  <a:pt x="91816" y="81857"/>
                </a:lnTo>
                <a:lnTo>
                  <a:pt x="92201" y="82618"/>
                </a:lnTo>
                <a:lnTo>
                  <a:pt x="92389" y="83387"/>
                </a:lnTo>
                <a:lnTo>
                  <a:pt x="92586" y="83960"/>
                </a:lnTo>
                <a:lnTo>
                  <a:pt x="92389" y="84729"/>
                </a:lnTo>
                <a:lnTo>
                  <a:pt x="92201" y="85499"/>
                </a:lnTo>
                <a:lnTo>
                  <a:pt x="91816" y="86071"/>
                </a:lnTo>
                <a:lnTo>
                  <a:pt x="91432" y="86841"/>
                </a:lnTo>
                <a:lnTo>
                  <a:pt x="88175" y="89713"/>
                </a:lnTo>
                <a:lnTo>
                  <a:pt x="84722" y="92397"/>
                </a:lnTo>
                <a:lnTo>
                  <a:pt x="80892" y="94500"/>
                </a:lnTo>
                <a:lnTo>
                  <a:pt x="77062" y="96423"/>
                </a:lnTo>
                <a:lnTo>
                  <a:pt x="72839" y="97765"/>
                </a:lnTo>
                <a:lnTo>
                  <a:pt x="68813" y="98911"/>
                </a:lnTo>
                <a:lnTo>
                  <a:pt x="64410" y="99484"/>
                </a:lnTo>
                <a:lnTo>
                  <a:pt x="60000" y="99680"/>
                </a:lnTo>
                <a:lnTo>
                  <a:pt x="55589" y="99484"/>
                </a:lnTo>
                <a:lnTo>
                  <a:pt x="51178" y="98911"/>
                </a:lnTo>
                <a:lnTo>
                  <a:pt x="47160" y="97765"/>
                </a:lnTo>
                <a:lnTo>
                  <a:pt x="42937" y="96423"/>
                </a:lnTo>
                <a:lnTo>
                  <a:pt x="39107" y="94500"/>
                </a:lnTo>
                <a:lnTo>
                  <a:pt x="35270" y="92397"/>
                </a:lnTo>
                <a:lnTo>
                  <a:pt x="31824" y="89713"/>
                </a:lnTo>
                <a:lnTo>
                  <a:pt x="28567" y="86841"/>
                </a:lnTo>
                <a:lnTo>
                  <a:pt x="28183" y="86071"/>
                </a:lnTo>
                <a:lnTo>
                  <a:pt x="27798" y="85499"/>
                </a:lnTo>
                <a:lnTo>
                  <a:pt x="27602" y="84729"/>
                </a:lnTo>
                <a:lnTo>
                  <a:pt x="27413" y="83960"/>
                </a:lnTo>
                <a:lnTo>
                  <a:pt x="27602" y="83387"/>
                </a:lnTo>
                <a:lnTo>
                  <a:pt x="27798" y="82618"/>
                </a:lnTo>
                <a:lnTo>
                  <a:pt x="28183" y="81857"/>
                </a:lnTo>
                <a:lnTo>
                  <a:pt x="28567" y="81276"/>
                </a:lnTo>
                <a:lnTo>
                  <a:pt x="29140" y="80892"/>
                </a:lnTo>
                <a:lnTo>
                  <a:pt x="29909" y="80515"/>
                </a:lnTo>
                <a:lnTo>
                  <a:pt x="30482" y="80319"/>
                </a:lnTo>
                <a:lnTo>
                  <a:pt x="31243" y="80130"/>
                </a:lnTo>
                <a:lnTo>
                  <a:pt x="32013" y="80319"/>
                </a:lnTo>
                <a:lnTo>
                  <a:pt x="32782" y="80515"/>
                </a:lnTo>
                <a:lnTo>
                  <a:pt x="33355" y="80892"/>
                </a:lnTo>
                <a:lnTo>
                  <a:pt x="33928" y="81276"/>
                </a:lnTo>
                <a:lnTo>
                  <a:pt x="36808" y="83772"/>
                </a:lnTo>
                <a:lnTo>
                  <a:pt x="39680" y="85875"/>
                </a:lnTo>
                <a:lnTo>
                  <a:pt x="42749" y="87798"/>
                </a:lnTo>
                <a:lnTo>
                  <a:pt x="46006" y="89328"/>
                </a:lnTo>
                <a:lnTo>
                  <a:pt x="49263" y="90482"/>
                </a:lnTo>
                <a:lnTo>
                  <a:pt x="52716" y="91440"/>
                </a:lnTo>
                <a:lnTo>
                  <a:pt x="56358" y="91824"/>
                </a:lnTo>
                <a:lnTo>
                  <a:pt x="60000" y="92013"/>
                </a:lnTo>
                <a:lnTo>
                  <a:pt x="63641" y="91824"/>
                </a:lnTo>
                <a:lnTo>
                  <a:pt x="67283" y="91440"/>
                </a:lnTo>
                <a:lnTo>
                  <a:pt x="70736" y="90482"/>
                </a:lnTo>
                <a:lnTo>
                  <a:pt x="73993" y="89328"/>
                </a:lnTo>
                <a:lnTo>
                  <a:pt x="77250" y="87798"/>
                </a:lnTo>
                <a:lnTo>
                  <a:pt x="80319" y="85875"/>
                </a:lnTo>
                <a:lnTo>
                  <a:pt x="83191" y="83772"/>
                </a:lnTo>
                <a:lnTo>
                  <a:pt x="86064" y="81276"/>
                </a:lnTo>
                <a:lnTo>
                  <a:pt x="86644" y="80892"/>
                </a:lnTo>
                <a:lnTo>
                  <a:pt x="87217" y="80515"/>
                </a:lnTo>
                <a:lnTo>
                  <a:pt x="87986" y="80319"/>
                </a:lnTo>
                <a:lnTo>
                  <a:pt x="88748" y="801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07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07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" name="Shape 1517"/>
          <p:cNvGraphicFramePr/>
          <p:nvPr>
            <p:extLst>
              <p:ext uri="{D42A27DB-BD31-4B8C-83A1-F6EECF244321}">
                <p14:modId xmlns:p14="http://schemas.microsoft.com/office/powerpoint/2010/main" val="2774786231"/>
              </p:ext>
            </p:extLst>
          </p:nvPr>
        </p:nvGraphicFramePr>
        <p:xfrm>
          <a:off x="1641085" y="2576368"/>
          <a:ext cx="6188680" cy="2457856"/>
        </p:xfrm>
        <a:graphic>
          <a:graphicData uri="http://schemas.openxmlformats.org/drawingml/2006/table">
            <a:tbl>
              <a:tblPr>
                <a:noFill/>
                <a:tableStyleId>{D2029C7A-AE7D-4343-972F-CDF23A56E8EC}</a:tableStyleId>
              </a:tblPr>
              <a:tblGrid>
                <a:gridCol w="3094340"/>
                <a:gridCol w="3094340"/>
              </a:tblGrid>
              <a:tr h="897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DAEC"/>
                        </a:buClr>
                        <a:buSzPct val="25000"/>
                        <a:buFont typeface="Muli"/>
                        <a:buNone/>
                      </a:pPr>
                      <a:r>
                        <a:rPr lang="en-US" altLang="zh-TW" sz="3000" dirty="0" smtClean="0">
                          <a:solidFill>
                            <a:srgbClr val="FFFFFF"/>
                          </a:solidFill>
                        </a:rPr>
                        <a:t>Web(</a:t>
                      </a:r>
                      <a:r>
                        <a:rPr lang="zh-TW" altLang="en-US" sz="3000" dirty="0" smtClean="0">
                          <a:solidFill>
                            <a:srgbClr val="FFFFFF"/>
                          </a:solidFill>
                        </a:rPr>
                        <a:t>　　　　</a:t>
                      </a:r>
                      <a:r>
                        <a:rPr lang="en-US" altLang="zh-TW" sz="3000" dirty="0" smtClean="0">
                          <a:solidFill>
                            <a:srgbClr val="FFFFFF"/>
                          </a:solidFill>
                        </a:rPr>
                        <a:t>)</a:t>
                      </a:r>
                      <a:endParaRPr lang="zh-TW" sz="3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6985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sz="3000" dirty="0" smtClean="0">
                          <a:solidFill>
                            <a:srgbClr val="FFFFFF"/>
                          </a:solidFill>
                        </a:rPr>
                        <a:t>Apk</a:t>
                      </a:r>
                      <a:r>
                        <a:rPr lang="en-US" altLang="zh-TW" sz="3000" dirty="0" smtClean="0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zh-TW" altLang="en-US" sz="3000" dirty="0" smtClean="0">
                          <a:solidFill>
                            <a:srgbClr val="FFFFFF"/>
                          </a:solidFill>
                        </a:rPr>
                        <a:t>　　</a:t>
                      </a:r>
                      <a:r>
                        <a:rPr lang="en-US" altLang="zh-TW" sz="3000" dirty="0" smtClean="0">
                          <a:solidFill>
                            <a:srgbClr val="FFFFFF"/>
                          </a:solidFill>
                        </a:rPr>
                        <a:t>)</a:t>
                      </a:r>
                      <a:endParaRPr lang="zh-TW" sz="3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4769"/>
                    </a:solidFill>
                  </a:tcPr>
                </a:tc>
              </a:tr>
              <a:tr h="156048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DAEC"/>
                        </a:buClr>
                        <a:buSzPct val="25000"/>
                        <a:buFont typeface="Muli"/>
                        <a:buNone/>
                      </a:pPr>
                      <a:endParaRPr dirty="0"/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Muli"/>
                        <a:buNone/>
                      </a:pPr>
                      <a:endParaRPr dirty="0"/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5" name="Shape 15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413" y="3493862"/>
            <a:ext cx="2144654" cy="14984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56" name="Shape 15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402" y="3526691"/>
            <a:ext cx="1991507" cy="14655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57" name="Picture 4" descr="「android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603" y="2705451"/>
            <a:ext cx="666571" cy="66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「ios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669" y="2692655"/>
            <a:ext cx="667499" cy="66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「android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203" y="2701189"/>
            <a:ext cx="666571" cy="66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Shape 1414"/>
          <p:cNvSpPr txBox="1">
            <a:spLocks noGrp="1"/>
          </p:cNvSpPr>
          <p:nvPr>
            <p:ph type="ctrTitle" idx="4294967295"/>
          </p:nvPr>
        </p:nvSpPr>
        <p:spPr>
          <a:xfrm>
            <a:off x="2707456" y="52880"/>
            <a:ext cx="49911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工具箱</a:t>
            </a:r>
            <a:endParaRPr 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15" name="Shape 1415"/>
          <p:cNvGrpSpPr/>
          <p:nvPr/>
        </p:nvGrpSpPr>
        <p:grpSpPr>
          <a:xfrm>
            <a:off x="127889" y="706411"/>
            <a:ext cx="3112685" cy="2696584"/>
            <a:chOff x="659014" y="676998"/>
            <a:chExt cx="3112685" cy="2696584"/>
          </a:xfrm>
        </p:grpSpPr>
        <p:grpSp>
          <p:nvGrpSpPr>
            <p:cNvPr id="1416" name="Shape 1416"/>
            <p:cNvGrpSpPr/>
            <p:nvPr/>
          </p:nvGrpSpPr>
          <p:grpSpPr>
            <a:xfrm flipH="1">
              <a:off x="659014" y="676998"/>
              <a:ext cx="3112685" cy="2696584"/>
              <a:chOff x="4088875" y="1431100"/>
              <a:chExt cx="3293150" cy="2852925"/>
            </a:xfrm>
          </p:grpSpPr>
          <p:sp>
            <p:nvSpPr>
              <p:cNvPr id="1417" name="Shape 1417"/>
              <p:cNvSpPr/>
              <p:nvPr/>
            </p:nvSpPr>
            <p:spPr>
              <a:xfrm>
                <a:off x="4831475" y="4136025"/>
                <a:ext cx="158100" cy="14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73" y="0"/>
                    </a:moveTo>
                    <a:lnTo>
                      <a:pt x="18" y="5458"/>
                    </a:lnTo>
                    <a:lnTo>
                      <a:pt x="61291" y="119999"/>
                    </a:lnTo>
                    <a:lnTo>
                      <a:pt x="120000" y="119999"/>
                    </a:lnTo>
                    <a:lnTo>
                      <a:pt x="7673" y="0"/>
                    </a:lnTo>
                    <a:close/>
                  </a:path>
                </a:pathLst>
              </a:custGeom>
              <a:solidFill>
                <a:srgbClr val="00E2C7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Shape 1418"/>
              <p:cNvSpPr/>
              <p:nvPr/>
            </p:nvSpPr>
            <p:spPr>
              <a:xfrm>
                <a:off x="4697075" y="3907525"/>
                <a:ext cx="389700" cy="376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140" y="0"/>
                    </a:moveTo>
                    <a:lnTo>
                      <a:pt x="7" y="2144"/>
                    </a:lnTo>
                    <a:lnTo>
                      <a:pt x="41382" y="76070"/>
                    </a:lnTo>
                    <a:lnTo>
                      <a:pt x="84828" y="120000"/>
                    </a:lnTo>
                    <a:lnTo>
                      <a:pt x="120000" y="120000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rgbClr val="01E0C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Shape 1419"/>
              <p:cNvSpPr/>
              <p:nvPr/>
            </p:nvSpPr>
            <p:spPr>
              <a:xfrm>
                <a:off x="4566025" y="3675675"/>
                <a:ext cx="618300" cy="6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60" y="0"/>
                    </a:moveTo>
                    <a:lnTo>
                      <a:pt x="4" y="1992"/>
                    </a:lnTo>
                    <a:lnTo>
                      <a:pt x="26089" y="47071"/>
                    </a:lnTo>
                    <a:lnTo>
                      <a:pt x="97171" y="120000"/>
                    </a:lnTo>
                    <a:lnTo>
                      <a:pt x="120000" y="120000"/>
                    </a:lnTo>
                    <a:lnTo>
                      <a:pt x="1960" y="0"/>
                    </a:lnTo>
                    <a:close/>
                  </a:path>
                </a:pathLst>
              </a:custGeom>
              <a:solidFill>
                <a:srgbClr val="02DFC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Shape 1420"/>
              <p:cNvSpPr/>
              <p:nvPr/>
            </p:nvSpPr>
            <p:spPr>
              <a:xfrm>
                <a:off x="4434975" y="3447175"/>
                <a:ext cx="846900" cy="83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431" y="3"/>
                    </a:moveTo>
                    <a:lnTo>
                      <a:pt x="3" y="968"/>
                    </a:lnTo>
                    <a:lnTo>
                      <a:pt x="18574" y="34220"/>
                    </a:lnTo>
                    <a:lnTo>
                      <a:pt x="103331" y="120000"/>
                    </a:lnTo>
                    <a:lnTo>
                      <a:pt x="119996" y="120000"/>
                    </a:lnTo>
                    <a:lnTo>
                      <a:pt x="1431" y="3"/>
                    </a:lnTo>
                    <a:close/>
                  </a:path>
                </a:pathLst>
              </a:custGeom>
              <a:solidFill>
                <a:srgbClr val="03DDC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Shape 1421"/>
              <p:cNvSpPr/>
              <p:nvPr/>
            </p:nvSpPr>
            <p:spPr>
              <a:xfrm>
                <a:off x="4300575" y="3218700"/>
                <a:ext cx="1078500" cy="1065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3" y="0"/>
                    </a:moveTo>
                    <a:lnTo>
                      <a:pt x="0" y="757"/>
                    </a:lnTo>
                    <a:lnTo>
                      <a:pt x="14954" y="26877"/>
                    </a:lnTo>
                    <a:lnTo>
                      <a:pt x="106914" y="120000"/>
                    </a:lnTo>
                    <a:lnTo>
                      <a:pt x="119997" y="120000"/>
                    </a:lnTo>
                    <a:lnTo>
                      <a:pt x="1123" y="0"/>
                    </a:lnTo>
                    <a:close/>
                  </a:path>
                </a:pathLst>
              </a:custGeom>
              <a:solidFill>
                <a:srgbClr val="04DBC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Shape 1422"/>
              <p:cNvSpPr/>
              <p:nvPr/>
            </p:nvSpPr>
            <p:spPr>
              <a:xfrm>
                <a:off x="4169525" y="2990200"/>
                <a:ext cx="1307100" cy="1293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27" y="2"/>
                    </a:moveTo>
                    <a:lnTo>
                      <a:pt x="2" y="623"/>
                    </a:lnTo>
                    <a:lnTo>
                      <a:pt x="12030" y="21819"/>
                    </a:lnTo>
                    <a:lnTo>
                      <a:pt x="109201" y="120000"/>
                    </a:lnTo>
                    <a:lnTo>
                      <a:pt x="119997" y="120000"/>
                    </a:lnTo>
                    <a:lnTo>
                      <a:pt x="927" y="2"/>
                    </a:lnTo>
                    <a:close/>
                  </a:path>
                </a:pathLst>
              </a:custGeom>
              <a:solidFill>
                <a:srgbClr val="06D9CA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Shape 1423"/>
              <p:cNvSpPr/>
              <p:nvPr/>
            </p:nvSpPr>
            <p:spPr>
              <a:xfrm>
                <a:off x="4088875" y="2822200"/>
                <a:ext cx="1482000" cy="1461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633" y="0"/>
                    </a:moveTo>
                    <a:lnTo>
                      <a:pt x="2" y="3035"/>
                    </a:lnTo>
                    <a:lnTo>
                      <a:pt x="6532" y="14344"/>
                    </a:lnTo>
                    <a:lnTo>
                      <a:pt x="110748" y="119999"/>
                    </a:lnTo>
                    <a:lnTo>
                      <a:pt x="119997" y="119999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07D8CB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Shape 1424"/>
              <p:cNvSpPr/>
              <p:nvPr/>
            </p:nvSpPr>
            <p:spPr>
              <a:xfrm>
                <a:off x="4102325" y="2761700"/>
                <a:ext cx="1566000" cy="1522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348" y="1"/>
                    </a:moveTo>
                    <a:lnTo>
                      <a:pt x="0" y="5563"/>
                    </a:lnTo>
                    <a:lnTo>
                      <a:pt x="111242" y="120000"/>
                    </a:lnTo>
                    <a:lnTo>
                      <a:pt x="119998" y="120000"/>
                    </a:lnTo>
                    <a:lnTo>
                      <a:pt x="3348" y="1"/>
                    </a:lnTo>
                    <a:close/>
                  </a:path>
                </a:pathLst>
              </a:custGeom>
              <a:solidFill>
                <a:srgbClr val="08D6CB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Shape 1425"/>
              <p:cNvSpPr/>
              <p:nvPr/>
            </p:nvSpPr>
            <p:spPr>
              <a:xfrm>
                <a:off x="4139275" y="2697875"/>
                <a:ext cx="1626300" cy="1586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77" y="0"/>
                    </a:moveTo>
                    <a:lnTo>
                      <a:pt x="1" y="5593"/>
                    </a:lnTo>
                    <a:lnTo>
                      <a:pt x="111568" y="120000"/>
                    </a:lnTo>
                    <a:lnTo>
                      <a:pt x="119998" y="120000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rgbClr val="09D4C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Shape 1426"/>
              <p:cNvSpPr/>
              <p:nvPr/>
            </p:nvSpPr>
            <p:spPr>
              <a:xfrm>
                <a:off x="4172900" y="2637375"/>
                <a:ext cx="1690200" cy="1646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100" y="1"/>
                    </a:moveTo>
                    <a:lnTo>
                      <a:pt x="0" y="5389"/>
                    </a:lnTo>
                    <a:lnTo>
                      <a:pt x="111650" y="120000"/>
                    </a:lnTo>
                    <a:lnTo>
                      <a:pt x="120000" y="120000"/>
                    </a:lnTo>
                    <a:lnTo>
                      <a:pt x="3100" y="1"/>
                    </a:lnTo>
                    <a:close/>
                  </a:path>
                </a:pathLst>
              </a:custGeom>
              <a:solidFill>
                <a:srgbClr val="0AD3C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Shape 1427"/>
              <p:cNvSpPr/>
              <p:nvPr/>
            </p:nvSpPr>
            <p:spPr>
              <a:xfrm>
                <a:off x="4209850" y="2576900"/>
                <a:ext cx="1750800" cy="170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764" y="1"/>
                    </a:moveTo>
                    <a:lnTo>
                      <a:pt x="0" y="4961"/>
                    </a:lnTo>
                    <a:lnTo>
                      <a:pt x="111937" y="120000"/>
                    </a:lnTo>
                    <a:lnTo>
                      <a:pt x="120000" y="120000"/>
                    </a:lnTo>
                    <a:lnTo>
                      <a:pt x="2764" y="1"/>
                    </a:lnTo>
                    <a:close/>
                  </a:path>
                </a:pathLst>
              </a:custGeom>
              <a:solidFill>
                <a:srgbClr val="0BD1CD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Shape 1428"/>
              <p:cNvSpPr/>
              <p:nvPr/>
            </p:nvSpPr>
            <p:spPr>
              <a:xfrm>
                <a:off x="4243450" y="2513050"/>
                <a:ext cx="1814400" cy="1770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90" y="1"/>
                    </a:moveTo>
                    <a:lnTo>
                      <a:pt x="1" y="5011"/>
                    </a:lnTo>
                    <a:lnTo>
                      <a:pt x="112221" y="120000"/>
                    </a:lnTo>
                    <a:lnTo>
                      <a:pt x="120000" y="120000"/>
                    </a:lnTo>
                    <a:lnTo>
                      <a:pt x="2890" y="1"/>
                    </a:lnTo>
                    <a:close/>
                  </a:path>
                </a:pathLst>
              </a:custGeom>
              <a:solidFill>
                <a:srgbClr val="0CCFCD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Shape 1429"/>
              <p:cNvSpPr/>
              <p:nvPr/>
            </p:nvSpPr>
            <p:spPr>
              <a:xfrm>
                <a:off x="4280425" y="2452575"/>
                <a:ext cx="1875000" cy="1831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580" y="1"/>
                    </a:moveTo>
                    <a:lnTo>
                      <a:pt x="0" y="4844"/>
                    </a:lnTo>
                    <a:lnTo>
                      <a:pt x="112472" y="120000"/>
                    </a:lnTo>
                    <a:lnTo>
                      <a:pt x="119998" y="120000"/>
                    </a:lnTo>
                    <a:lnTo>
                      <a:pt x="2580" y="1"/>
                    </a:lnTo>
                    <a:close/>
                  </a:path>
                </a:pathLst>
              </a:custGeom>
              <a:solidFill>
                <a:srgbClr val="0DCDC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Shape 1430"/>
              <p:cNvSpPr/>
              <p:nvPr/>
            </p:nvSpPr>
            <p:spPr>
              <a:xfrm>
                <a:off x="4314025" y="2392100"/>
                <a:ext cx="1935600" cy="1891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707" y="0"/>
                    </a:moveTo>
                    <a:lnTo>
                      <a:pt x="0" y="4689"/>
                    </a:lnTo>
                    <a:lnTo>
                      <a:pt x="112916" y="120000"/>
                    </a:lnTo>
                    <a:lnTo>
                      <a:pt x="120000" y="120000"/>
                    </a:lnTo>
                    <a:lnTo>
                      <a:pt x="2707" y="0"/>
                    </a:lnTo>
                    <a:close/>
                  </a:path>
                </a:pathLst>
              </a:custGeom>
              <a:solidFill>
                <a:srgbClr val="0ECCC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Shape 1431"/>
              <p:cNvSpPr/>
              <p:nvPr/>
            </p:nvSpPr>
            <p:spPr>
              <a:xfrm>
                <a:off x="4350975" y="2328250"/>
                <a:ext cx="1995900" cy="1955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627" y="1"/>
                    </a:moveTo>
                    <a:lnTo>
                      <a:pt x="1" y="4536"/>
                    </a:lnTo>
                    <a:lnTo>
                      <a:pt x="113131" y="120000"/>
                    </a:lnTo>
                    <a:lnTo>
                      <a:pt x="120000" y="120000"/>
                    </a:lnTo>
                    <a:lnTo>
                      <a:pt x="2627" y="1"/>
                    </a:lnTo>
                    <a:close/>
                  </a:path>
                </a:pathLst>
              </a:custGeom>
              <a:solidFill>
                <a:srgbClr val="10CAC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Shape 1432"/>
              <p:cNvSpPr/>
              <p:nvPr/>
            </p:nvSpPr>
            <p:spPr>
              <a:xfrm>
                <a:off x="4384575" y="2267775"/>
                <a:ext cx="2059800" cy="2016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545" y="0"/>
                    </a:moveTo>
                    <a:lnTo>
                      <a:pt x="1" y="4400"/>
                    </a:lnTo>
                    <a:lnTo>
                      <a:pt x="113344" y="120000"/>
                    </a:lnTo>
                    <a:lnTo>
                      <a:pt x="119998" y="120000"/>
                    </a:lnTo>
                    <a:lnTo>
                      <a:pt x="2545" y="0"/>
                    </a:lnTo>
                    <a:close/>
                  </a:path>
                </a:pathLst>
              </a:custGeom>
              <a:solidFill>
                <a:srgbClr val="11C8D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Shape 1433"/>
              <p:cNvSpPr/>
              <p:nvPr/>
            </p:nvSpPr>
            <p:spPr>
              <a:xfrm>
                <a:off x="4421550" y="2207275"/>
                <a:ext cx="2120400" cy="2076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71" y="1"/>
                    </a:moveTo>
                    <a:lnTo>
                      <a:pt x="0" y="4273"/>
                    </a:lnTo>
                    <a:lnTo>
                      <a:pt x="113342" y="120000"/>
                    </a:lnTo>
                    <a:lnTo>
                      <a:pt x="119998" y="120000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rgbClr val="12C7D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Shape 1434"/>
              <p:cNvSpPr/>
              <p:nvPr/>
            </p:nvSpPr>
            <p:spPr>
              <a:xfrm>
                <a:off x="4458500" y="2146800"/>
                <a:ext cx="2130300" cy="2137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72" y="1"/>
                    </a:moveTo>
                    <a:lnTo>
                      <a:pt x="1" y="3962"/>
                    </a:lnTo>
                    <a:lnTo>
                      <a:pt x="116214" y="120000"/>
                    </a:lnTo>
                    <a:lnTo>
                      <a:pt x="118296" y="120000"/>
                    </a:lnTo>
                    <a:lnTo>
                      <a:pt x="120000" y="117169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rgbClr val="13C5D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Shape 1435"/>
              <p:cNvSpPr/>
              <p:nvPr/>
            </p:nvSpPr>
            <p:spPr>
              <a:xfrm>
                <a:off x="4492100" y="2082950"/>
                <a:ext cx="2133900" cy="216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57" y="1"/>
                    </a:moveTo>
                    <a:lnTo>
                      <a:pt x="1" y="4100"/>
                    </a:lnTo>
                    <a:lnTo>
                      <a:pt x="117542" y="120000"/>
                    </a:lnTo>
                    <a:lnTo>
                      <a:pt x="119998" y="115900"/>
                    </a:lnTo>
                    <a:lnTo>
                      <a:pt x="2457" y="1"/>
                    </a:lnTo>
                    <a:close/>
                  </a:path>
                </a:pathLst>
              </a:custGeom>
              <a:solidFill>
                <a:srgbClr val="14C3D2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Shape 1436"/>
              <p:cNvSpPr/>
              <p:nvPr/>
            </p:nvSpPr>
            <p:spPr>
              <a:xfrm>
                <a:off x="4529075" y="2022475"/>
                <a:ext cx="2130300" cy="216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71" y="1"/>
                    </a:moveTo>
                    <a:lnTo>
                      <a:pt x="0" y="4099"/>
                    </a:lnTo>
                    <a:lnTo>
                      <a:pt x="117538" y="119998"/>
                    </a:lnTo>
                    <a:lnTo>
                      <a:pt x="119998" y="115899"/>
                    </a:lnTo>
                    <a:lnTo>
                      <a:pt x="2271" y="1"/>
                    </a:lnTo>
                    <a:close/>
                  </a:path>
                </a:pathLst>
              </a:custGeom>
              <a:solidFill>
                <a:srgbClr val="15C1D2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Shape 1437"/>
              <p:cNvSpPr/>
              <p:nvPr/>
            </p:nvSpPr>
            <p:spPr>
              <a:xfrm>
                <a:off x="4562675" y="1962000"/>
                <a:ext cx="2133600" cy="2160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57" y="0"/>
                    </a:moveTo>
                    <a:lnTo>
                      <a:pt x="0" y="4105"/>
                    </a:lnTo>
                    <a:lnTo>
                      <a:pt x="117543" y="119999"/>
                    </a:lnTo>
                    <a:lnTo>
                      <a:pt x="120000" y="115894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rgbClr val="16C0D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Shape 1438"/>
              <p:cNvSpPr/>
              <p:nvPr/>
            </p:nvSpPr>
            <p:spPr>
              <a:xfrm>
                <a:off x="4599625" y="1898150"/>
                <a:ext cx="2130300" cy="216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72" y="0"/>
                    </a:moveTo>
                    <a:lnTo>
                      <a:pt x="1" y="4099"/>
                    </a:lnTo>
                    <a:lnTo>
                      <a:pt x="117728" y="119998"/>
                    </a:lnTo>
                    <a:lnTo>
                      <a:pt x="120000" y="115899"/>
                    </a:lnTo>
                    <a:lnTo>
                      <a:pt x="2272" y="0"/>
                    </a:lnTo>
                    <a:close/>
                  </a:path>
                </a:pathLst>
              </a:custGeom>
              <a:solidFill>
                <a:srgbClr val="17BED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Shape 1439"/>
              <p:cNvSpPr/>
              <p:nvPr/>
            </p:nvSpPr>
            <p:spPr>
              <a:xfrm>
                <a:off x="4633225" y="1837675"/>
                <a:ext cx="2133900" cy="216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57" y="0"/>
                    </a:moveTo>
                    <a:lnTo>
                      <a:pt x="1" y="4099"/>
                    </a:lnTo>
                    <a:lnTo>
                      <a:pt x="117542" y="119999"/>
                    </a:lnTo>
                    <a:lnTo>
                      <a:pt x="119998" y="115900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rgbClr val="18BCD4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Shape 1440"/>
              <p:cNvSpPr/>
              <p:nvPr/>
            </p:nvSpPr>
            <p:spPr>
              <a:xfrm>
                <a:off x="4670200" y="1777175"/>
                <a:ext cx="2130300" cy="2160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61" y="1"/>
                    </a:moveTo>
                    <a:lnTo>
                      <a:pt x="0" y="4107"/>
                    </a:lnTo>
                    <a:lnTo>
                      <a:pt x="117728" y="119998"/>
                    </a:lnTo>
                    <a:lnTo>
                      <a:pt x="120000" y="115892"/>
                    </a:lnTo>
                    <a:lnTo>
                      <a:pt x="2461" y="1"/>
                    </a:lnTo>
                    <a:close/>
                  </a:path>
                </a:pathLst>
              </a:custGeom>
              <a:solidFill>
                <a:srgbClr val="19BBD5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Shape 1441"/>
              <p:cNvSpPr/>
              <p:nvPr/>
            </p:nvSpPr>
            <p:spPr>
              <a:xfrm>
                <a:off x="4707150" y="1713350"/>
                <a:ext cx="2130300" cy="216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72" y="0"/>
                    </a:moveTo>
                    <a:lnTo>
                      <a:pt x="1" y="4099"/>
                    </a:lnTo>
                    <a:lnTo>
                      <a:pt x="117539" y="119999"/>
                    </a:lnTo>
                    <a:lnTo>
                      <a:pt x="120000" y="115900"/>
                    </a:lnTo>
                    <a:lnTo>
                      <a:pt x="2272" y="0"/>
                    </a:lnTo>
                    <a:close/>
                  </a:path>
                </a:pathLst>
              </a:custGeom>
              <a:solidFill>
                <a:srgbClr val="1BB9D5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4740750" y="1652850"/>
                <a:ext cx="2130300" cy="216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61" y="1"/>
                    </a:moveTo>
                    <a:lnTo>
                      <a:pt x="1" y="4100"/>
                    </a:lnTo>
                    <a:lnTo>
                      <a:pt x="117727" y="120000"/>
                    </a:lnTo>
                    <a:lnTo>
                      <a:pt x="119998" y="115900"/>
                    </a:lnTo>
                    <a:lnTo>
                      <a:pt x="2461" y="1"/>
                    </a:lnTo>
                    <a:close/>
                  </a:path>
                </a:pathLst>
              </a:custGeom>
              <a:solidFill>
                <a:srgbClr val="1CB7D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4777725" y="1592375"/>
                <a:ext cx="2130300" cy="2160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71" y="1"/>
                    </a:moveTo>
                    <a:lnTo>
                      <a:pt x="0" y="4105"/>
                    </a:lnTo>
                    <a:lnTo>
                      <a:pt x="117538" y="119999"/>
                    </a:lnTo>
                    <a:lnTo>
                      <a:pt x="120000" y="116080"/>
                    </a:lnTo>
                    <a:lnTo>
                      <a:pt x="2271" y="1"/>
                    </a:lnTo>
                    <a:close/>
                  </a:path>
                </a:pathLst>
              </a:custGeom>
              <a:solidFill>
                <a:srgbClr val="1DB5D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Shape 1444"/>
              <p:cNvSpPr/>
              <p:nvPr/>
            </p:nvSpPr>
            <p:spPr>
              <a:xfrm>
                <a:off x="4811325" y="1531900"/>
                <a:ext cx="2133900" cy="2160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57" y="0"/>
                    </a:moveTo>
                    <a:lnTo>
                      <a:pt x="0" y="3919"/>
                    </a:lnTo>
                    <a:lnTo>
                      <a:pt x="117542" y="119998"/>
                    </a:lnTo>
                    <a:lnTo>
                      <a:pt x="119998" y="115894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rgbClr val="1EB4D7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4848275" y="1468050"/>
                <a:ext cx="2130300" cy="216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72" y="0"/>
                    </a:moveTo>
                    <a:lnTo>
                      <a:pt x="1" y="4099"/>
                    </a:lnTo>
                    <a:lnTo>
                      <a:pt x="117727" y="119998"/>
                    </a:lnTo>
                    <a:lnTo>
                      <a:pt x="119998" y="115899"/>
                    </a:lnTo>
                    <a:lnTo>
                      <a:pt x="2272" y="0"/>
                    </a:lnTo>
                    <a:close/>
                  </a:path>
                </a:pathLst>
              </a:custGeom>
              <a:solidFill>
                <a:srgbClr val="1FB2D7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4881875" y="1431100"/>
                <a:ext cx="2133900" cy="214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702" y="0"/>
                    </a:moveTo>
                    <a:lnTo>
                      <a:pt x="1" y="2825"/>
                    </a:lnTo>
                    <a:lnTo>
                      <a:pt x="117542" y="120000"/>
                    </a:lnTo>
                    <a:lnTo>
                      <a:pt x="120000" y="115855"/>
                    </a:lnTo>
                    <a:lnTo>
                      <a:pt x="3780" y="0"/>
                    </a:lnTo>
                    <a:close/>
                  </a:path>
                </a:pathLst>
              </a:custGeom>
              <a:solidFill>
                <a:srgbClr val="20B0D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4928925" y="1431100"/>
                <a:ext cx="2120400" cy="2076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" y="0"/>
                    </a:moveTo>
                    <a:lnTo>
                      <a:pt x="117717" y="119998"/>
                    </a:lnTo>
                    <a:lnTo>
                      <a:pt x="120000" y="115726"/>
                    </a:lnTo>
                    <a:lnTo>
                      <a:pt x="6657" y="0"/>
                    </a:lnTo>
                    <a:close/>
                  </a:path>
                </a:pathLst>
              </a:custGeom>
              <a:solidFill>
                <a:srgbClr val="21AED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Shape 1448"/>
              <p:cNvSpPr/>
              <p:nvPr/>
            </p:nvSpPr>
            <p:spPr>
              <a:xfrm>
                <a:off x="5026375" y="1431100"/>
                <a:ext cx="2059800" cy="2016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7454" y="120000"/>
                    </a:lnTo>
                    <a:lnTo>
                      <a:pt x="119998" y="115599"/>
                    </a:lnTo>
                    <a:lnTo>
                      <a:pt x="6852" y="0"/>
                    </a:lnTo>
                    <a:close/>
                  </a:path>
                </a:pathLst>
              </a:custGeom>
              <a:solidFill>
                <a:srgbClr val="22ADD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Shape 1449"/>
              <p:cNvSpPr/>
              <p:nvPr/>
            </p:nvSpPr>
            <p:spPr>
              <a:xfrm>
                <a:off x="5123825" y="1431100"/>
                <a:ext cx="1995900" cy="1955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7574" y="120000"/>
                    </a:lnTo>
                    <a:lnTo>
                      <a:pt x="119998" y="115463"/>
                    </a:lnTo>
                    <a:lnTo>
                      <a:pt x="7071" y="0"/>
                    </a:lnTo>
                    <a:close/>
                  </a:path>
                </a:pathLst>
              </a:custGeom>
              <a:solidFill>
                <a:srgbClr val="23ABDA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Shape 1450"/>
              <p:cNvSpPr/>
              <p:nvPr/>
            </p:nvSpPr>
            <p:spPr>
              <a:xfrm>
                <a:off x="5221275" y="1431100"/>
                <a:ext cx="1935600" cy="1891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7290" y="120000"/>
                    </a:lnTo>
                    <a:lnTo>
                      <a:pt x="120000" y="115310"/>
                    </a:lnTo>
                    <a:lnTo>
                      <a:pt x="7083" y="0"/>
                    </a:lnTo>
                    <a:close/>
                  </a:path>
                </a:pathLst>
              </a:custGeom>
              <a:solidFill>
                <a:srgbClr val="25A9DA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Shape 1451"/>
              <p:cNvSpPr/>
              <p:nvPr/>
            </p:nvSpPr>
            <p:spPr>
              <a:xfrm>
                <a:off x="5318700" y="1431100"/>
                <a:ext cx="1875000" cy="1831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" y="0"/>
                    </a:moveTo>
                    <a:lnTo>
                      <a:pt x="117203" y="119998"/>
                    </a:lnTo>
                    <a:lnTo>
                      <a:pt x="119998" y="115155"/>
                    </a:lnTo>
                    <a:lnTo>
                      <a:pt x="7313" y="0"/>
                    </a:lnTo>
                    <a:close/>
                  </a:path>
                </a:pathLst>
              </a:custGeom>
              <a:solidFill>
                <a:srgbClr val="26A8DB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Shape 1452"/>
              <p:cNvSpPr/>
              <p:nvPr/>
            </p:nvSpPr>
            <p:spPr>
              <a:xfrm>
                <a:off x="5416150" y="1431100"/>
                <a:ext cx="1811100" cy="1770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" y="0"/>
                    </a:moveTo>
                    <a:lnTo>
                      <a:pt x="117104" y="119998"/>
                    </a:lnTo>
                    <a:lnTo>
                      <a:pt x="119998" y="114988"/>
                    </a:lnTo>
                    <a:lnTo>
                      <a:pt x="7571" y="0"/>
                    </a:lnTo>
                    <a:close/>
                  </a:path>
                </a:pathLst>
              </a:custGeom>
              <a:solidFill>
                <a:srgbClr val="27A6D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Shape 1453"/>
              <p:cNvSpPr/>
              <p:nvPr/>
            </p:nvSpPr>
            <p:spPr>
              <a:xfrm>
                <a:off x="5510250" y="1431100"/>
                <a:ext cx="1754100" cy="170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7010" y="119998"/>
                    </a:lnTo>
                    <a:lnTo>
                      <a:pt x="120000" y="115038"/>
                    </a:lnTo>
                    <a:lnTo>
                      <a:pt x="8045" y="0"/>
                    </a:lnTo>
                    <a:close/>
                  </a:path>
                </a:pathLst>
              </a:custGeom>
              <a:solidFill>
                <a:srgbClr val="28A4D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Shape 1454"/>
              <p:cNvSpPr/>
              <p:nvPr/>
            </p:nvSpPr>
            <p:spPr>
              <a:xfrm>
                <a:off x="5607675" y="1431100"/>
                <a:ext cx="1690200" cy="1646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" y="0"/>
                    </a:moveTo>
                    <a:lnTo>
                      <a:pt x="117137" y="119998"/>
                    </a:lnTo>
                    <a:lnTo>
                      <a:pt x="120000" y="114610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rgbClr val="29A2DD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Shape 1455"/>
              <p:cNvSpPr/>
              <p:nvPr/>
            </p:nvSpPr>
            <p:spPr>
              <a:xfrm>
                <a:off x="5705125" y="1431100"/>
                <a:ext cx="1629600" cy="1586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" y="0"/>
                    </a:moveTo>
                    <a:lnTo>
                      <a:pt x="116782" y="120000"/>
                    </a:lnTo>
                    <a:lnTo>
                      <a:pt x="119998" y="114406"/>
                    </a:lnTo>
                    <a:lnTo>
                      <a:pt x="8660" y="0"/>
                    </a:lnTo>
                    <a:close/>
                  </a:path>
                </a:pathLst>
              </a:custGeom>
              <a:solidFill>
                <a:srgbClr val="2AA1DD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Shape 1456"/>
              <p:cNvSpPr/>
              <p:nvPr/>
            </p:nvSpPr>
            <p:spPr>
              <a:xfrm>
                <a:off x="5802575" y="1431100"/>
                <a:ext cx="1566000" cy="152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" y="0"/>
                    </a:moveTo>
                    <a:lnTo>
                      <a:pt x="116907" y="119998"/>
                    </a:lnTo>
                    <a:lnTo>
                      <a:pt x="119998" y="114184"/>
                    </a:lnTo>
                    <a:lnTo>
                      <a:pt x="9014" y="0"/>
                    </a:lnTo>
                    <a:close/>
                  </a:path>
                </a:pathLst>
              </a:custGeom>
              <a:solidFill>
                <a:srgbClr val="2B9FD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7" name="Shape 1457"/>
              <p:cNvSpPr/>
              <p:nvPr/>
            </p:nvSpPr>
            <p:spPr>
              <a:xfrm>
                <a:off x="5900025" y="1431100"/>
                <a:ext cx="1482000" cy="1461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8368" y="119999"/>
                    </a:lnTo>
                    <a:lnTo>
                      <a:pt x="120000" y="117241"/>
                    </a:lnTo>
                    <a:lnTo>
                      <a:pt x="113468" y="105655"/>
                    </a:lnTo>
                    <a:lnTo>
                      <a:pt x="9251" y="0"/>
                    </a:lnTo>
                    <a:close/>
                  </a:path>
                </a:pathLst>
              </a:custGeom>
              <a:solidFill>
                <a:srgbClr val="2C9DD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Shape 1458"/>
              <p:cNvSpPr/>
              <p:nvPr/>
            </p:nvSpPr>
            <p:spPr>
              <a:xfrm>
                <a:off x="5997475" y="1431100"/>
                <a:ext cx="1307100" cy="1296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8765" y="120000"/>
                    </a:lnTo>
                    <a:lnTo>
                      <a:pt x="119999" y="119067"/>
                    </a:lnTo>
                    <a:lnTo>
                      <a:pt x="107659" y="97927"/>
                    </a:lnTo>
                    <a:lnTo>
                      <a:pt x="10488" y="0"/>
                    </a:lnTo>
                    <a:close/>
                  </a:path>
                </a:pathLst>
              </a:custGeom>
              <a:solidFill>
                <a:srgbClr val="2D9CD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Shape 1459"/>
              <p:cNvSpPr/>
              <p:nvPr/>
            </p:nvSpPr>
            <p:spPr>
              <a:xfrm>
                <a:off x="6094900" y="1431100"/>
                <a:ext cx="1075200" cy="1065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" y="0"/>
                    </a:moveTo>
                    <a:lnTo>
                      <a:pt x="118872" y="120000"/>
                    </a:lnTo>
                    <a:lnTo>
                      <a:pt x="119997" y="119242"/>
                    </a:lnTo>
                    <a:lnTo>
                      <a:pt x="105372" y="93122"/>
                    </a:lnTo>
                    <a:lnTo>
                      <a:pt x="12752" y="0"/>
                    </a:lnTo>
                    <a:close/>
                  </a:path>
                </a:pathLst>
              </a:custGeom>
              <a:solidFill>
                <a:srgbClr val="2F9AE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Shape 1460"/>
              <p:cNvSpPr/>
              <p:nvPr/>
            </p:nvSpPr>
            <p:spPr>
              <a:xfrm>
                <a:off x="6189000" y="1431100"/>
                <a:ext cx="850200" cy="83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8574" y="119996"/>
                    </a:lnTo>
                    <a:lnTo>
                      <a:pt x="119996" y="119031"/>
                    </a:lnTo>
                    <a:lnTo>
                      <a:pt x="101025" y="85779"/>
                    </a:lnTo>
                    <a:lnTo>
                      <a:pt x="16602" y="0"/>
                    </a:lnTo>
                    <a:close/>
                  </a:path>
                </a:pathLst>
              </a:custGeom>
              <a:solidFill>
                <a:srgbClr val="3098E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Shape 1461"/>
              <p:cNvSpPr/>
              <p:nvPr/>
            </p:nvSpPr>
            <p:spPr>
              <a:xfrm>
                <a:off x="6286450" y="1431100"/>
                <a:ext cx="618300" cy="6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8039" y="120000"/>
                    </a:lnTo>
                    <a:lnTo>
                      <a:pt x="119995" y="118007"/>
                    </a:lnTo>
                    <a:lnTo>
                      <a:pt x="94560" y="72928"/>
                    </a:lnTo>
                    <a:lnTo>
                      <a:pt x="22823" y="0"/>
                    </a:lnTo>
                    <a:close/>
                  </a:path>
                </a:pathLst>
              </a:custGeom>
              <a:solidFill>
                <a:srgbClr val="3196E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Shape 1462"/>
              <p:cNvSpPr/>
              <p:nvPr/>
            </p:nvSpPr>
            <p:spPr>
              <a:xfrm>
                <a:off x="6383900" y="1431100"/>
                <a:ext cx="389700" cy="376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6890" y="120000"/>
                    </a:lnTo>
                    <a:lnTo>
                      <a:pt x="119992" y="117855"/>
                    </a:lnTo>
                    <a:lnTo>
                      <a:pt x="78617" y="44998"/>
                    </a:lnTo>
                    <a:lnTo>
                      <a:pt x="36203" y="0"/>
                    </a:lnTo>
                    <a:close/>
                  </a:path>
                </a:pathLst>
              </a:custGeom>
              <a:solidFill>
                <a:srgbClr val="3295E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Shape 1463"/>
              <p:cNvSpPr/>
              <p:nvPr/>
            </p:nvSpPr>
            <p:spPr>
              <a:xfrm>
                <a:off x="6481325" y="1431100"/>
                <a:ext cx="158100" cy="14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" y="0"/>
                    </a:moveTo>
                    <a:lnTo>
                      <a:pt x="112345" y="119999"/>
                    </a:lnTo>
                    <a:lnTo>
                      <a:pt x="120000" y="114541"/>
                    </a:lnTo>
                    <a:lnTo>
                      <a:pt x="58727" y="0"/>
                    </a:lnTo>
                    <a:close/>
                  </a:path>
                </a:pathLst>
              </a:custGeom>
              <a:solidFill>
                <a:srgbClr val="3393E2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4" name="Shape 1464"/>
            <p:cNvGrpSpPr/>
            <p:nvPr/>
          </p:nvGrpSpPr>
          <p:grpSpPr>
            <a:xfrm>
              <a:off x="1885582" y="952457"/>
              <a:ext cx="1032657" cy="1032657"/>
              <a:chOff x="6654650" y="3665275"/>
              <a:chExt cx="409200" cy="409200"/>
            </a:xfrm>
          </p:grpSpPr>
          <p:sp>
            <p:nvSpPr>
              <p:cNvPr id="1465" name="Shape 1465"/>
              <p:cNvSpPr/>
              <p:nvPr/>
            </p:nvSpPr>
            <p:spPr>
              <a:xfrm>
                <a:off x="6808525" y="3819150"/>
                <a:ext cx="211800" cy="211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5497" y="0"/>
                    </a:moveTo>
                    <a:lnTo>
                      <a:pt x="103745" y="15219"/>
                    </a:lnTo>
                    <a:lnTo>
                      <a:pt x="90605" y="30438"/>
                    </a:lnTo>
                    <a:lnTo>
                      <a:pt x="76771" y="45998"/>
                    </a:lnTo>
                    <a:lnTo>
                      <a:pt x="61550" y="61557"/>
                    </a:lnTo>
                    <a:lnTo>
                      <a:pt x="45989" y="76762"/>
                    </a:lnTo>
                    <a:lnTo>
                      <a:pt x="30428" y="90594"/>
                    </a:lnTo>
                    <a:lnTo>
                      <a:pt x="15221" y="103732"/>
                    </a:lnTo>
                    <a:lnTo>
                      <a:pt x="0" y="115497"/>
                    </a:lnTo>
                    <a:lnTo>
                      <a:pt x="6230" y="117225"/>
                    </a:lnTo>
                    <a:lnTo>
                      <a:pt x="12106" y="118598"/>
                    </a:lnTo>
                    <a:lnTo>
                      <a:pt x="18322" y="119292"/>
                    </a:lnTo>
                    <a:lnTo>
                      <a:pt x="24552" y="119985"/>
                    </a:lnTo>
                    <a:lnTo>
                      <a:pt x="30782" y="119985"/>
                    </a:lnTo>
                    <a:lnTo>
                      <a:pt x="36998" y="119646"/>
                    </a:lnTo>
                    <a:lnTo>
                      <a:pt x="42874" y="118952"/>
                    </a:lnTo>
                    <a:lnTo>
                      <a:pt x="49104" y="117564"/>
                    </a:lnTo>
                    <a:lnTo>
                      <a:pt x="54980" y="116191"/>
                    </a:lnTo>
                    <a:lnTo>
                      <a:pt x="61210" y="114110"/>
                    </a:lnTo>
                    <a:lnTo>
                      <a:pt x="66746" y="111689"/>
                    </a:lnTo>
                    <a:lnTo>
                      <a:pt x="72623" y="108928"/>
                    </a:lnTo>
                    <a:lnTo>
                      <a:pt x="78159" y="105460"/>
                    </a:lnTo>
                    <a:lnTo>
                      <a:pt x="83341" y="102005"/>
                    </a:lnTo>
                    <a:lnTo>
                      <a:pt x="88523" y="97857"/>
                    </a:lnTo>
                    <a:lnTo>
                      <a:pt x="93366" y="93369"/>
                    </a:lnTo>
                    <a:lnTo>
                      <a:pt x="97869" y="88527"/>
                    </a:lnTo>
                    <a:lnTo>
                      <a:pt x="102017" y="83331"/>
                    </a:lnTo>
                    <a:lnTo>
                      <a:pt x="105472" y="78150"/>
                    </a:lnTo>
                    <a:lnTo>
                      <a:pt x="108927" y="72614"/>
                    </a:lnTo>
                    <a:lnTo>
                      <a:pt x="111702" y="66739"/>
                    </a:lnTo>
                    <a:lnTo>
                      <a:pt x="114123" y="61203"/>
                    </a:lnTo>
                    <a:lnTo>
                      <a:pt x="116191" y="54988"/>
                    </a:lnTo>
                    <a:lnTo>
                      <a:pt x="117578" y="49098"/>
                    </a:lnTo>
                    <a:lnTo>
                      <a:pt x="118966" y="42883"/>
                    </a:lnTo>
                    <a:lnTo>
                      <a:pt x="119646" y="37008"/>
                    </a:lnTo>
                    <a:lnTo>
                      <a:pt x="120000" y="30778"/>
                    </a:lnTo>
                    <a:lnTo>
                      <a:pt x="120000" y="24549"/>
                    </a:lnTo>
                    <a:lnTo>
                      <a:pt x="119306" y="18334"/>
                    </a:lnTo>
                    <a:lnTo>
                      <a:pt x="118612" y="12104"/>
                    </a:lnTo>
                    <a:lnTo>
                      <a:pt x="117224" y="6229"/>
                    </a:lnTo>
                    <a:lnTo>
                      <a:pt x="1154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Shape 1466"/>
              <p:cNvSpPr/>
              <p:nvPr/>
            </p:nvSpPr>
            <p:spPr>
              <a:xfrm>
                <a:off x="6654650" y="3665275"/>
                <a:ext cx="409200" cy="409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9584" y="12362"/>
                    </a:moveTo>
                    <a:lnTo>
                      <a:pt x="100295" y="12722"/>
                    </a:lnTo>
                    <a:lnTo>
                      <a:pt x="101014" y="12898"/>
                    </a:lnTo>
                    <a:lnTo>
                      <a:pt x="101549" y="13433"/>
                    </a:lnTo>
                    <a:lnTo>
                      <a:pt x="101909" y="13976"/>
                    </a:lnTo>
                    <a:lnTo>
                      <a:pt x="102268" y="14511"/>
                    </a:lnTo>
                    <a:lnTo>
                      <a:pt x="102444" y="15230"/>
                    </a:lnTo>
                    <a:lnTo>
                      <a:pt x="102627" y="15941"/>
                    </a:lnTo>
                    <a:lnTo>
                      <a:pt x="102627" y="17737"/>
                    </a:lnTo>
                    <a:lnTo>
                      <a:pt x="102092" y="19703"/>
                    </a:lnTo>
                    <a:lnTo>
                      <a:pt x="101373" y="22210"/>
                    </a:lnTo>
                    <a:lnTo>
                      <a:pt x="100295" y="24718"/>
                    </a:lnTo>
                    <a:lnTo>
                      <a:pt x="98865" y="27585"/>
                    </a:lnTo>
                    <a:lnTo>
                      <a:pt x="97076" y="30628"/>
                    </a:lnTo>
                    <a:lnTo>
                      <a:pt x="95279" y="28656"/>
                    </a:lnTo>
                    <a:lnTo>
                      <a:pt x="93490" y="26507"/>
                    </a:lnTo>
                    <a:lnTo>
                      <a:pt x="90982" y="24183"/>
                    </a:lnTo>
                    <a:lnTo>
                      <a:pt x="88298" y="22210"/>
                    </a:lnTo>
                    <a:lnTo>
                      <a:pt x="85614" y="20245"/>
                    </a:lnTo>
                    <a:lnTo>
                      <a:pt x="82923" y="18632"/>
                    </a:lnTo>
                    <a:lnTo>
                      <a:pt x="86150" y="16659"/>
                    </a:lnTo>
                    <a:lnTo>
                      <a:pt x="89369" y="15046"/>
                    </a:lnTo>
                    <a:lnTo>
                      <a:pt x="92060" y="13792"/>
                    </a:lnTo>
                    <a:lnTo>
                      <a:pt x="94744" y="12898"/>
                    </a:lnTo>
                    <a:lnTo>
                      <a:pt x="96893" y="12362"/>
                    </a:lnTo>
                    <a:close/>
                    <a:moveTo>
                      <a:pt x="71285" y="26331"/>
                    </a:moveTo>
                    <a:lnTo>
                      <a:pt x="71821" y="26507"/>
                    </a:lnTo>
                    <a:lnTo>
                      <a:pt x="72715" y="27226"/>
                    </a:lnTo>
                    <a:lnTo>
                      <a:pt x="73434" y="28120"/>
                    </a:lnTo>
                    <a:lnTo>
                      <a:pt x="73610" y="28656"/>
                    </a:lnTo>
                    <a:lnTo>
                      <a:pt x="73610" y="29198"/>
                    </a:lnTo>
                    <a:lnTo>
                      <a:pt x="73610" y="29734"/>
                    </a:lnTo>
                    <a:lnTo>
                      <a:pt x="73434" y="30269"/>
                    </a:lnTo>
                    <a:lnTo>
                      <a:pt x="72715" y="31164"/>
                    </a:lnTo>
                    <a:lnTo>
                      <a:pt x="71821" y="31882"/>
                    </a:lnTo>
                    <a:lnTo>
                      <a:pt x="71285" y="32058"/>
                    </a:lnTo>
                    <a:lnTo>
                      <a:pt x="70207" y="32058"/>
                    </a:lnTo>
                    <a:lnTo>
                      <a:pt x="69672" y="31882"/>
                    </a:lnTo>
                    <a:lnTo>
                      <a:pt x="68777" y="31164"/>
                    </a:lnTo>
                    <a:lnTo>
                      <a:pt x="68059" y="30269"/>
                    </a:lnTo>
                    <a:lnTo>
                      <a:pt x="67883" y="29734"/>
                    </a:lnTo>
                    <a:lnTo>
                      <a:pt x="67883" y="29198"/>
                    </a:lnTo>
                    <a:lnTo>
                      <a:pt x="67883" y="28656"/>
                    </a:lnTo>
                    <a:lnTo>
                      <a:pt x="68059" y="28120"/>
                    </a:lnTo>
                    <a:lnTo>
                      <a:pt x="68777" y="27226"/>
                    </a:lnTo>
                    <a:lnTo>
                      <a:pt x="69672" y="26507"/>
                    </a:lnTo>
                    <a:lnTo>
                      <a:pt x="70207" y="26331"/>
                    </a:lnTo>
                    <a:close/>
                    <a:moveTo>
                      <a:pt x="60000" y="24359"/>
                    </a:moveTo>
                    <a:lnTo>
                      <a:pt x="60894" y="24542"/>
                    </a:lnTo>
                    <a:lnTo>
                      <a:pt x="61613" y="24718"/>
                    </a:lnTo>
                    <a:lnTo>
                      <a:pt x="62331" y="25077"/>
                    </a:lnTo>
                    <a:lnTo>
                      <a:pt x="63043" y="25613"/>
                    </a:lnTo>
                    <a:lnTo>
                      <a:pt x="63585" y="26331"/>
                    </a:lnTo>
                    <a:lnTo>
                      <a:pt x="63937" y="27050"/>
                    </a:lnTo>
                    <a:lnTo>
                      <a:pt x="64297" y="27761"/>
                    </a:lnTo>
                    <a:lnTo>
                      <a:pt x="64297" y="28656"/>
                    </a:lnTo>
                    <a:lnTo>
                      <a:pt x="64297" y="29558"/>
                    </a:lnTo>
                    <a:lnTo>
                      <a:pt x="63937" y="30452"/>
                    </a:lnTo>
                    <a:lnTo>
                      <a:pt x="63585" y="31164"/>
                    </a:lnTo>
                    <a:lnTo>
                      <a:pt x="63043" y="31706"/>
                    </a:lnTo>
                    <a:lnTo>
                      <a:pt x="62331" y="32241"/>
                    </a:lnTo>
                    <a:lnTo>
                      <a:pt x="61613" y="32601"/>
                    </a:lnTo>
                    <a:lnTo>
                      <a:pt x="60894" y="32960"/>
                    </a:lnTo>
                    <a:lnTo>
                      <a:pt x="59105" y="32960"/>
                    </a:lnTo>
                    <a:lnTo>
                      <a:pt x="58386" y="32601"/>
                    </a:lnTo>
                    <a:lnTo>
                      <a:pt x="57675" y="32241"/>
                    </a:lnTo>
                    <a:lnTo>
                      <a:pt x="56956" y="31706"/>
                    </a:lnTo>
                    <a:lnTo>
                      <a:pt x="56421" y="31164"/>
                    </a:lnTo>
                    <a:lnTo>
                      <a:pt x="56062" y="30452"/>
                    </a:lnTo>
                    <a:lnTo>
                      <a:pt x="55702" y="29558"/>
                    </a:lnTo>
                    <a:lnTo>
                      <a:pt x="55702" y="28656"/>
                    </a:lnTo>
                    <a:lnTo>
                      <a:pt x="55702" y="27761"/>
                    </a:lnTo>
                    <a:lnTo>
                      <a:pt x="56062" y="27050"/>
                    </a:lnTo>
                    <a:lnTo>
                      <a:pt x="56421" y="26331"/>
                    </a:lnTo>
                    <a:lnTo>
                      <a:pt x="56956" y="25613"/>
                    </a:lnTo>
                    <a:lnTo>
                      <a:pt x="57675" y="25077"/>
                    </a:lnTo>
                    <a:lnTo>
                      <a:pt x="58386" y="24718"/>
                    </a:lnTo>
                    <a:lnTo>
                      <a:pt x="59105" y="24542"/>
                    </a:lnTo>
                    <a:lnTo>
                      <a:pt x="60000" y="24359"/>
                    </a:lnTo>
                    <a:close/>
                    <a:moveTo>
                      <a:pt x="66629" y="34925"/>
                    </a:moveTo>
                    <a:lnTo>
                      <a:pt x="67164" y="35109"/>
                    </a:lnTo>
                    <a:lnTo>
                      <a:pt x="68059" y="35820"/>
                    </a:lnTo>
                    <a:lnTo>
                      <a:pt x="68594" y="36714"/>
                    </a:lnTo>
                    <a:lnTo>
                      <a:pt x="68777" y="37257"/>
                    </a:lnTo>
                    <a:lnTo>
                      <a:pt x="68777" y="37792"/>
                    </a:lnTo>
                    <a:lnTo>
                      <a:pt x="68777" y="38328"/>
                    </a:lnTo>
                    <a:lnTo>
                      <a:pt x="68594" y="38870"/>
                    </a:lnTo>
                    <a:lnTo>
                      <a:pt x="68059" y="39765"/>
                    </a:lnTo>
                    <a:lnTo>
                      <a:pt x="67164" y="40476"/>
                    </a:lnTo>
                    <a:lnTo>
                      <a:pt x="66629" y="40659"/>
                    </a:lnTo>
                    <a:lnTo>
                      <a:pt x="65375" y="40659"/>
                    </a:lnTo>
                    <a:lnTo>
                      <a:pt x="64839" y="40476"/>
                    </a:lnTo>
                    <a:lnTo>
                      <a:pt x="63937" y="39765"/>
                    </a:lnTo>
                    <a:lnTo>
                      <a:pt x="63402" y="38870"/>
                    </a:lnTo>
                    <a:lnTo>
                      <a:pt x="63226" y="38328"/>
                    </a:lnTo>
                    <a:lnTo>
                      <a:pt x="63043" y="37792"/>
                    </a:lnTo>
                    <a:lnTo>
                      <a:pt x="63226" y="37257"/>
                    </a:lnTo>
                    <a:lnTo>
                      <a:pt x="63402" y="36714"/>
                    </a:lnTo>
                    <a:lnTo>
                      <a:pt x="63937" y="35820"/>
                    </a:lnTo>
                    <a:lnTo>
                      <a:pt x="64839" y="35109"/>
                    </a:lnTo>
                    <a:lnTo>
                      <a:pt x="65375" y="34925"/>
                    </a:lnTo>
                    <a:close/>
                    <a:moveTo>
                      <a:pt x="18626" y="82925"/>
                    </a:moveTo>
                    <a:lnTo>
                      <a:pt x="20239" y="85609"/>
                    </a:lnTo>
                    <a:lnTo>
                      <a:pt x="22212" y="88293"/>
                    </a:lnTo>
                    <a:lnTo>
                      <a:pt x="24184" y="90984"/>
                    </a:lnTo>
                    <a:lnTo>
                      <a:pt x="26509" y="93492"/>
                    </a:lnTo>
                    <a:lnTo>
                      <a:pt x="28658" y="95281"/>
                    </a:lnTo>
                    <a:lnTo>
                      <a:pt x="30630" y="97070"/>
                    </a:lnTo>
                    <a:lnTo>
                      <a:pt x="27587" y="98859"/>
                    </a:lnTo>
                    <a:lnTo>
                      <a:pt x="24720" y="100296"/>
                    </a:lnTo>
                    <a:lnTo>
                      <a:pt x="22212" y="101367"/>
                    </a:lnTo>
                    <a:lnTo>
                      <a:pt x="19704" y="102086"/>
                    </a:lnTo>
                    <a:lnTo>
                      <a:pt x="17731" y="102621"/>
                    </a:lnTo>
                    <a:lnTo>
                      <a:pt x="15942" y="102621"/>
                    </a:lnTo>
                    <a:lnTo>
                      <a:pt x="15223" y="102445"/>
                    </a:lnTo>
                    <a:lnTo>
                      <a:pt x="14512" y="102262"/>
                    </a:lnTo>
                    <a:lnTo>
                      <a:pt x="13969" y="101902"/>
                    </a:lnTo>
                    <a:lnTo>
                      <a:pt x="13434" y="101550"/>
                    </a:lnTo>
                    <a:lnTo>
                      <a:pt x="12899" y="101008"/>
                    </a:lnTo>
                    <a:lnTo>
                      <a:pt x="12715" y="100296"/>
                    </a:lnTo>
                    <a:lnTo>
                      <a:pt x="12363" y="99578"/>
                    </a:lnTo>
                    <a:lnTo>
                      <a:pt x="12363" y="98859"/>
                    </a:lnTo>
                    <a:lnTo>
                      <a:pt x="12363" y="96894"/>
                    </a:lnTo>
                    <a:lnTo>
                      <a:pt x="12899" y="94746"/>
                    </a:lnTo>
                    <a:lnTo>
                      <a:pt x="13793" y="92054"/>
                    </a:lnTo>
                    <a:lnTo>
                      <a:pt x="15047" y="89371"/>
                    </a:lnTo>
                    <a:lnTo>
                      <a:pt x="16660" y="86144"/>
                    </a:lnTo>
                    <a:lnTo>
                      <a:pt x="18626" y="82925"/>
                    </a:lnTo>
                    <a:close/>
                    <a:moveTo>
                      <a:pt x="112652" y="7"/>
                    </a:moveTo>
                    <a:lnTo>
                      <a:pt x="110686" y="183"/>
                    </a:lnTo>
                    <a:lnTo>
                      <a:pt x="108538" y="542"/>
                    </a:lnTo>
                    <a:lnTo>
                      <a:pt x="106206" y="1261"/>
                    </a:lnTo>
                    <a:lnTo>
                      <a:pt x="103698" y="2155"/>
                    </a:lnTo>
                    <a:lnTo>
                      <a:pt x="101014" y="3226"/>
                    </a:lnTo>
                    <a:lnTo>
                      <a:pt x="98147" y="4480"/>
                    </a:lnTo>
                    <a:lnTo>
                      <a:pt x="95279" y="6093"/>
                    </a:lnTo>
                    <a:lnTo>
                      <a:pt x="92236" y="7706"/>
                    </a:lnTo>
                    <a:lnTo>
                      <a:pt x="85790" y="11827"/>
                    </a:lnTo>
                    <a:lnTo>
                      <a:pt x="78809" y="16659"/>
                    </a:lnTo>
                    <a:lnTo>
                      <a:pt x="75582" y="15406"/>
                    </a:lnTo>
                    <a:lnTo>
                      <a:pt x="72180" y="14335"/>
                    </a:lnTo>
                    <a:lnTo>
                      <a:pt x="68777" y="13616"/>
                    </a:lnTo>
                    <a:lnTo>
                      <a:pt x="65375" y="13081"/>
                    </a:lnTo>
                    <a:lnTo>
                      <a:pt x="61972" y="12722"/>
                    </a:lnTo>
                    <a:lnTo>
                      <a:pt x="58386" y="12722"/>
                    </a:lnTo>
                    <a:lnTo>
                      <a:pt x="54984" y="13081"/>
                    </a:lnTo>
                    <a:lnTo>
                      <a:pt x="51581" y="13433"/>
                    </a:lnTo>
                    <a:lnTo>
                      <a:pt x="48178" y="14152"/>
                    </a:lnTo>
                    <a:lnTo>
                      <a:pt x="44776" y="15230"/>
                    </a:lnTo>
                    <a:lnTo>
                      <a:pt x="41557" y="16483"/>
                    </a:lnTo>
                    <a:lnTo>
                      <a:pt x="38330" y="17913"/>
                    </a:lnTo>
                    <a:lnTo>
                      <a:pt x="35103" y="19703"/>
                    </a:lnTo>
                    <a:lnTo>
                      <a:pt x="32243" y="21851"/>
                    </a:lnTo>
                    <a:lnTo>
                      <a:pt x="29376" y="24000"/>
                    </a:lnTo>
                    <a:lnTo>
                      <a:pt x="26509" y="26507"/>
                    </a:lnTo>
                    <a:lnTo>
                      <a:pt x="24001" y="29374"/>
                    </a:lnTo>
                    <a:lnTo>
                      <a:pt x="21852" y="32241"/>
                    </a:lnTo>
                    <a:lnTo>
                      <a:pt x="19704" y="35109"/>
                    </a:lnTo>
                    <a:lnTo>
                      <a:pt x="17914" y="38328"/>
                    </a:lnTo>
                    <a:lnTo>
                      <a:pt x="16477" y="41554"/>
                    </a:lnTo>
                    <a:lnTo>
                      <a:pt x="15223" y="44780"/>
                    </a:lnTo>
                    <a:lnTo>
                      <a:pt x="14153" y="48183"/>
                    </a:lnTo>
                    <a:lnTo>
                      <a:pt x="13434" y="51585"/>
                    </a:lnTo>
                    <a:lnTo>
                      <a:pt x="13075" y="54988"/>
                    </a:lnTo>
                    <a:lnTo>
                      <a:pt x="12715" y="58390"/>
                    </a:lnTo>
                    <a:lnTo>
                      <a:pt x="12715" y="61968"/>
                    </a:lnTo>
                    <a:lnTo>
                      <a:pt x="13075" y="65371"/>
                    </a:lnTo>
                    <a:lnTo>
                      <a:pt x="13617" y="68773"/>
                    </a:lnTo>
                    <a:lnTo>
                      <a:pt x="14329" y="72175"/>
                    </a:lnTo>
                    <a:lnTo>
                      <a:pt x="15406" y="75578"/>
                    </a:lnTo>
                    <a:lnTo>
                      <a:pt x="16660" y="78804"/>
                    </a:lnTo>
                    <a:lnTo>
                      <a:pt x="11821" y="85785"/>
                    </a:lnTo>
                    <a:lnTo>
                      <a:pt x="7707" y="92238"/>
                    </a:lnTo>
                    <a:lnTo>
                      <a:pt x="6093" y="95281"/>
                    </a:lnTo>
                    <a:lnTo>
                      <a:pt x="4480" y="98148"/>
                    </a:lnTo>
                    <a:lnTo>
                      <a:pt x="3226" y="101008"/>
                    </a:lnTo>
                    <a:lnTo>
                      <a:pt x="2148" y="103699"/>
                    </a:lnTo>
                    <a:lnTo>
                      <a:pt x="1253" y="106207"/>
                    </a:lnTo>
                    <a:lnTo>
                      <a:pt x="542" y="108531"/>
                    </a:lnTo>
                    <a:lnTo>
                      <a:pt x="183" y="110680"/>
                    </a:lnTo>
                    <a:lnTo>
                      <a:pt x="0" y="112652"/>
                    </a:lnTo>
                    <a:lnTo>
                      <a:pt x="0" y="114265"/>
                    </a:lnTo>
                    <a:lnTo>
                      <a:pt x="359" y="115871"/>
                    </a:lnTo>
                    <a:lnTo>
                      <a:pt x="901" y="117125"/>
                    </a:lnTo>
                    <a:lnTo>
                      <a:pt x="1796" y="118203"/>
                    </a:lnTo>
                    <a:lnTo>
                      <a:pt x="2507" y="118922"/>
                    </a:lnTo>
                    <a:lnTo>
                      <a:pt x="3585" y="119457"/>
                    </a:lnTo>
                    <a:lnTo>
                      <a:pt x="4656" y="119816"/>
                    </a:lnTo>
                    <a:lnTo>
                      <a:pt x="5910" y="119992"/>
                    </a:lnTo>
                    <a:lnTo>
                      <a:pt x="8601" y="119992"/>
                    </a:lnTo>
                    <a:lnTo>
                      <a:pt x="10215" y="119633"/>
                    </a:lnTo>
                    <a:lnTo>
                      <a:pt x="12004" y="119281"/>
                    </a:lnTo>
                    <a:lnTo>
                      <a:pt x="15766" y="118203"/>
                    </a:lnTo>
                    <a:lnTo>
                      <a:pt x="19880" y="116414"/>
                    </a:lnTo>
                    <a:lnTo>
                      <a:pt x="24360" y="114265"/>
                    </a:lnTo>
                    <a:lnTo>
                      <a:pt x="29017" y="111398"/>
                    </a:lnTo>
                    <a:lnTo>
                      <a:pt x="34209" y="108172"/>
                    </a:lnTo>
                    <a:lnTo>
                      <a:pt x="39401" y="104593"/>
                    </a:lnTo>
                    <a:lnTo>
                      <a:pt x="44959" y="100472"/>
                    </a:lnTo>
                    <a:lnTo>
                      <a:pt x="50686" y="96000"/>
                    </a:lnTo>
                    <a:lnTo>
                      <a:pt x="56597" y="91160"/>
                    </a:lnTo>
                    <a:lnTo>
                      <a:pt x="62507" y="85968"/>
                    </a:lnTo>
                    <a:lnTo>
                      <a:pt x="68418" y="80417"/>
                    </a:lnTo>
                    <a:lnTo>
                      <a:pt x="74505" y="74507"/>
                    </a:lnTo>
                    <a:lnTo>
                      <a:pt x="80415" y="68414"/>
                    </a:lnTo>
                    <a:lnTo>
                      <a:pt x="85966" y="62504"/>
                    </a:lnTo>
                    <a:lnTo>
                      <a:pt x="91165" y="56593"/>
                    </a:lnTo>
                    <a:lnTo>
                      <a:pt x="95998" y="50683"/>
                    </a:lnTo>
                    <a:lnTo>
                      <a:pt x="100479" y="44956"/>
                    </a:lnTo>
                    <a:lnTo>
                      <a:pt x="104593" y="39406"/>
                    </a:lnTo>
                    <a:lnTo>
                      <a:pt x="108178" y="34214"/>
                    </a:lnTo>
                    <a:lnTo>
                      <a:pt x="111405" y="29015"/>
                    </a:lnTo>
                    <a:lnTo>
                      <a:pt x="114265" y="24359"/>
                    </a:lnTo>
                    <a:lnTo>
                      <a:pt x="116414" y="19886"/>
                    </a:lnTo>
                    <a:lnTo>
                      <a:pt x="118210" y="15765"/>
                    </a:lnTo>
                    <a:lnTo>
                      <a:pt x="119281" y="12003"/>
                    </a:lnTo>
                    <a:lnTo>
                      <a:pt x="119640" y="10214"/>
                    </a:lnTo>
                    <a:lnTo>
                      <a:pt x="120000" y="8601"/>
                    </a:lnTo>
                    <a:lnTo>
                      <a:pt x="120000" y="7171"/>
                    </a:lnTo>
                    <a:lnTo>
                      <a:pt x="120000" y="5917"/>
                    </a:lnTo>
                    <a:lnTo>
                      <a:pt x="119816" y="4663"/>
                    </a:lnTo>
                    <a:lnTo>
                      <a:pt x="119464" y="3585"/>
                    </a:lnTo>
                    <a:lnTo>
                      <a:pt x="118922" y="2515"/>
                    </a:lnTo>
                    <a:lnTo>
                      <a:pt x="118210" y="1796"/>
                    </a:lnTo>
                    <a:lnTo>
                      <a:pt x="117132" y="901"/>
                    </a:lnTo>
                    <a:lnTo>
                      <a:pt x="115878" y="366"/>
                    </a:lnTo>
                    <a:lnTo>
                      <a:pt x="114265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7" name="Shape 1467"/>
            <p:cNvGrpSpPr/>
            <p:nvPr/>
          </p:nvGrpSpPr>
          <p:grpSpPr>
            <a:xfrm rot="-731899">
              <a:off x="1604808" y="2201967"/>
              <a:ext cx="688719" cy="688806"/>
              <a:chOff x="570875" y="4322250"/>
              <a:chExt cx="443400" cy="443400"/>
            </a:xfrm>
          </p:grpSpPr>
          <p:sp>
            <p:nvSpPr>
              <p:cNvPr id="1468" name="Shape 1468"/>
              <p:cNvSpPr/>
              <p:nvPr/>
            </p:nvSpPr>
            <p:spPr>
              <a:xfrm>
                <a:off x="570875" y="4322250"/>
                <a:ext cx="443400" cy="443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8592" y="18352"/>
                    </a:moveTo>
                    <a:lnTo>
                      <a:pt x="89912" y="18514"/>
                    </a:lnTo>
                    <a:lnTo>
                      <a:pt x="91400" y="18846"/>
                    </a:lnTo>
                    <a:lnTo>
                      <a:pt x="92727" y="19340"/>
                    </a:lnTo>
                    <a:lnTo>
                      <a:pt x="93884" y="20003"/>
                    </a:lnTo>
                    <a:lnTo>
                      <a:pt x="95204" y="20666"/>
                    </a:lnTo>
                    <a:lnTo>
                      <a:pt x="96361" y="21492"/>
                    </a:lnTo>
                    <a:lnTo>
                      <a:pt x="97518" y="22486"/>
                    </a:lnTo>
                    <a:lnTo>
                      <a:pt x="98506" y="23637"/>
                    </a:lnTo>
                    <a:lnTo>
                      <a:pt x="99339" y="24794"/>
                    </a:lnTo>
                    <a:lnTo>
                      <a:pt x="99995" y="26120"/>
                    </a:lnTo>
                    <a:lnTo>
                      <a:pt x="100658" y="27277"/>
                    </a:lnTo>
                    <a:lnTo>
                      <a:pt x="101152" y="28597"/>
                    </a:lnTo>
                    <a:lnTo>
                      <a:pt x="101484" y="30086"/>
                    </a:lnTo>
                    <a:lnTo>
                      <a:pt x="101653" y="31405"/>
                    </a:lnTo>
                    <a:lnTo>
                      <a:pt x="101653" y="32894"/>
                    </a:lnTo>
                    <a:lnTo>
                      <a:pt x="101653" y="34220"/>
                    </a:lnTo>
                    <a:lnTo>
                      <a:pt x="101484" y="35540"/>
                    </a:lnTo>
                    <a:lnTo>
                      <a:pt x="101152" y="37029"/>
                    </a:lnTo>
                    <a:lnTo>
                      <a:pt x="100658" y="38348"/>
                    </a:lnTo>
                    <a:lnTo>
                      <a:pt x="99995" y="39506"/>
                    </a:lnTo>
                    <a:lnTo>
                      <a:pt x="99339" y="40825"/>
                    </a:lnTo>
                    <a:lnTo>
                      <a:pt x="98506" y="41982"/>
                    </a:lnTo>
                    <a:lnTo>
                      <a:pt x="97518" y="43139"/>
                    </a:lnTo>
                    <a:lnTo>
                      <a:pt x="90906" y="49588"/>
                    </a:lnTo>
                    <a:lnTo>
                      <a:pt x="90081" y="50252"/>
                    </a:lnTo>
                    <a:lnTo>
                      <a:pt x="89255" y="50746"/>
                    </a:lnTo>
                    <a:lnTo>
                      <a:pt x="88260" y="51077"/>
                    </a:lnTo>
                    <a:lnTo>
                      <a:pt x="87103" y="51240"/>
                    </a:lnTo>
                    <a:lnTo>
                      <a:pt x="86115" y="51077"/>
                    </a:lnTo>
                    <a:lnTo>
                      <a:pt x="85120" y="50746"/>
                    </a:lnTo>
                    <a:lnTo>
                      <a:pt x="84295" y="50252"/>
                    </a:lnTo>
                    <a:lnTo>
                      <a:pt x="83469" y="49588"/>
                    </a:lnTo>
                    <a:lnTo>
                      <a:pt x="70415" y="36528"/>
                    </a:lnTo>
                    <a:lnTo>
                      <a:pt x="69751" y="35702"/>
                    </a:lnTo>
                    <a:lnTo>
                      <a:pt x="69257" y="34877"/>
                    </a:lnTo>
                    <a:lnTo>
                      <a:pt x="68926" y="33889"/>
                    </a:lnTo>
                    <a:lnTo>
                      <a:pt x="68757" y="32894"/>
                    </a:lnTo>
                    <a:lnTo>
                      <a:pt x="68926" y="31737"/>
                    </a:lnTo>
                    <a:lnTo>
                      <a:pt x="69257" y="30749"/>
                    </a:lnTo>
                    <a:lnTo>
                      <a:pt x="69751" y="29923"/>
                    </a:lnTo>
                    <a:lnTo>
                      <a:pt x="70415" y="29091"/>
                    </a:lnTo>
                    <a:lnTo>
                      <a:pt x="76857" y="22486"/>
                    </a:lnTo>
                    <a:lnTo>
                      <a:pt x="78014" y="21492"/>
                    </a:lnTo>
                    <a:lnTo>
                      <a:pt x="79172" y="20666"/>
                    </a:lnTo>
                    <a:lnTo>
                      <a:pt x="80491" y="20003"/>
                    </a:lnTo>
                    <a:lnTo>
                      <a:pt x="81648" y="19340"/>
                    </a:lnTo>
                    <a:lnTo>
                      <a:pt x="82975" y="18846"/>
                    </a:lnTo>
                    <a:lnTo>
                      <a:pt x="84464" y="18514"/>
                    </a:lnTo>
                    <a:lnTo>
                      <a:pt x="85783" y="18352"/>
                    </a:lnTo>
                    <a:close/>
                    <a:moveTo>
                      <a:pt x="56690" y="60003"/>
                    </a:moveTo>
                    <a:lnTo>
                      <a:pt x="57353" y="60165"/>
                    </a:lnTo>
                    <a:lnTo>
                      <a:pt x="57847" y="60328"/>
                    </a:lnTo>
                    <a:lnTo>
                      <a:pt x="58511" y="60659"/>
                    </a:lnTo>
                    <a:lnTo>
                      <a:pt x="59005" y="60991"/>
                    </a:lnTo>
                    <a:lnTo>
                      <a:pt x="59336" y="61485"/>
                    </a:lnTo>
                    <a:lnTo>
                      <a:pt x="59668" y="62148"/>
                    </a:lnTo>
                    <a:lnTo>
                      <a:pt x="59830" y="62642"/>
                    </a:lnTo>
                    <a:lnTo>
                      <a:pt x="60000" y="63305"/>
                    </a:lnTo>
                    <a:lnTo>
                      <a:pt x="59830" y="63968"/>
                    </a:lnTo>
                    <a:lnTo>
                      <a:pt x="59668" y="64625"/>
                    </a:lnTo>
                    <a:lnTo>
                      <a:pt x="59336" y="65126"/>
                    </a:lnTo>
                    <a:lnTo>
                      <a:pt x="59005" y="65620"/>
                    </a:lnTo>
                    <a:lnTo>
                      <a:pt x="41815" y="82808"/>
                    </a:lnTo>
                    <a:lnTo>
                      <a:pt x="41321" y="83302"/>
                    </a:lnTo>
                    <a:lnTo>
                      <a:pt x="40827" y="83633"/>
                    </a:lnTo>
                    <a:lnTo>
                      <a:pt x="40164" y="83796"/>
                    </a:lnTo>
                    <a:lnTo>
                      <a:pt x="38845" y="83796"/>
                    </a:lnTo>
                    <a:lnTo>
                      <a:pt x="38181" y="83633"/>
                    </a:lnTo>
                    <a:lnTo>
                      <a:pt x="37687" y="83302"/>
                    </a:lnTo>
                    <a:lnTo>
                      <a:pt x="37193" y="82808"/>
                    </a:lnTo>
                    <a:lnTo>
                      <a:pt x="36692" y="82314"/>
                    </a:lnTo>
                    <a:lnTo>
                      <a:pt x="36361" y="81813"/>
                    </a:lnTo>
                    <a:lnTo>
                      <a:pt x="36198" y="81157"/>
                    </a:lnTo>
                    <a:lnTo>
                      <a:pt x="36198" y="80493"/>
                    </a:lnTo>
                    <a:lnTo>
                      <a:pt x="36198" y="79830"/>
                    </a:lnTo>
                    <a:lnTo>
                      <a:pt x="36361" y="79174"/>
                    </a:lnTo>
                    <a:lnTo>
                      <a:pt x="36692" y="78673"/>
                    </a:lnTo>
                    <a:lnTo>
                      <a:pt x="37193" y="78179"/>
                    </a:lnTo>
                    <a:lnTo>
                      <a:pt x="54383" y="60991"/>
                    </a:lnTo>
                    <a:lnTo>
                      <a:pt x="54877" y="60659"/>
                    </a:lnTo>
                    <a:lnTo>
                      <a:pt x="55371" y="60328"/>
                    </a:lnTo>
                    <a:lnTo>
                      <a:pt x="56034" y="60165"/>
                    </a:lnTo>
                    <a:lnTo>
                      <a:pt x="56690" y="60003"/>
                    </a:lnTo>
                    <a:close/>
                    <a:moveTo>
                      <a:pt x="100327" y="6"/>
                    </a:moveTo>
                    <a:lnTo>
                      <a:pt x="96692" y="169"/>
                    </a:lnTo>
                    <a:lnTo>
                      <a:pt x="93058" y="338"/>
                    </a:lnTo>
                    <a:lnTo>
                      <a:pt x="89418" y="832"/>
                    </a:lnTo>
                    <a:lnTo>
                      <a:pt x="85783" y="1657"/>
                    </a:lnTo>
                    <a:lnTo>
                      <a:pt x="82312" y="2483"/>
                    </a:lnTo>
                    <a:lnTo>
                      <a:pt x="79009" y="3640"/>
                    </a:lnTo>
                    <a:lnTo>
                      <a:pt x="76032" y="5129"/>
                    </a:lnTo>
                    <a:lnTo>
                      <a:pt x="74543" y="5792"/>
                    </a:lnTo>
                    <a:lnTo>
                      <a:pt x="73385" y="6780"/>
                    </a:lnTo>
                    <a:lnTo>
                      <a:pt x="72066" y="7606"/>
                    </a:lnTo>
                    <a:lnTo>
                      <a:pt x="71071" y="8600"/>
                    </a:lnTo>
                    <a:lnTo>
                      <a:pt x="37518" y="42151"/>
                    </a:lnTo>
                    <a:lnTo>
                      <a:pt x="2646" y="42151"/>
                    </a:lnTo>
                    <a:lnTo>
                      <a:pt x="1658" y="42314"/>
                    </a:lnTo>
                    <a:lnTo>
                      <a:pt x="994" y="42483"/>
                    </a:lnTo>
                    <a:lnTo>
                      <a:pt x="331" y="42815"/>
                    </a:lnTo>
                    <a:lnTo>
                      <a:pt x="0" y="43309"/>
                    </a:lnTo>
                    <a:lnTo>
                      <a:pt x="0" y="43803"/>
                    </a:lnTo>
                    <a:lnTo>
                      <a:pt x="169" y="44466"/>
                    </a:lnTo>
                    <a:lnTo>
                      <a:pt x="500" y="45122"/>
                    </a:lnTo>
                    <a:lnTo>
                      <a:pt x="1157" y="45954"/>
                    </a:lnTo>
                    <a:lnTo>
                      <a:pt x="17520" y="62148"/>
                    </a:lnTo>
                    <a:lnTo>
                      <a:pt x="15375" y="64300"/>
                    </a:lnTo>
                    <a:lnTo>
                      <a:pt x="6449" y="65951"/>
                    </a:lnTo>
                    <a:lnTo>
                      <a:pt x="5454" y="66283"/>
                    </a:lnTo>
                    <a:lnTo>
                      <a:pt x="4628" y="66608"/>
                    </a:lnTo>
                    <a:lnTo>
                      <a:pt x="4134" y="67271"/>
                    </a:lnTo>
                    <a:lnTo>
                      <a:pt x="3803" y="67765"/>
                    </a:lnTo>
                    <a:lnTo>
                      <a:pt x="3803" y="68428"/>
                    </a:lnTo>
                    <a:lnTo>
                      <a:pt x="3965" y="69253"/>
                    </a:lnTo>
                    <a:lnTo>
                      <a:pt x="4297" y="69917"/>
                    </a:lnTo>
                    <a:lnTo>
                      <a:pt x="4960" y="70742"/>
                    </a:lnTo>
                    <a:lnTo>
                      <a:pt x="49253" y="115032"/>
                    </a:lnTo>
                    <a:lnTo>
                      <a:pt x="50085" y="115696"/>
                    </a:lnTo>
                    <a:lnTo>
                      <a:pt x="50742" y="116027"/>
                    </a:lnTo>
                    <a:lnTo>
                      <a:pt x="51567" y="116190"/>
                    </a:lnTo>
                    <a:lnTo>
                      <a:pt x="52230" y="116190"/>
                    </a:lnTo>
                    <a:lnTo>
                      <a:pt x="52725" y="115865"/>
                    </a:lnTo>
                    <a:lnTo>
                      <a:pt x="53388" y="115364"/>
                    </a:lnTo>
                    <a:lnTo>
                      <a:pt x="53719" y="114538"/>
                    </a:lnTo>
                    <a:lnTo>
                      <a:pt x="54051" y="113551"/>
                    </a:lnTo>
                    <a:lnTo>
                      <a:pt x="55702" y="104625"/>
                    </a:lnTo>
                    <a:lnTo>
                      <a:pt x="57847" y="102473"/>
                    </a:lnTo>
                    <a:lnTo>
                      <a:pt x="74049" y="118836"/>
                    </a:lnTo>
                    <a:lnTo>
                      <a:pt x="74874" y="119499"/>
                    </a:lnTo>
                    <a:lnTo>
                      <a:pt x="75538" y="119830"/>
                    </a:lnTo>
                    <a:lnTo>
                      <a:pt x="76194" y="119993"/>
                    </a:lnTo>
                    <a:lnTo>
                      <a:pt x="76695" y="119993"/>
                    </a:lnTo>
                    <a:lnTo>
                      <a:pt x="77189" y="119661"/>
                    </a:lnTo>
                    <a:lnTo>
                      <a:pt x="77520" y="119005"/>
                    </a:lnTo>
                    <a:lnTo>
                      <a:pt x="77683" y="118342"/>
                    </a:lnTo>
                    <a:lnTo>
                      <a:pt x="77852" y="117347"/>
                    </a:lnTo>
                    <a:lnTo>
                      <a:pt x="77852" y="82476"/>
                    </a:lnTo>
                    <a:lnTo>
                      <a:pt x="111398" y="48925"/>
                    </a:lnTo>
                    <a:lnTo>
                      <a:pt x="112393" y="47937"/>
                    </a:lnTo>
                    <a:lnTo>
                      <a:pt x="113219" y="46611"/>
                    </a:lnTo>
                    <a:lnTo>
                      <a:pt x="114213" y="45291"/>
                    </a:lnTo>
                    <a:lnTo>
                      <a:pt x="114870" y="43972"/>
                    </a:lnTo>
                    <a:lnTo>
                      <a:pt x="116359" y="40994"/>
                    </a:lnTo>
                    <a:lnTo>
                      <a:pt x="117516" y="37685"/>
                    </a:lnTo>
                    <a:lnTo>
                      <a:pt x="118341" y="34220"/>
                    </a:lnTo>
                    <a:lnTo>
                      <a:pt x="119167" y="30580"/>
                    </a:lnTo>
                    <a:lnTo>
                      <a:pt x="119668" y="26946"/>
                    </a:lnTo>
                    <a:lnTo>
                      <a:pt x="119830" y="23312"/>
                    </a:lnTo>
                    <a:lnTo>
                      <a:pt x="119993" y="19671"/>
                    </a:lnTo>
                    <a:lnTo>
                      <a:pt x="119993" y="16369"/>
                    </a:lnTo>
                    <a:lnTo>
                      <a:pt x="119830" y="13229"/>
                    </a:lnTo>
                    <a:lnTo>
                      <a:pt x="119499" y="10252"/>
                    </a:lnTo>
                    <a:lnTo>
                      <a:pt x="119005" y="7775"/>
                    </a:lnTo>
                    <a:lnTo>
                      <a:pt x="118511" y="5623"/>
                    </a:lnTo>
                    <a:lnTo>
                      <a:pt x="117847" y="3972"/>
                    </a:lnTo>
                    <a:lnTo>
                      <a:pt x="117353" y="3309"/>
                    </a:lnTo>
                    <a:lnTo>
                      <a:pt x="117022" y="2984"/>
                    </a:lnTo>
                    <a:lnTo>
                      <a:pt x="116690" y="2652"/>
                    </a:lnTo>
                    <a:lnTo>
                      <a:pt x="116027" y="2151"/>
                    </a:lnTo>
                    <a:lnTo>
                      <a:pt x="114376" y="1495"/>
                    </a:lnTo>
                    <a:lnTo>
                      <a:pt x="112230" y="1001"/>
                    </a:lnTo>
                    <a:lnTo>
                      <a:pt x="109747" y="500"/>
                    </a:lnTo>
                    <a:lnTo>
                      <a:pt x="106776" y="169"/>
                    </a:lnTo>
                    <a:lnTo>
                      <a:pt x="103636" y="6"/>
                    </a:lnTo>
                    <a:close/>
                  </a:path>
                </a:pathLst>
              </a:custGeom>
              <a:solidFill>
                <a:srgbClr val="0E293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Shape 1469"/>
              <p:cNvSpPr/>
              <p:nvPr/>
            </p:nvSpPr>
            <p:spPr>
              <a:xfrm>
                <a:off x="597725" y="4665400"/>
                <a:ext cx="73200" cy="73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3001" y="40"/>
                    </a:moveTo>
                    <a:lnTo>
                      <a:pt x="76002" y="1023"/>
                    </a:lnTo>
                    <a:lnTo>
                      <a:pt x="69004" y="3028"/>
                    </a:lnTo>
                    <a:lnTo>
                      <a:pt x="62005" y="6016"/>
                    </a:lnTo>
                    <a:lnTo>
                      <a:pt x="56030" y="11009"/>
                    </a:lnTo>
                    <a:lnTo>
                      <a:pt x="50013" y="20013"/>
                    </a:lnTo>
                    <a:lnTo>
                      <a:pt x="41009" y="34010"/>
                    </a:lnTo>
                    <a:lnTo>
                      <a:pt x="23042" y="71009"/>
                    </a:lnTo>
                    <a:lnTo>
                      <a:pt x="7039" y="104979"/>
                    </a:lnTo>
                    <a:lnTo>
                      <a:pt x="40" y="120000"/>
                    </a:lnTo>
                    <a:lnTo>
                      <a:pt x="40" y="120000"/>
                    </a:lnTo>
                    <a:lnTo>
                      <a:pt x="15020" y="113001"/>
                    </a:lnTo>
                    <a:lnTo>
                      <a:pt x="49031" y="96998"/>
                    </a:lnTo>
                    <a:lnTo>
                      <a:pt x="85989" y="78990"/>
                    </a:lnTo>
                    <a:lnTo>
                      <a:pt x="99986" y="69986"/>
                    </a:lnTo>
                    <a:lnTo>
                      <a:pt x="108990" y="64010"/>
                    </a:lnTo>
                    <a:lnTo>
                      <a:pt x="113983" y="57994"/>
                    </a:lnTo>
                    <a:lnTo>
                      <a:pt x="116971" y="50995"/>
                    </a:lnTo>
                    <a:lnTo>
                      <a:pt x="118976" y="43997"/>
                    </a:lnTo>
                    <a:lnTo>
                      <a:pt x="120000" y="36998"/>
                    </a:lnTo>
                    <a:lnTo>
                      <a:pt x="118976" y="30000"/>
                    </a:lnTo>
                    <a:lnTo>
                      <a:pt x="116971" y="23001"/>
                    </a:lnTo>
                    <a:lnTo>
                      <a:pt x="113983" y="17025"/>
                    </a:lnTo>
                    <a:lnTo>
                      <a:pt x="108990" y="11009"/>
                    </a:lnTo>
                    <a:lnTo>
                      <a:pt x="103015" y="6016"/>
                    </a:lnTo>
                    <a:lnTo>
                      <a:pt x="96998" y="3028"/>
                    </a:lnTo>
                    <a:lnTo>
                      <a:pt x="90000" y="1023"/>
                    </a:lnTo>
                    <a:lnTo>
                      <a:pt x="83001" y="40"/>
                    </a:lnTo>
                    <a:close/>
                  </a:path>
                </a:pathLst>
              </a:custGeom>
              <a:solidFill>
                <a:srgbClr val="0E293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Shape 1470"/>
              <p:cNvSpPr/>
              <p:nvPr/>
            </p:nvSpPr>
            <p:spPr>
              <a:xfrm>
                <a:off x="654525" y="4708150"/>
                <a:ext cx="47100" cy="47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1706" y="0"/>
                    </a:moveTo>
                    <a:lnTo>
                      <a:pt x="62328" y="1594"/>
                    </a:lnTo>
                    <a:lnTo>
                      <a:pt x="53014" y="4720"/>
                    </a:lnTo>
                    <a:lnTo>
                      <a:pt x="45231" y="9377"/>
                    </a:lnTo>
                    <a:lnTo>
                      <a:pt x="37384" y="15629"/>
                    </a:lnTo>
                    <a:lnTo>
                      <a:pt x="29601" y="24944"/>
                    </a:lnTo>
                    <a:lnTo>
                      <a:pt x="23413" y="38979"/>
                    </a:lnTo>
                    <a:lnTo>
                      <a:pt x="17161" y="56140"/>
                    </a:lnTo>
                    <a:lnTo>
                      <a:pt x="10909" y="74832"/>
                    </a:lnTo>
                    <a:lnTo>
                      <a:pt x="3125" y="107559"/>
                    </a:lnTo>
                    <a:lnTo>
                      <a:pt x="0" y="120000"/>
                    </a:lnTo>
                    <a:lnTo>
                      <a:pt x="0" y="120000"/>
                    </a:lnTo>
                    <a:lnTo>
                      <a:pt x="14035" y="118468"/>
                    </a:lnTo>
                    <a:lnTo>
                      <a:pt x="46762" y="109090"/>
                    </a:lnTo>
                    <a:lnTo>
                      <a:pt x="63923" y="104433"/>
                    </a:lnTo>
                    <a:lnTo>
                      <a:pt x="81020" y="98181"/>
                    </a:lnTo>
                    <a:lnTo>
                      <a:pt x="96650" y="90398"/>
                    </a:lnTo>
                    <a:lnTo>
                      <a:pt x="105964" y="84146"/>
                    </a:lnTo>
                    <a:lnTo>
                      <a:pt x="112216" y="76363"/>
                    </a:lnTo>
                    <a:lnTo>
                      <a:pt x="116874" y="67049"/>
                    </a:lnTo>
                    <a:lnTo>
                      <a:pt x="120000" y="59202"/>
                    </a:lnTo>
                    <a:lnTo>
                      <a:pt x="120000" y="49888"/>
                    </a:lnTo>
                    <a:lnTo>
                      <a:pt x="120000" y="40510"/>
                    </a:lnTo>
                    <a:lnTo>
                      <a:pt x="116874" y="31196"/>
                    </a:lnTo>
                    <a:lnTo>
                      <a:pt x="112216" y="23413"/>
                    </a:lnTo>
                    <a:lnTo>
                      <a:pt x="105964" y="15629"/>
                    </a:lnTo>
                    <a:lnTo>
                      <a:pt x="98181" y="9377"/>
                    </a:lnTo>
                    <a:lnTo>
                      <a:pt x="90398" y="4720"/>
                    </a:lnTo>
                    <a:lnTo>
                      <a:pt x="81020" y="1594"/>
                    </a:lnTo>
                    <a:lnTo>
                      <a:pt x="71706" y="0"/>
                    </a:lnTo>
                    <a:close/>
                  </a:path>
                </a:pathLst>
              </a:custGeom>
              <a:solidFill>
                <a:srgbClr val="0E293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Shape 1471"/>
              <p:cNvSpPr/>
              <p:nvPr/>
            </p:nvSpPr>
            <p:spPr>
              <a:xfrm>
                <a:off x="581250" y="4634875"/>
                <a:ext cx="47100" cy="47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765" y="63"/>
                    </a:moveTo>
                    <a:lnTo>
                      <a:pt x="52986" y="3124"/>
                    </a:lnTo>
                    <a:lnTo>
                      <a:pt x="43613" y="7842"/>
                    </a:lnTo>
                    <a:lnTo>
                      <a:pt x="35834" y="14027"/>
                    </a:lnTo>
                    <a:lnTo>
                      <a:pt x="29649" y="23400"/>
                    </a:lnTo>
                    <a:lnTo>
                      <a:pt x="21806" y="38958"/>
                    </a:lnTo>
                    <a:lnTo>
                      <a:pt x="15621" y="56110"/>
                    </a:lnTo>
                    <a:lnTo>
                      <a:pt x="10903" y="73198"/>
                    </a:lnTo>
                    <a:lnTo>
                      <a:pt x="1594" y="105908"/>
                    </a:lnTo>
                    <a:lnTo>
                      <a:pt x="63" y="119936"/>
                    </a:lnTo>
                    <a:lnTo>
                      <a:pt x="12497" y="116811"/>
                    </a:lnTo>
                    <a:lnTo>
                      <a:pt x="45207" y="109032"/>
                    </a:lnTo>
                    <a:lnTo>
                      <a:pt x="63889" y="102848"/>
                    </a:lnTo>
                    <a:lnTo>
                      <a:pt x="81041" y="96599"/>
                    </a:lnTo>
                    <a:lnTo>
                      <a:pt x="95005" y="90350"/>
                    </a:lnTo>
                    <a:lnTo>
                      <a:pt x="104378" y="82571"/>
                    </a:lnTo>
                    <a:lnTo>
                      <a:pt x="110626" y="74792"/>
                    </a:lnTo>
                    <a:lnTo>
                      <a:pt x="115281" y="67013"/>
                    </a:lnTo>
                    <a:lnTo>
                      <a:pt x="118405" y="57640"/>
                    </a:lnTo>
                    <a:lnTo>
                      <a:pt x="119936" y="48331"/>
                    </a:lnTo>
                    <a:lnTo>
                      <a:pt x="118405" y="38958"/>
                    </a:lnTo>
                    <a:lnTo>
                      <a:pt x="115281" y="29649"/>
                    </a:lnTo>
                    <a:lnTo>
                      <a:pt x="110626" y="21870"/>
                    </a:lnTo>
                    <a:lnTo>
                      <a:pt x="104378" y="14027"/>
                    </a:lnTo>
                    <a:lnTo>
                      <a:pt x="96599" y="7842"/>
                    </a:lnTo>
                    <a:lnTo>
                      <a:pt x="88820" y="3124"/>
                    </a:lnTo>
                    <a:lnTo>
                      <a:pt x="79447" y="63"/>
                    </a:lnTo>
                    <a:close/>
                  </a:path>
                </a:pathLst>
              </a:custGeom>
              <a:solidFill>
                <a:srgbClr val="0E293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72" name="Shape 1472"/>
            <p:cNvSpPr/>
            <p:nvPr/>
          </p:nvSpPr>
          <p:spPr>
            <a:xfrm>
              <a:off x="2657036" y="2114500"/>
              <a:ext cx="261000" cy="24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"/>
                  </a:moveTo>
                  <a:lnTo>
                    <a:pt x="59421" y="207"/>
                  </a:lnTo>
                  <a:lnTo>
                    <a:pt x="58645" y="614"/>
                  </a:lnTo>
                  <a:lnTo>
                    <a:pt x="58066" y="1427"/>
                  </a:lnTo>
                  <a:lnTo>
                    <a:pt x="57488" y="2439"/>
                  </a:lnTo>
                  <a:lnTo>
                    <a:pt x="44326" y="34058"/>
                  </a:lnTo>
                  <a:lnTo>
                    <a:pt x="43748" y="35070"/>
                  </a:lnTo>
                  <a:lnTo>
                    <a:pt x="42773" y="36290"/>
                  </a:lnTo>
                  <a:lnTo>
                    <a:pt x="41806" y="37302"/>
                  </a:lnTo>
                  <a:lnTo>
                    <a:pt x="40649" y="38315"/>
                  </a:lnTo>
                  <a:lnTo>
                    <a:pt x="39484" y="39128"/>
                  </a:lnTo>
                  <a:lnTo>
                    <a:pt x="38129" y="39734"/>
                  </a:lnTo>
                  <a:lnTo>
                    <a:pt x="36973" y="40340"/>
                  </a:lnTo>
                  <a:lnTo>
                    <a:pt x="35618" y="40547"/>
                  </a:lnTo>
                  <a:lnTo>
                    <a:pt x="3106" y="43991"/>
                  </a:lnTo>
                  <a:lnTo>
                    <a:pt x="1941" y="44190"/>
                  </a:lnTo>
                  <a:lnTo>
                    <a:pt x="974" y="44597"/>
                  </a:lnTo>
                  <a:lnTo>
                    <a:pt x="396" y="45004"/>
                  </a:lnTo>
                  <a:lnTo>
                    <a:pt x="7" y="45817"/>
                  </a:lnTo>
                  <a:lnTo>
                    <a:pt x="7" y="46423"/>
                  </a:lnTo>
                  <a:lnTo>
                    <a:pt x="198" y="47236"/>
                  </a:lnTo>
                  <a:lnTo>
                    <a:pt x="586" y="48041"/>
                  </a:lnTo>
                  <a:lnTo>
                    <a:pt x="1553" y="49053"/>
                  </a:lnTo>
                  <a:lnTo>
                    <a:pt x="25942" y="71759"/>
                  </a:lnTo>
                  <a:lnTo>
                    <a:pt x="26909" y="72771"/>
                  </a:lnTo>
                  <a:lnTo>
                    <a:pt x="27678" y="73983"/>
                  </a:lnTo>
                  <a:lnTo>
                    <a:pt x="28264" y="75402"/>
                  </a:lnTo>
                  <a:lnTo>
                    <a:pt x="28843" y="76821"/>
                  </a:lnTo>
                  <a:lnTo>
                    <a:pt x="29231" y="78240"/>
                  </a:lnTo>
                  <a:lnTo>
                    <a:pt x="29421" y="79659"/>
                  </a:lnTo>
                  <a:lnTo>
                    <a:pt x="29421" y="81078"/>
                  </a:lnTo>
                  <a:lnTo>
                    <a:pt x="29231" y="82497"/>
                  </a:lnTo>
                  <a:lnTo>
                    <a:pt x="22266" y="116141"/>
                  </a:lnTo>
                  <a:lnTo>
                    <a:pt x="22068" y="117360"/>
                  </a:lnTo>
                  <a:lnTo>
                    <a:pt x="22266" y="118174"/>
                  </a:lnTo>
                  <a:lnTo>
                    <a:pt x="22456" y="118979"/>
                  </a:lnTo>
                  <a:lnTo>
                    <a:pt x="22844" y="119593"/>
                  </a:lnTo>
                  <a:lnTo>
                    <a:pt x="23621" y="119792"/>
                  </a:lnTo>
                  <a:lnTo>
                    <a:pt x="24389" y="119991"/>
                  </a:lnTo>
                  <a:lnTo>
                    <a:pt x="25356" y="119593"/>
                  </a:lnTo>
                  <a:lnTo>
                    <a:pt x="26323" y="119186"/>
                  </a:lnTo>
                  <a:lnTo>
                    <a:pt x="54580" y="101751"/>
                  </a:lnTo>
                  <a:lnTo>
                    <a:pt x="55744" y="101145"/>
                  </a:lnTo>
                  <a:lnTo>
                    <a:pt x="57099" y="100738"/>
                  </a:lnTo>
                  <a:lnTo>
                    <a:pt x="58645" y="100539"/>
                  </a:lnTo>
                  <a:lnTo>
                    <a:pt x="61354" y="100539"/>
                  </a:lnTo>
                  <a:lnTo>
                    <a:pt x="62900" y="100738"/>
                  </a:lnTo>
                  <a:lnTo>
                    <a:pt x="64255" y="101145"/>
                  </a:lnTo>
                  <a:lnTo>
                    <a:pt x="65419" y="101751"/>
                  </a:lnTo>
                  <a:lnTo>
                    <a:pt x="93676" y="119186"/>
                  </a:lnTo>
                  <a:lnTo>
                    <a:pt x="94643" y="119593"/>
                  </a:lnTo>
                  <a:lnTo>
                    <a:pt x="95610" y="119991"/>
                  </a:lnTo>
                  <a:lnTo>
                    <a:pt x="96386" y="119792"/>
                  </a:lnTo>
                  <a:lnTo>
                    <a:pt x="97155" y="119593"/>
                  </a:lnTo>
                  <a:lnTo>
                    <a:pt x="97543" y="118979"/>
                  </a:lnTo>
                  <a:lnTo>
                    <a:pt x="97741" y="118174"/>
                  </a:lnTo>
                  <a:lnTo>
                    <a:pt x="97931" y="117360"/>
                  </a:lnTo>
                  <a:lnTo>
                    <a:pt x="97741" y="116141"/>
                  </a:lnTo>
                  <a:lnTo>
                    <a:pt x="90768" y="82497"/>
                  </a:lnTo>
                  <a:lnTo>
                    <a:pt x="90578" y="81078"/>
                  </a:lnTo>
                  <a:lnTo>
                    <a:pt x="90578" y="79659"/>
                  </a:lnTo>
                  <a:lnTo>
                    <a:pt x="90768" y="78240"/>
                  </a:lnTo>
                  <a:lnTo>
                    <a:pt x="91156" y="76821"/>
                  </a:lnTo>
                  <a:lnTo>
                    <a:pt x="91735" y="75402"/>
                  </a:lnTo>
                  <a:lnTo>
                    <a:pt x="92321" y="73983"/>
                  </a:lnTo>
                  <a:lnTo>
                    <a:pt x="93090" y="72771"/>
                  </a:lnTo>
                  <a:lnTo>
                    <a:pt x="94057" y="71759"/>
                  </a:lnTo>
                  <a:lnTo>
                    <a:pt x="118446" y="49053"/>
                  </a:lnTo>
                  <a:lnTo>
                    <a:pt x="119413" y="48041"/>
                  </a:lnTo>
                  <a:lnTo>
                    <a:pt x="119801" y="47236"/>
                  </a:lnTo>
                  <a:lnTo>
                    <a:pt x="119992" y="46423"/>
                  </a:lnTo>
                  <a:lnTo>
                    <a:pt x="119992" y="45817"/>
                  </a:lnTo>
                  <a:lnTo>
                    <a:pt x="119603" y="45004"/>
                  </a:lnTo>
                  <a:lnTo>
                    <a:pt x="119025" y="44597"/>
                  </a:lnTo>
                  <a:lnTo>
                    <a:pt x="118058" y="44190"/>
                  </a:lnTo>
                  <a:lnTo>
                    <a:pt x="116893" y="43991"/>
                  </a:lnTo>
                  <a:lnTo>
                    <a:pt x="84381" y="40547"/>
                  </a:lnTo>
                  <a:lnTo>
                    <a:pt x="83026" y="40340"/>
                  </a:lnTo>
                  <a:lnTo>
                    <a:pt x="81870" y="39734"/>
                  </a:lnTo>
                  <a:lnTo>
                    <a:pt x="80515" y="39128"/>
                  </a:lnTo>
                  <a:lnTo>
                    <a:pt x="79350" y="38315"/>
                  </a:lnTo>
                  <a:lnTo>
                    <a:pt x="78193" y="37302"/>
                  </a:lnTo>
                  <a:lnTo>
                    <a:pt x="77226" y="36290"/>
                  </a:lnTo>
                  <a:lnTo>
                    <a:pt x="76259" y="35070"/>
                  </a:lnTo>
                  <a:lnTo>
                    <a:pt x="75673" y="34058"/>
                  </a:lnTo>
                  <a:lnTo>
                    <a:pt x="62519" y="2439"/>
                  </a:lnTo>
                  <a:lnTo>
                    <a:pt x="61933" y="1427"/>
                  </a:lnTo>
                  <a:lnTo>
                    <a:pt x="61354" y="614"/>
                  </a:lnTo>
                  <a:lnTo>
                    <a:pt x="60578" y="207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Shape 1473"/>
            <p:cNvSpPr/>
            <p:nvPr/>
          </p:nvSpPr>
          <p:spPr>
            <a:xfrm rot="2327580">
              <a:off x="1220801" y="1598883"/>
              <a:ext cx="443409" cy="4233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"/>
                  </a:moveTo>
                  <a:lnTo>
                    <a:pt x="59421" y="207"/>
                  </a:lnTo>
                  <a:lnTo>
                    <a:pt x="58645" y="614"/>
                  </a:lnTo>
                  <a:lnTo>
                    <a:pt x="58066" y="1427"/>
                  </a:lnTo>
                  <a:lnTo>
                    <a:pt x="57488" y="2439"/>
                  </a:lnTo>
                  <a:lnTo>
                    <a:pt x="44326" y="34058"/>
                  </a:lnTo>
                  <a:lnTo>
                    <a:pt x="43748" y="35070"/>
                  </a:lnTo>
                  <a:lnTo>
                    <a:pt x="42773" y="36290"/>
                  </a:lnTo>
                  <a:lnTo>
                    <a:pt x="41806" y="37302"/>
                  </a:lnTo>
                  <a:lnTo>
                    <a:pt x="40649" y="38315"/>
                  </a:lnTo>
                  <a:lnTo>
                    <a:pt x="39484" y="39128"/>
                  </a:lnTo>
                  <a:lnTo>
                    <a:pt x="38129" y="39734"/>
                  </a:lnTo>
                  <a:lnTo>
                    <a:pt x="36973" y="40340"/>
                  </a:lnTo>
                  <a:lnTo>
                    <a:pt x="35618" y="40547"/>
                  </a:lnTo>
                  <a:lnTo>
                    <a:pt x="3106" y="43991"/>
                  </a:lnTo>
                  <a:lnTo>
                    <a:pt x="1941" y="44190"/>
                  </a:lnTo>
                  <a:lnTo>
                    <a:pt x="974" y="44597"/>
                  </a:lnTo>
                  <a:lnTo>
                    <a:pt x="396" y="45004"/>
                  </a:lnTo>
                  <a:lnTo>
                    <a:pt x="7" y="45817"/>
                  </a:lnTo>
                  <a:lnTo>
                    <a:pt x="7" y="46423"/>
                  </a:lnTo>
                  <a:lnTo>
                    <a:pt x="198" y="47236"/>
                  </a:lnTo>
                  <a:lnTo>
                    <a:pt x="586" y="48041"/>
                  </a:lnTo>
                  <a:lnTo>
                    <a:pt x="1553" y="49053"/>
                  </a:lnTo>
                  <a:lnTo>
                    <a:pt x="25942" y="71759"/>
                  </a:lnTo>
                  <a:lnTo>
                    <a:pt x="26909" y="72771"/>
                  </a:lnTo>
                  <a:lnTo>
                    <a:pt x="27678" y="73983"/>
                  </a:lnTo>
                  <a:lnTo>
                    <a:pt x="28264" y="75402"/>
                  </a:lnTo>
                  <a:lnTo>
                    <a:pt x="28843" y="76821"/>
                  </a:lnTo>
                  <a:lnTo>
                    <a:pt x="29231" y="78240"/>
                  </a:lnTo>
                  <a:lnTo>
                    <a:pt x="29421" y="79659"/>
                  </a:lnTo>
                  <a:lnTo>
                    <a:pt x="29421" y="81078"/>
                  </a:lnTo>
                  <a:lnTo>
                    <a:pt x="29231" y="82497"/>
                  </a:lnTo>
                  <a:lnTo>
                    <a:pt x="22266" y="116141"/>
                  </a:lnTo>
                  <a:lnTo>
                    <a:pt x="22068" y="117360"/>
                  </a:lnTo>
                  <a:lnTo>
                    <a:pt x="22266" y="118174"/>
                  </a:lnTo>
                  <a:lnTo>
                    <a:pt x="22456" y="118979"/>
                  </a:lnTo>
                  <a:lnTo>
                    <a:pt x="22844" y="119593"/>
                  </a:lnTo>
                  <a:lnTo>
                    <a:pt x="23621" y="119792"/>
                  </a:lnTo>
                  <a:lnTo>
                    <a:pt x="24389" y="119991"/>
                  </a:lnTo>
                  <a:lnTo>
                    <a:pt x="25356" y="119593"/>
                  </a:lnTo>
                  <a:lnTo>
                    <a:pt x="26323" y="119186"/>
                  </a:lnTo>
                  <a:lnTo>
                    <a:pt x="54580" y="101751"/>
                  </a:lnTo>
                  <a:lnTo>
                    <a:pt x="55744" y="101145"/>
                  </a:lnTo>
                  <a:lnTo>
                    <a:pt x="57099" y="100738"/>
                  </a:lnTo>
                  <a:lnTo>
                    <a:pt x="58645" y="100539"/>
                  </a:lnTo>
                  <a:lnTo>
                    <a:pt x="61354" y="100539"/>
                  </a:lnTo>
                  <a:lnTo>
                    <a:pt x="62900" y="100738"/>
                  </a:lnTo>
                  <a:lnTo>
                    <a:pt x="64255" y="101145"/>
                  </a:lnTo>
                  <a:lnTo>
                    <a:pt x="65419" y="101751"/>
                  </a:lnTo>
                  <a:lnTo>
                    <a:pt x="93676" y="119186"/>
                  </a:lnTo>
                  <a:lnTo>
                    <a:pt x="94643" y="119593"/>
                  </a:lnTo>
                  <a:lnTo>
                    <a:pt x="95610" y="119991"/>
                  </a:lnTo>
                  <a:lnTo>
                    <a:pt x="96386" y="119792"/>
                  </a:lnTo>
                  <a:lnTo>
                    <a:pt x="97155" y="119593"/>
                  </a:lnTo>
                  <a:lnTo>
                    <a:pt x="97543" y="118979"/>
                  </a:lnTo>
                  <a:lnTo>
                    <a:pt x="97741" y="118174"/>
                  </a:lnTo>
                  <a:lnTo>
                    <a:pt x="97931" y="117360"/>
                  </a:lnTo>
                  <a:lnTo>
                    <a:pt x="97741" y="116141"/>
                  </a:lnTo>
                  <a:lnTo>
                    <a:pt x="90768" y="82497"/>
                  </a:lnTo>
                  <a:lnTo>
                    <a:pt x="90578" y="81078"/>
                  </a:lnTo>
                  <a:lnTo>
                    <a:pt x="90578" y="79659"/>
                  </a:lnTo>
                  <a:lnTo>
                    <a:pt x="90768" y="78240"/>
                  </a:lnTo>
                  <a:lnTo>
                    <a:pt x="91156" y="76821"/>
                  </a:lnTo>
                  <a:lnTo>
                    <a:pt x="91735" y="75402"/>
                  </a:lnTo>
                  <a:lnTo>
                    <a:pt x="92321" y="73983"/>
                  </a:lnTo>
                  <a:lnTo>
                    <a:pt x="93090" y="72771"/>
                  </a:lnTo>
                  <a:lnTo>
                    <a:pt x="94057" y="71759"/>
                  </a:lnTo>
                  <a:lnTo>
                    <a:pt x="118446" y="49053"/>
                  </a:lnTo>
                  <a:lnTo>
                    <a:pt x="119413" y="48041"/>
                  </a:lnTo>
                  <a:lnTo>
                    <a:pt x="119801" y="47236"/>
                  </a:lnTo>
                  <a:lnTo>
                    <a:pt x="119992" y="46423"/>
                  </a:lnTo>
                  <a:lnTo>
                    <a:pt x="119992" y="45817"/>
                  </a:lnTo>
                  <a:lnTo>
                    <a:pt x="119603" y="45004"/>
                  </a:lnTo>
                  <a:lnTo>
                    <a:pt x="119025" y="44597"/>
                  </a:lnTo>
                  <a:lnTo>
                    <a:pt x="118058" y="44190"/>
                  </a:lnTo>
                  <a:lnTo>
                    <a:pt x="116893" y="43991"/>
                  </a:lnTo>
                  <a:lnTo>
                    <a:pt x="84381" y="40547"/>
                  </a:lnTo>
                  <a:lnTo>
                    <a:pt x="83026" y="40340"/>
                  </a:lnTo>
                  <a:lnTo>
                    <a:pt x="81870" y="39734"/>
                  </a:lnTo>
                  <a:lnTo>
                    <a:pt x="80515" y="39128"/>
                  </a:lnTo>
                  <a:lnTo>
                    <a:pt x="79350" y="38315"/>
                  </a:lnTo>
                  <a:lnTo>
                    <a:pt x="78193" y="37302"/>
                  </a:lnTo>
                  <a:lnTo>
                    <a:pt x="77226" y="36290"/>
                  </a:lnTo>
                  <a:lnTo>
                    <a:pt x="76259" y="35070"/>
                  </a:lnTo>
                  <a:lnTo>
                    <a:pt x="75673" y="34058"/>
                  </a:lnTo>
                  <a:lnTo>
                    <a:pt x="62519" y="2439"/>
                  </a:lnTo>
                  <a:lnTo>
                    <a:pt x="61933" y="1427"/>
                  </a:lnTo>
                  <a:lnTo>
                    <a:pt x="61354" y="614"/>
                  </a:lnTo>
                  <a:lnTo>
                    <a:pt x="60578" y="207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Shape 1474"/>
            <p:cNvSpPr/>
            <p:nvPr/>
          </p:nvSpPr>
          <p:spPr>
            <a:xfrm rot="2325732">
              <a:off x="2870233" y="1771608"/>
              <a:ext cx="183520" cy="1751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"/>
                  </a:moveTo>
                  <a:lnTo>
                    <a:pt x="59421" y="207"/>
                  </a:lnTo>
                  <a:lnTo>
                    <a:pt x="58645" y="614"/>
                  </a:lnTo>
                  <a:lnTo>
                    <a:pt x="58066" y="1427"/>
                  </a:lnTo>
                  <a:lnTo>
                    <a:pt x="57488" y="2439"/>
                  </a:lnTo>
                  <a:lnTo>
                    <a:pt x="44326" y="34058"/>
                  </a:lnTo>
                  <a:lnTo>
                    <a:pt x="43748" y="35070"/>
                  </a:lnTo>
                  <a:lnTo>
                    <a:pt x="42773" y="36290"/>
                  </a:lnTo>
                  <a:lnTo>
                    <a:pt x="41806" y="37302"/>
                  </a:lnTo>
                  <a:lnTo>
                    <a:pt x="40649" y="38315"/>
                  </a:lnTo>
                  <a:lnTo>
                    <a:pt x="39484" y="39128"/>
                  </a:lnTo>
                  <a:lnTo>
                    <a:pt x="38129" y="39734"/>
                  </a:lnTo>
                  <a:lnTo>
                    <a:pt x="36973" y="40340"/>
                  </a:lnTo>
                  <a:lnTo>
                    <a:pt x="35618" y="40547"/>
                  </a:lnTo>
                  <a:lnTo>
                    <a:pt x="3106" y="43991"/>
                  </a:lnTo>
                  <a:lnTo>
                    <a:pt x="1941" y="44190"/>
                  </a:lnTo>
                  <a:lnTo>
                    <a:pt x="974" y="44597"/>
                  </a:lnTo>
                  <a:lnTo>
                    <a:pt x="396" y="45004"/>
                  </a:lnTo>
                  <a:lnTo>
                    <a:pt x="7" y="45817"/>
                  </a:lnTo>
                  <a:lnTo>
                    <a:pt x="7" y="46423"/>
                  </a:lnTo>
                  <a:lnTo>
                    <a:pt x="198" y="47236"/>
                  </a:lnTo>
                  <a:lnTo>
                    <a:pt x="586" y="48041"/>
                  </a:lnTo>
                  <a:lnTo>
                    <a:pt x="1553" y="49053"/>
                  </a:lnTo>
                  <a:lnTo>
                    <a:pt x="25942" y="71759"/>
                  </a:lnTo>
                  <a:lnTo>
                    <a:pt x="26909" y="72771"/>
                  </a:lnTo>
                  <a:lnTo>
                    <a:pt x="27678" y="73983"/>
                  </a:lnTo>
                  <a:lnTo>
                    <a:pt x="28264" y="75402"/>
                  </a:lnTo>
                  <a:lnTo>
                    <a:pt x="28843" y="76821"/>
                  </a:lnTo>
                  <a:lnTo>
                    <a:pt x="29231" y="78240"/>
                  </a:lnTo>
                  <a:lnTo>
                    <a:pt x="29421" y="79659"/>
                  </a:lnTo>
                  <a:lnTo>
                    <a:pt x="29421" y="81078"/>
                  </a:lnTo>
                  <a:lnTo>
                    <a:pt x="29231" y="82497"/>
                  </a:lnTo>
                  <a:lnTo>
                    <a:pt x="22266" y="116141"/>
                  </a:lnTo>
                  <a:lnTo>
                    <a:pt x="22068" y="117360"/>
                  </a:lnTo>
                  <a:lnTo>
                    <a:pt x="22266" y="118174"/>
                  </a:lnTo>
                  <a:lnTo>
                    <a:pt x="22456" y="118979"/>
                  </a:lnTo>
                  <a:lnTo>
                    <a:pt x="22844" y="119593"/>
                  </a:lnTo>
                  <a:lnTo>
                    <a:pt x="23621" y="119792"/>
                  </a:lnTo>
                  <a:lnTo>
                    <a:pt x="24389" y="119991"/>
                  </a:lnTo>
                  <a:lnTo>
                    <a:pt x="25356" y="119593"/>
                  </a:lnTo>
                  <a:lnTo>
                    <a:pt x="26323" y="119186"/>
                  </a:lnTo>
                  <a:lnTo>
                    <a:pt x="54580" y="101751"/>
                  </a:lnTo>
                  <a:lnTo>
                    <a:pt x="55744" y="101145"/>
                  </a:lnTo>
                  <a:lnTo>
                    <a:pt x="57099" y="100738"/>
                  </a:lnTo>
                  <a:lnTo>
                    <a:pt x="58645" y="100539"/>
                  </a:lnTo>
                  <a:lnTo>
                    <a:pt x="61354" y="100539"/>
                  </a:lnTo>
                  <a:lnTo>
                    <a:pt x="62900" y="100738"/>
                  </a:lnTo>
                  <a:lnTo>
                    <a:pt x="64255" y="101145"/>
                  </a:lnTo>
                  <a:lnTo>
                    <a:pt x="65419" y="101751"/>
                  </a:lnTo>
                  <a:lnTo>
                    <a:pt x="93676" y="119186"/>
                  </a:lnTo>
                  <a:lnTo>
                    <a:pt x="94643" y="119593"/>
                  </a:lnTo>
                  <a:lnTo>
                    <a:pt x="95610" y="119991"/>
                  </a:lnTo>
                  <a:lnTo>
                    <a:pt x="96386" y="119792"/>
                  </a:lnTo>
                  <a:lnTo>
                    <a:pt x="97155" y="119593"/>
                  </a:lnTo>
                  <a:lnTo>
                    <a:pt x="97543" y="118979"/>
                  </a:lnTo>
                  <a:lnTo>
                    <a:pt x="97741" y="118174"/>
                  </a:lnTo>
                  <a:lnTo>
                    <a:pt x="97931" y="117360"/>
                  </a:lnTo>
                  <a:lnTo>
                    <a:pt x="97741" y="116141"/>
                  </a:lnTo>
                  <a:lnTo>
                    <a:pt x="90768" y="82497"/>
                  </a:lnTo>
                  <a:lnTo>
                    <a:pt x="90578" y="81078"/>
                  </a:lnTo>
                  <a:lnTo>
                    <a:pt x="90578" y="79659"/>
                  </a:lnTo>
                  <a:lnTo>
                    <a:pt x="90768" y="78240"/>
                  </a:lnTo>
                  <a:lnTo>
                    <a:pt x="91156" y="76821"/>
                  </a:lnTo>
                  <a:lnTo>
                    <a:pt x="91735" y="75402"/>
                  </a:lnTo>
                  <a:lnTo>
                    <a:pt x="92321" y="73983"/>
                  </a:lnTo>
                  <a:lnTo>
                    <a:pt x="93090" y="72771"/>
                  </a:lnTo>
                  <a:lnTo>
                    <a:pt x="94057" y="71759"/>
                  </a:lnTo>
                  <a:lnTo>
                    <a:pt x="118446" y="49053"/>
                  </a:lnTo>
                  <a:lnTo>
                    <a:pt x="119413" y="48041"/>
                  </a:lnTo>
                  <a:lnTo>
                    <a:pt x="119801" y="47236"/>
                  </a:lnTo>
                  <a:lnTo>
                    <a:pt x="119992" y="46423"/>
                  </a:lnTo>
                  <a:lnTo>
                    <a:pt x="119992" y="45817"/>
                  </a:lnTo>
                  <a:lnTo>
                    <a:pt x="119603" y="45004"/>
                  </a:lnTo>
                  <a:lnTo>
                    <a:pt x="119025" y="44597"/>
                  </a:lnTo>
                  <a:lnTo>
                    <a:pt x="118058" y="44190"/>
                  </a:lnTo>
                  <a:lnTo>
                    <a:pt x="116893" y="43991"/>
                  </a:lnTo>
                  <a:lnTo>
                    <a:pt x="84381" y="40547"/>
                  </a:lnTo>
                  <a:lnTo>
                    <a:pt x="83026" y="40340"/>
                  </a:lnTo>
                  <a:lnTo>
                    <a:pt x="81870" y="39734"/>
                  </a:lnTo>
                  <a:lnTo>
                    <a:pt x="80515" y="39128"/>
                  </a:lnTo>
                  <a:lnTo>
                    <a:pt x="79350" y="38315"/>
                  </a:lnTo>
                  <a:lnTo>
                    <a:pt x="78193" y="37302"/>
                  </a:lnTo>
                  <a:lnTo>
                    <a:pt x="77226" y="36290"/>
                  </a:lnTo>
                  <a:lnTo>
                    <a:pt x="76259" y="35070"/>
                  </a:lnTo>
                  <a:lnTo>
                    <a:pt x="75673" y="34058"/>
                  </a:lnTo>
                  <a:lnTo>
                    <a:pt x="62519" y="2439"/>
                  </a:lnTo>
                  <a:lnTo>
                    <a:pt x="61933" y="1427"/>
                  </a:lnTo>
                  <a:lnTo>
                    <a:pt x="61354" y="614"/>
                  </a:lnTo>
                  <a:lnTo>
                    <a:pt x="60578" y="207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5" name="Shape 1475" descr="c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726" y="1141349"/>
            <a:ext cx="1080000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76" name="Shape 1476" descr="d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726" y="3858760"/>
            <a:ext cx="1080000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77" name="Shape 1477" descr="googl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2117" y="2535720"/>
            <a:ext cx="1080000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78" name="Shape 1478" descr="html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1471" y="1138572"/>
            <a:ext cx="1080000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79" name="Shape 1479" descr="jq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7726" y="2535720"/>
            <a:ext cx="1080000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80" name="Shape 1480" descr="js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43945" y="1143200"/>
            <a:ext cx="1080000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81" name="Shape 1481" descr="rwd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0576" y="3609822"/>
            <a:ext cx="2190775" cy="12423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945" y="3857947"/>
            <a:ext cx="1089389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71" y="3858760"/>
            <a:ext cx="1080000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945" y="2536533"/>
            <a:ext cx="1080000" cy="107328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2424" b="6857"/>
          <a:stretch/>
        </p:blipFill>
        <p:spPr>
          <a:xfrm>
            <a:off x="0" y="411982"/>
            <a:ext cx="9133063" cy="4220307"/>
          </a:xfrm>
          <a:prstGeom prst="rect">
            <a:avLst/>
          </a:prstGeom>
        </p:spPr>
      </p:pic>
      <p:sp>
        <p:nvSpPr>
          <p:cNvPr id="4" name="Shape 1489"/>
          <p:cNvSpPr/>
          <p:nvPr/>
        </p:nvSpPr>
        <p:spPr>
          <a:xfrm>
            <a:off x="5009744" y="1169774"/>
            <a:ext cx="2714017" cy="182634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489"/>
          <p:cNvSpPr/>
          <p:nvPr/>
        </p:nvSpPr>
        <p:spPr>
          <a:xfrm>
            <a:off x="1406885" y="3393860"/>
            <a:ext cx="2016655" cy="8938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1489"/>
          <p:cNvSpPr/>
          <p:nvPr/>
        </p:nvSpPr>
        <p:spPr>
          <a:xfrm>
            <a:off x="7723762" y="1141940"/>
            <a:ext cx="1409301" cy="303122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489"/>
          <p:cNvSpPr/>
          <p:nvPr/>
        </p:nvSpPr>
        <p:spPr>
          <a:xfrm>
            <a:off x="193361" y="4308247"/>
            <a:ext cx="6460358" cy="25402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489"/>
          <p:cNvSpPr/>
          <p:nvPr/>
        </p:nvSpPr>
        <p:spPr>
          <a:xfrm>
            <a:off x="6760723" y="4216243"/>
            <a:ext cx="2362612" cy="34602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文字方塊 10"/>
          <p:cNvSpPr txBox="1"/>
          <p:nvPr/>
        </p:nvSpPr>
        <p:spPr>
          <a:xfrm>
            <a:off x="193361" y="1180237"/>
            <a:ext cx="2966936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FF0000"/>
                </a:solidFill>
              </a:rPr>
              <a:t>選擇要視覺觀看的資料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人口數、總增加率、自然增加率、社會增加率、可支配所得、每戶儲蓄</a:t>
            </a:r>
            <a:r>
              <a:rPr lang="en-US" altLang="zh-TW" b="1" dirty="0" smtClean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政府公開資料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臺灣大事件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維基百科。</a:t>
            </a:r>
            <a:endParaRPr lang="en-US" altLang="zh-TW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詳細資訊版。</a:t>
            </a:r>
            <a:endParaRPr lang="en-US" altLang="zh-TW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日期條整。</a:t>
            </a:r>
            <a:endParaRPr lang="en-US" altLang="zh-TW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7030A0"/>
                </a:solidFill>
              </a:rPr>
              <a:t>色彩分布提示。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9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Shape 1486"/>
          <p:cNvSpPr txBox="1">
            <a:spLocks noGrp="1"/>
          </p:cNvSpPr>
          <p:nvPr>
            <p:ph type="title"/>
          </p:nvPr>
        </p:nvSpPr>
        <p:spPr>
          <a:xfrm>
            <a:off x="1732700" y="711825"/>
            <a:ext cx="7294568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資料的清理</a:t>
            </a:r>
            <a:r>
              <a:rPr lang="zh-TW" b="1" dirty="0"/>
              <a:t>─</a:t>
            </a:r>
          </a:p>
          <a:p>
            <a:pPr lvl="0">
              <a:spcBef>
                <a:spcPts val="0"/>
              </a:spcBef>
              <a:buNone/>
            </a:pPr>
            <a:r>
              <a:rPr lang="zh-TW" b="1" dirty="0"/>
              <a:t>【</a:t>
            </a:r>
            <a:r>
              <a:rPr lang="zh-TW" dirty="0">
                <a:solidFill>
                  <a:srgbClr val="19BBD5"/>
                </a:solidFill>
              </a:rPr>
              <a:t>人口增加─按區域別</a:t>
            </a:r>
            <a:r>
              <a:rPr lang="zh-TW" dirty="0" smtClean="0">
                <a:solidFill>
                  <a:srgbClr val="19BBD5"/>
                </a:solidFill>
              </a:rPr>
              <a:t>分</a:t>
            </a:r>
            <a:r>
              <a:rPr lang="zh-TW" b="1" dirty="0" smtClean="0"/>
              <a:t>】</a:t>
            </a:r>
            <a:r>
              <a:rPr lang="en-US" altLang="zh-TW" b="1" dirty="0" smtClean="0"/>
              <a:t>(1/2)</a:t>
            </a:r>
            <a:endParaRPr lang="zh-TW" b="1" dirty="0"/>
          </a:p>
        </p:txBody>
      </p:sp>
      <p:sp>
        <p:nvSpPr>
          <p:cNvPr id="1487" name="Shape 1487"/>
          <p:cNvSpPr txBox="1">
            <a:spLocks noGrp="1"/>
          </p:cNvSpPr>
          <p:nvPr>
            <p:ph type="body" idx="1"/>
          </p:nvPr>
        </p:nvSpPr>
        <p:spPr>
          <a:xfrm>
            <a:off x="1732700" y="1527375"/>
            <a:ext cx="5964000" cy="33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zh-TW" sz="2400"/>
              <a:t>問題一：去除重複資料(沒有用的row)。</a:t>
            </a:r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>
              <a:spcBef>
                <a:spcPts val="0"/>
              </a:spcBef>
              <a:buNone/>
            </a:pPr>
            <a:r>
              <a:rPr lang="zh-TW"/>
              <a:t>資料來源：政府資料開放平台─</a:t>
            </a:r>
            <a:r>
              <a:rPr lang="zh-TW">
                <a:solidFill>
                  <a:srgbClr val="C6DAEC"/>
                </a:solidFill>
              </a:rPr>
              <a:t>人口增加─按區域別分</a:t>
            </a:r>
          </a:p>
        </p:txBody>
      </p:sp>
      <p:pic>
        <p:nvPicPr>
          <p:cNvPr id="1488" name="Shape 1488"/>
          <p:cNvPicPr preferRelativeResize="0"/>
          <p:nvPr/>
        </p:nvPicPr>
        <p:blipFill rotWithShape="1">
          <a:blip r:embed="rId3">
            <a:alphaModFix/>
          </a:blip>
          <a:srcRect l="158" t="24085" r="54518" b="21335"/>
          <a:stretch/>
        </p:blipFill>
        <p:spPr>
          <a:xfrm>
            <a:off x="1122362" y="342987"/>
            <a:ext cx="6870324" cy="4457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89" name="Shape 1489"/>
          <p:cNvSpPr/>
          <p:nvPr/>
        </p:nvSpPr>
        <p:spPr>
          <a:xfrm>
            <a:off x="1432950" y="1169775"/>
            <a:ext cx="6278100" cy="357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0" name="Shape 1490"/>
          <p:cNvSpPr/>
          <p:nvPr/>
        </p:nvSpPr>
        <p:spPr>
          <a:xfrm>
            <a:off x="1418462" y="4097450"/>
            <a:ext cx="6278100" cy="357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1" name="Shape 1491"/>
          <p:cNvSpPr/>
          <p:nvPr/>
        </p:nvSpPr>
        <p:spPr>
          <a:xfrm>
            <a:off x="407050" y="996975"/>
            <a:ext cx="888000" cy="70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2" name="Shape 1492"/>
          <p:cNvSpPr/>
          <p:nvPr/>
        </p:nvSpPr>
        <p:spPr>
          <a:xfrm>
            <a:off x="349750" y="3924650"/>
            <a:ext cx="888000" cy="70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9" grpId="0" animBg="1"/>
      <p:bldP spid="1490" grpId="0" animBg="1"/>
      <p:bldP spid="1491" grpId="0" animBg="1"/>
      <p:bldP spid="14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Shape 1497"/>
          <p:cNvSpPr txBox="1">
            <a:spLocks noGrp="1"/>
          </p:cNvSpPr>
          <p:nvPr>
            <p:ph type="title"/>
          </p:nvPr>
        </p:nvSpPr>
        <p:spPr>
          <a:xfrm>
            <a:off x="1732700" y="711825"/>
            <a:ext cx="73332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資料的清理</a:t>
            </a:r>
            <a:r>
              <a:rPr lang="zh-TW" b="1" dirty="0"/>
              <a:t>─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b="1" dirty="0"/>
              <a:t>【</a:t>
            </a:r>
            <a:r>
              <a:rPr lang="zh-TW" dirty="0">
                <a:solidFill>
                  <a:srgbClr val="19BBD5"/>
                </a:solidFill>
              </a:rPr>
              <a:t>人口增加─按區域別分</a:t>
            </a:r>
            <a:r>
              <a:rPr lang="zh-TW" b="1" dirty="0"/>
              <a:t>】</a:t>
            </a:r>
            <a:r>
              <a:rPr lang="zh-TW" b="1" dirty="0" smtClean="0"/>
              <a:t>(</a:t>
            </a:r>
            <a:r>
              <a:rPr lang="en-US" altLang="zh-TW" b="1" dirty="0" smtClean="0"/>
              <a:t>2/2)</a:t>
            </a:r>
            <a:endParaRPr lang="zh-TW" b="1" dirty="0"/>
          </a:p>
        </p:txBody>
      </p:sp>
      <p:sp>
        <p:nvSpPr>
          <p:cNvPr id="1498" name="Shape 1498"/>
          <p:cNvSpPr txBox="1">
            <a:spLocks noGrp="1"/>
          </p:cNvSpPr>
          <p:nvPr>
            <p:ph type="body" idx="1"/>
          </p:nvPr>
        </p:nvSpPr>
        <p:spPr>
          <a:xfrm>
            <a:off x="1732700" y="1527375"/>
            <a:ext cx="5964000" cy="33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zh-TW" sz="2400"/>
              <a:t>問題二：縣市升格，剔除資料缺漏。</a:t>
            </a:r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r>
              <a:rPr lang="zh-TW"/>
              <a:t>資料來源：政府資料開放平台─</a:t>
            </a:r>
            <a:r>
              <a:rPr lang="zh-TW">
                <a:solidFill>
                  <a:srgbClr val="C6DAEC"/>
                </a:solidFill>
              </a:rPr>
              <a:t>人口增加─按區域別分</a:t>
            </a:r>
          </a:p>
        </p:txBody>
      </p:sp>
      <p:pic>
        <p:nvPicPr>
          <p:cNvPr id="1499" name="Shape 1499"/>
          <p:cNvPicPr preferRelativeResize="0"/>
          <p:nvPr/>
        </p:nvPicPr>
        <p:blipFill rotWithShape="1">
          <a:blip r:embed="rId3">
            <a:alphaModFix/>
          </a:blip>
          <a:srcRect t="23337" r="52114" b="28343"/>
          <a:stretch/>
        </p:blipFill>
        <p:spPr>
          <a:xfrm>
            <a:off x="742125" y="489600"/>
            <a:ext cx="7659749" cy="4164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00" name="Shape 1500"/>
          <p:cNvSpPr/>
          <p:nvPr/>
        </p:nvSpPr>
        <p:spPr>
          <a:xfrm>
            <a:off x="3749700" y="931875"/>
            <a:ext cx="3873000" cy="357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1" name="Shape 1501"/>
          <p:cNvSpPr/>
          <p:nvPr/>
        </p:nvSpPr>
        <p:spPr>
          <a:xfrm>
            <a:off x="2501900" y="759075"/>
            <a:ext cx="888000" cy="70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2" name="Shape 1502"/>
          <p:cNvSpPr/>
          <p:nvPr/>
        </p:nvSpPr>
        <p:spPr>
          <a:xfrm>
            <a:off x="3749700" y="2934450"/>
            <a:ext cx="3947100" cy="1814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3" name="Shape 1503"/>
          <p:cNvSpPr/>
          <p:nvPr/>
        </p:nvSpPr>
        <p:spPr>
          <a:xfrm>
            <a:off x="2501900" y="3490050"/>
            <a:ext cx="888000" cy="70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Shape 1508"/>
          <p:cNvSpPr txBox="1">
            <a:spLocks noGrp="1"/>
          </p:cNvSpPr>
          <p:nvPr>
            <p:ph type="title"/>
          </p:nvPr>
        </p:nvSpPr>
        <p:spPr>
          <a:xfrm>
            <a:off x="1732700" y="711825"/>
            <a:ext cx="69507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資料的轉換</a:t>
            </a:r>
            <a:r>
              <a:rPr lang="zh-TW" b="1" dirty="0"/>
              <a:t>─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b="1" dirty="0"/>
              <a:t>CSV to Json</a:t>
            </a:r>
          </a:p>
        </p:txBody>
      </p:sp>
      <p:sp>
        <p:nvSpPr>
          <p:cNvPr id="1509" name="Shape 1509"/>
          <p:cNvSpPr txBox="1">
            <a:spLocks noGrp="1"/>
          </p:cNvSpPr>
          <p:nvPr>
            <p:ph type="body" idx="1"/>
          </p:nvPr>
        </p:nvSpPr>
        <p:spPr>
          <a:xfrm>
            <a:off x="1732700" y="1527375"/>
            <a:ext cx="5964000" cy="33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zh-TW" sz="2400" dirty="0"/>
              <a:t>政府開放資料的檔案格式為csv。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zh-TW" sz="2400" dirty="0"/>
              <a:t>瀏覽器間的資料傳輸格式為Json。</a:t>
            </a:r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>
              <a:solidFill>
                <a:srgbClr val="C6DAEC"/>
              </a:solidFill>
            </a:endParaRPr>
          </a:p>
        </p:txBody>
      </p:sp>
      <p:pic>
        <p:nvPicPr>
          <p:cNvPr id="1510" name="Shape 1510"/>
          <p:cNvPicPr preferRelativeResize="0"/>
          <p:nvPr/>
        </p:nvPicPr>
        <p:blipFill rotWithShape="1">
          <a:blip r:embed="rId3">
            <a:alphaModFix/>
          </a:blip>
          <a:srcRect r="74100" b="35950"/>
          <a:stretch/>
        </p:blipFill>
        <p:spPr>
          <a:xfrm>
            <a:off x="5242050" y="108900"/>
            <a:ext cx="3737376" cy="4925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11" name="Shape 1511"/>
          <p:cNvPicPr preferRelativeResize="0"/>
          <p:nvPr/>
        </p:nvPicPr>
        <p:blipFill rotWithShape="1">
          <a:blip r:embed="rId4">
            <a:alphaModFix/>
          </a:blip>
          <a:srcRect l="33947" t="25713" r="23427" b="7150"/>
          <a:stretch/>
        </p:blipFill>
        <p:spPr>
          <a:xfrm>
            <a:off x="185000" y="613085"/>
            <a:ext cx="3897700" cy="3917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12" name="Shape 1512"/>
          <p:cNvSpPr/>
          <p:nvPr/>
        </p:nvSpPr>
        <p:spPr>
          <a:xfrm>
            <a:off x="4218375" y="2220150"/>
            <a:ext cx="888000" cy="70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591"/>
          <p:cNvSpPr/>
          <p:nvPr/>
        </p:nvSpPr>
        <p:spPr>
          <a:xfrm>
            <a:off x="580572" y="2143613"/>
            <a:ext cx="3489589" cy="951525"/>
          </a:xfrm>
          <a:prstGeom prst="flowChartInputOutput">
            <a:avLst/>
          </a:prstGeom>
          <a:solidFill>
            <a:schemeClr val="lt2">
              <a:alpha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TW" altLang="en-US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文字資料</a:t>
            </a:r>
            <a:endParaRPr lang="en-US" altLang="zh-TW" sz="20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sz="20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96" name="Shape 1596" descr="WIKI大事紀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1" y="547240"/>
            <a:ext cx="3636816" cy="4184099"/>
          </a:xfrm>
          <a:prstGeom prst="rect">
            <a:avLst/>
          </a:prstGeom>
          <a:ln w="127000" cap="sq">
            <a:solidFill>
              <a:srgbClr val="18476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97" name="Shape 1597" descr="大事記資料整理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1" y="547240"/>
            <a:ext cx="3636818" cy="4184099"/>
          </a:xfrm>
          <a:prstGeom prst="rect">
            <a:avLst/>
          </a:prstGeom>
          <a:ln w="127000" cap="sq">
            <a:solidFill>
              <a:srgbClr val="18476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98" name="Shape 1598" descr="大事紀JSO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801" y="547255"/>
            <a:ext cx="3636818" cy="4184072"/>
          </a:xfrm>
          <a:prstGeom prst="rect">
            <a:avLst/>
          </a:prstGeom>
          <a:ln w="127000" cap="sq">
            <a:solidFill>
              <a:srgbClr val="18476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91" name="Shape 1591"/>
          <p:cNvSpPr/>
          <p:nvPr/>
        </p:nvSpPr>
        <p:spPr>
          <a:xfrm>
            <a:off x="580572" y="254838"/>
            <a:ext cx="3489589" cy="951525"/>
          </a:xfrm>
          <a:prstGeom prst="flowChartInputOutput">
            <a:avLst/>
          </a:prstGeom>
          <a:solidFill>
            <a:schemeClr val="lt2">
              <a:alpha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TW" sz="20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</a:t>
            </a:r>
            <a:r>
              <a:rPr 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000" b="1" dirty="0" smtClean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(HTML</a:t>
            </a:r>
            <a:r>
              <a:rPr lang="zh-TW" sz="20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594" name="Shape 1594"/>
          <p:cNvSpPr/>
          <p:nvPr/>
        </p:nvSpPr>
        <p:spPr>
          <a:xfrm>
            <a:off x="2069259" y="1332088"/>
            <a:ext cx="512214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>
              <a:alpha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Shape 1591"/>
          <p:cNvSpPr/>
          <p:nvPr/>
        </p:nvSpPr>
        <p:spPr>
          <a:xfrm>
            <a:off x="580572" y="4028356"/>
            <a:ext cx="3489589" cy="951525"/>
          </a:xfrm>
          <a:prstGeom prst="flowChartInputOutput">
            <a:avLst/>
          </a:prstGeom>
          <a:solidFill>
            <a:schemeClr val="lt2">
              <a:alpha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交換格式</a:t>
            </a:r>
            <a:r>
              <a:rPr 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sz="20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Shape 1594"/>
          <p:cNvSpPr/>
          <p:nvPr/>
        </p:nvSpPr>
        <p:spPr>
          <a:xfrm>
            <a:off x="2069259" y="3218847"/>
            <a:ext cx="512214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>
              <a:alpha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701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/>
          <p:cNvGraphicFramePr/>
          <p:nvPr>
            <p:extLst/>
          </p:nvPr>
        </p:nvGraphicFramePr>
        <p:xfrm>
          <a:off x="1632857" y="103770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2228906" y="477228"/>
            <a:ext cx="4903907" cy="8002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600" b="1" dirty="0" smtClean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資料格式轉換流程</a:t>
            </a:r>
            <a:endParaRPr lang="zh-TW" altLang="en-US" sz="4600" b="1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37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Shape 1603"/>
          <p:cNvSpPr/>
          <p:nvPr/>
        </p:nvSpPr>
        <p:spPr>
          <a:xfrm>
            <a:off x="2747882" y="480545"/>
            <a:ext cx="5966100" cy="3807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Shape 1604"/>
          <p:cNvSpPr/>
          <p:nvPr/>
        </p:nvSpPr>
        <p:spPr>
          <a:xfrm>
            <a:off x="614995" y="390380"/>
            <a:ext cx="492900" cy="51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88748" y="80130"/>
                </a:moveTo>
                <a:lnTo>
                  <a:pt x="89517" y="80319"/>
                </a:lnTo>
                <a:lnTo>
                  <a:pt x="90090" y="80515"/>
                </a:lnTo>
                <a:lnTo>
                  <a:pt x="90859" y="80892"/>
                </a:lnTo>
                <a:lnTo>
                  <a:pt x="91432" y="81276"/>
                </a:lnTo>
                <a:lnTo>
                  <a:pt x="91816" y="81857"/>
                </a:lnTo>
                <a:lnTo>
                  <a:pt x="92201" y="82618"/>
                </a:lnTo>
                <a:lnTo>
                  <a:pt x="92389" y="83387"/>
                </a:lnTo>
                <a:lnTo>
                  <a:pt x="92586" y="83960"/>
                </a:lnTo>
                <a:lnTo>
                  <a:pt x="92389" y="84729"/>
                </a:lnTo>
                <a:lnTo>
                  <a:pt x="92201" y="85499"/>
                </a:lnTo>
                <a:lnTo>
                  <a:pt x="91816" y="86071"/>
                </a:lnTo>
                <a:lnTo>
                  <a:pt x="91432" y="86841"/>
                </a:lnTo>
                <a:lnTo>
                  <a:pt x="88175" y="89713"/>
                </a:lnTo>
                <a:lnTo>
                  <a:pt x="84722" y="92397"/>
                </a:lnTo>
                <a:lnTo>
                  <a:pt x="80892" y="94500"/>
                </a:lnTo>
                <a:lnTo>
                  <a:pt x="77062" y="96423"/>
                </a:lnTo>
                <a:lnTo>
                  <a:pt x="72839" y="97765"/>
                </a:lnTo>
                <a:lnTo>
                  <a:pt x="68813" y="98911"/>
                </a:lnTo>
                <a:lnTo>
                  <a:pt x="64410" y="99484"/>
                </a:lnTo>
                <a:lnTo>
                  <a:pt x="60000" y="99680"/>
                </a:lnTo>
                <a:lnTo>
                  <a:pt x="55589" y="99484"/>
                </a:lnTo>
                <a:lnTo>
                  <a:pt x="51178" y="98911"/>
                </a:lnTo>
                <a:lnTo>
                  <a:pt x="47160" y="97765"/>
                </a:lnTo>
                <a:lnTo>
                  <a:pt x="42937" y="96423"/>
                </a:lnTo>
                <a:lnTo>
                  <a:pt x="39107" y="94500"/>
                </a:lnTo>
                <a:lnTo>
                  <a:pt x="35270" y="92397"/>
                </a:lnTo>
                <a:lnTo>
                  <a:pt x="31824" y="89713"/>
                </a:lnTo>
                <a:lnTo>
                  <a:pt x="28567" y="86841"/>
                </a:lnTo>
                <a:lnTo>
                  <a:pt x="28183" y="86071"/>
                </a:lnTo>
                <a:lnTo>
                  <a:pt x="27798" y="85499"/>
                </a:lnTo>
                <a:lnTo>
                  <a:pt x="27602" y="84729"/>
                </a:lnTo>
                <a:lnTo>
                  <a:pt x="27413" y="83960"/>
                </a:lnTo>
                <a:lnTo>
                  <a:pt x="27602" y="83387"/>
                </a:lnTo>
                <a:lnTo>
                  <a:pt x="27798" y="82618"/>
                </a:lnTo>
                <a:lnTo>
                  <a:pt x="28183" y="81857"/>
                </a:lnTo>
                <a:lnTo>
                  <a:pt x="28567" y="81276"/>
                </a:lnTo>
                <a:lnTo>
                  <a:pt x="29140" y="80892"/>
                </a:lnTo>
                <a:lnTo>
                  <a:pt x="29909" y="80515"/>
                </a:lnTo>
                <a:lnTo>
                  <a:pt x="30482" y="80319"/>
                </a:lnTo>
                <a:lnTo>
                  <a:pt x="31243" y="80130"/>
                </a:lnTo>
                <a:lnTo>
                  <a:pt x="32013" y="80319"/>
                </a:lnTo>
                <a:lnTo>
                  <a:pt x="32782" y="80515"/>
                </a:lnTo>
                <a:lnTo>
                  <a:pt x="33355" y="80892"/>
                </a:lnTo>
                <a:lnTo>
                  <a:pt x="33928" y="81276"/>
                </a:lnTo>
                <a:lnTo>
                  <a:pt x="36808" y="83772"/>
                </a:lnTo>
                <a:lnTo>
                  <a:pt x="39680" y="85875"/>
                </a:lnTo>
                <a:lnTo>
                  <a:pt x="42749" y="87798"/>
                </a:lnTo>
                <a:lnTo>
                  <a:pt x="46006" y="89328"/>
                </a:lnTo>
                <a:lnTo>
                  <a:pt x="49263" y="90482"/>
                </a:lnTo>
                <a:lnTo>
                  <a:pt x="52716" y="91440"/>
                </a:lnTo>
                <a:lnTo>
                  <a:pt x="56358" y="91824"/>
                </a:lnTo>
                <a:lnTo>
                  <a:pt x="60000" y="92013"/>
                </a:lnTo>
                <a:lnTo>
                  <a:pt x="63641" y="91824"/>
                </a:lnTo>
                <a:lnTo>
                  <a:pt x="67283" y="91440"/>
                </a:lnTo>
                <a:lnTo>
                  <a:pt x="70736" y="90482"/>
                </a:lnTo>
                <a:lnTo>
                  <a:pt x="73993" y="89328"/>
                </a:lnTo>
                <a:lnTo>
                  <a:pt x="77250" y="87798"/>
                </a:lnTo>
                <a:lnTo>
                  <a:pt x="80319" y="85875"/>
                </a:lnTo>
                <a:lnTo>
                  <a:pt x="83191" y="83772"/>
                </a:lnTo>
                <a:lnTo>
                  <a:pt x="86064" y="81276"/>
                </a:lnTo>
                <a:lnTo>
                  <a:pt x="86644" y="80892"/>
                </a:lnTo>
                <a:lnTo>
                  <a:pt x="87217" y="80515"/>
                </a:lnTo>
                <a:lnTo>
                  <a:pt x="87986" y="80319"/>
                </a:lnTo>
                <a:lnTo>
                  <a:pt x="88748" y="801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07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07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Shape 1605" descr="we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307" y="694021"/>
            <a:ext cx="5479049" cy="282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Shape 1606"/>
          <p:cNvSpPr/>
          <p:nvPr/>
        </p:nvSpPr>
        <p:spPr>
          <a:xfrm>
            <a:off x="1961757" y="1589696"/>
            <a:ext cx="2291100" cy="290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058" y="5481"/>
                </a:moveTo>
                <a:lnTo>
                  <a:pt x="57460" y="5576"/>
                </a:lnTo>
                <a:lnTo>
                  <a:pt x="57460" y="5764"/>
                </a:lnTo>
                <a:lnTo>
                  <a:pt x="57460" y="5953"/>
                </a:lnTo>
                <a:lnTo>
                  <a:pt x="57058" y="6048"/>
                </a:lnTo>
                <a:lnTo>
                  <a:pt x="56793" y="5953"/>
                </a:lnTo>
                <a:lnTo>
                  <a:pt x="56659" y="5764"/>
                </a:lnTo>
                <a:lnTo>
                  <a:pt x="56793" y="5576"/>
                </a:lnTo>
                <a:lnTo>
                  <a:pt x="57058" y="5481"/>
                </a:lnTo>
                <a:close/>
                <a:moveTo>
                  <a:pt x="60000" y="5197"/>
                </a:moveTo>
                <a:lnTo>
                  <a:pt x="60267" y="5292"/>
                </a:lnTo>
                <a:lnTo>
                  <a:pt x="60533" y="5386"/>
                </a:lnTo>
                <a:lnTo>
                  <a:pt x="60667" y="5576"/>
                </a:lnTo>
                <a:lnTo>
                  <a:pt x="60667" y="5764"/>
                </a:lnTo>
                <a:lnTo>
                  <a:pt x="60667" y="5953"/>
                </a:lnTo>
                <a:lnTo>
                  <a:pt x="60533" y="6048"/>
                </a:lnTo>
                <a:lnTo>
                  <a:pt x="60267" y="6237"/>
                </a:lnTo>
                <a:lnTo>
                  <a:pt x="59732" y="6237"/>
                </a:lnTo>
                <a:lnTo>
                  <a:pt x="59464" y="6048"/>
                </a:lnTo>
                <a:lnTo>
                  <a:pt x="59330" y="5953"/>
                </a:lnTo>
                <a:lnTo>
                  <a:pt x="59330" y="5764"/>
                </a:lnTo>
                <a:lnTo>
                  <a:pt x="59330" y="5576"/>
                </a:lnTo>
                <a:lnTo>
                  <a:pt x="59464" y="5386"/>
                </a:lnTo>
                <a:lnTo>
                  <a:pt x="59732" y="5292"/>
                </a:lnTo>
                <a:lnTo>
                  <a:pt x="60000" y="5197"/>
                </a:lnTo>
                <a:close/>
                <a:moveTo>
                  <a:pt x="111982" y="11056"/>
                </a:moveTo>
                <a:lnTo>
                  <a:pt x="111982" y="108755"/>
                </a:lnTo>
                <a:lnTo>
                  <a:pt x="111848" y="108850"/>
                </a:lnTo>
                <a:lnTo>
                  <a:pt x="8285" y="108850"/>
                </a:lnTo>
                <a:lnTo>
                  <a:pt x="8151" y="108755"/>
                </a:lnTo>
                <a:lnTo>
                  <a:pt x="8151" y="11056"/>
                </a:lnTo>
                <a:close/>
                <a:moveTo>
                  <a:pt x="60000" y="111968"/>
                </a:moveTo>
                <a:lnTo>
                  <a:pt x="59196" y="112063"/>
                </a:lnTo>
                <a:lnTo>
                  <a:pt x="58529" y="112157"/>
                </a:lnTo>
                <a:lnTo>
                  <a:pt x="57995" y="112440"/>
                </a:lnTo>
                <a:lnTo>
                  <a:pt x="57460" y="112724"/>
                </a:lnTo>
                <a:lnTo>
                  <a:pt x="56925" y="113102"/>
                </a:lnTo>
                <a:lnTo>
                  <a:pt x="56659" y="113574"/>
                </a:lnTo>
                <a:lnTo>
                  <a:pt x="56391" y="114046"/>
                </a:lnTo>
                <a:lnTo>
                  <a:pt x="56391" y="114519"/>
                </a:lnTo>
                <a:lnTo>
                  <a:pt x="56391" y="114614"/>
                </a:lnTo>
                <a:lnTo>
                  <a:pt x="56391" y="115086"/>
                </a:lnTo>
                <a:lnTo>
                  <a:pt x="56659" y="115559"/>
                </a:lnTo>
                <a:lnTo>
                  <a:pt x="57058" y="115936"/>
                </a:lnTo>
                <a:lnTo>
                  <a:pt x="57460" y="116315"/>
                </a:lnTo>
                <a:lnTo>
                  <a:pt x="57995" y="116692"/>
                </a:lnTo>
                <a:lnTo>
                  <a:pt x="58663" y="116882"/>
                </a:lnTo>
                <a:lnTo>
                  <a:pt x="59330" y="117071"/>
                </a:lnTo>
                <a:lnTo>
                  <a:pt x="60667" y="117071"/>
                </a:lnTo>
                <a:lnTo>
                  <a:pt x="61336" y="116882"/>
                </a:lnTo>
                <a:lnTo>
                  <a:pt x="62004" y="116598"/>
                </a:lnTo>
                <a:lnTo>
                  <a:pt x="62537" y="116315"/>
                </a:lnTo>
                <a:lnTo>
                  <a:pt x="62939" y="115936"/>
                </a:lnTo>
                <a:lnTo>
                  <a:pt x="63340" y="115559"/>
                </a:lnTo>
                <a:lnTo>
                  <a:pt x="63474" y="114991"/>
                </a:lnTo>
                <a:lnTo>
                  <a:pt x="63608" y="114519"/>
                </a:lnTo>
                <a:lnTo>
                  <a:pt x="63474" y="114046"/>
                </a:lnTo>
                <a:lnTo>
                  <a:pt x="63340" y="113574"/>
                </a:lnTo>
                <a:lnTo>
                  <a:pt x="62939" y="113102"/>
                </a:lnTo>
                <a:lnTo>
                  <a:pt x="62537" y="112724"/>
                </a:lnTo>
                <a:lnTo>
                  <a:pt x="62004" y="112440"/>
                </a:lnTo>
                <a:lnTo>
                  <a:pt x="61336" y="112157"/>
                </a:lnTo>
                <a:lnTo>
                  <a:pt x="60667" y="112063"/>
                </a:lnTo>
                <a:lnTo>
                  <a:pt x="60000" y="111968"/>
                </a:lnTo>
                <a:close/>
                <a:moveTo>
                  <a:pt x="60801" y="111779"/>
                </a:moveTo>
                <a:lnTo>
                  <a:pt x="61468" y="111968"/>
                </a:lnTo>
                <a:lnTo>
                  <a:pt x="62137" y="112252"/>
                </a:lnTo>
                <a:lnTo>
                  <a:pt x="62805" y="112534"/>
                </a:lnTo>
                <a:lnTo>
                  <a:pt x="63206" y="113008"/>
                </a:lnTo>
                <a:lnTo>
                  <a:pt x="63608" y="113480"/>
                </a:lnTo>
                <a:lnTo>
                  <a:pt x="63874" y="113953"/>
                </a:lnTo>
                <a:lnTo>
                  <a:pt x="63874" y="114519"/>
                </a:lnTo>
                <a:lnTo>
                  <a:pt x="63874" y="115086"/>
                </a:lnTo>
                <a:lnTo>
                  <a:pt x="63608" y="115559"/>
                </a:lnTo>
                <a:lnTo>
                  <a:pt x="63206" y="116031"/>
                </a:lnTo>
                <a:lnTo>
                  <a:pt x="62805" y="116503"/>
                </a:lnTo>
                <a:lnTo>
                  <a:pt x="62137" y="116787"/>
                </a:lnTo>
                <a:lnTo>
                  <a:pt x="61468" y="117071"/>
                </a:lnTo>
                <a:lnTo>
                  <a:pt x="60801" y="117259"/>
                </a:lnTo>
                <a:lnTo>
                  <a:pt x="60000" y="117353"/>
                </a:lnTo>
                <a:lnTo>
                  <a:pt x="59196" y="117259"/>
                </a:lnTo>
                <a:lnTo>
                  <a:pt x="58529" y="117071"/>
                </a:lnTo>
                <a:lnTo>
                  <a:pt x="57862" y="116882"/>
                </a:lnTo>
                <a:lnTo>
                  <a:pt x="57192" y="116503"/>
                </a:lnTo>
                <a:lnTo>
                  <a:pt x="56793" y="116126"/>
                </a:lnTo>
                <a:lnTo>
                  <a:pt x="56391" y="115652"/>
                </a:lnTo>
                <a:lnTo>
                  <a:pt x="56123" y="115181"/>
                </a:lnTo>
                <a:lnTo>
                  <a:pt x="55990" y="114614"/>
                </a:lnTo>
                <a:lnTo>
                  <a:pt x="55990" y="114519"/>
                </a:lnTo>
                <a:lnTo>
                  <a:pt x="56123" y="113953"/>
                </a:lnTo>
                <a:lnTo>
                  <a:pt x="56391" y="113480"/>
                </a:lnTo>
                <a:lnTo>
                  <a:pt x="56659" y="113008"/>
                </a:lnTo>
                <a:lnTo>
                  <a:pt x="57192" y="112534"/>
                </a:lnTo>
                <a:lnTo>
                  <a:pt x="57728" y="112252"/>
                </a:lnTo>
                <a:lnTo>
                  <a:pt x="58395" y="111968"/>
                </a:lnTo>
                <a:lnTo>
                  <a:pt x="59196" y="111779"/>
                </a:lnTo>
                <a:close/>
                <a:moveTo>
                  <a:pt x="6949" y="1134"/>
                </a:moveTo>
                <a:lnTo>
                  <a:pt x="5880" y="1229"/>
                </a:lnTo>
                <a:lnTo>
                  <a:pt x="4945" y="1418"/>
                </a:lnTo>
                <a:lnTo>
                  <a:pt x="4008" y="1795"/>
                </a:lnTo>
                <a:lnTo>
                  <a:pt x="3206" y="2268"/>
                </a:lnTo>
                <a:lnTo>
                  <a:pt x="2539" y="2835"/>
                </a:lnTo>
                <a:lnTo>
                  <a:pt x="2137" y="3496"/>
                </a:lnTo>
                <a:lnTo>
                  <a:pt x="1870" y="4157"/>
                </a:lnTo>
                <a:lnTo>
                  <a:pt x="1736" y="4913"/>
                </a:lnTo>
                <a:lnTo>
                  <a:pt x="1736" y="114991"/>
                </a:lnTo>
                <a:lnTo>
                  <a:pt x="1870" y="115747"/>
                </a:lnTo>
                <a:lnTo>
                  <a:pt x="2137" y="116503"/>
                </a:lnTo>
                <a:lnTo>
                  <a:pt x="2673" y="117165"/>
                </a:lnTo>
                <a:lnTo>
                  <a:pt x="3474" y="117732"/>
                </a:lnTo>
                <a:lnTo>
                  <a:pt x="4275" y="118109"/>
                </a:lnTo>
                <a:lnTo>
                  <a:pt x="5344" y="118488"/>
                </a:lnTo>
                <a:lnTo>
                  <a:pt x="6413" y="118677"/>
                </a:lnTo>
                <a:lnTo>
                  <a:pt x="7616" y="118772"/>
                </a:lnTo>
                <a:lnTo>
                  <a:pt x="112515" y="118772"/>
                </a:lnTo>
                <a:lnTo>
                  <a:pt x="113718" y="118677"/>
                </a:lnTo>
                <a:lnTo>
                  <a:pt x="114787" y="118488"/>
                </a:lnTo>
                <a:lnTo>
                  <a:pt x="115722" y="118109"/>
                </a:lnTo>
                <a:lnTo>
                  <a:pt x="116657" y="117637"/>
                </a:lnTo>
                <a:lnTo>
                  <a:pt x="117326" y="117071"/>
                </a:lnTo>
                <a:lnTo>
                  <a:pt x="117860" y="116410"/>
                </a:lnTo>
                <a:lnTo>
                  <a:pt x="118261" y="115652"/>
                </a:lnTo>
                <a:lnTo>
                  <a:pt x="118395" y="114803"/>
                </a:lnTo>
                <a:lnTo>
                  <a:pt x="118395" y="4913"/>
                </a:lnTo>
                <a:lnTo>
                  <a:pt x="118261" y="4157"/>
                </a:lnTo>
                <a:lnTo>
                  <a:pt x="117994" y="3496"/>
                </a:lnTo>
                <a:lnTo>
                  <a:pt x="117460" y="2835"/>
                </a:lnTo>
                <a:lnTo>
                  <a:pt x="116791" y="2268"/>
                </a:lnTo>
                <a:lnTo>
                  <a:pt x="115990" y="1795"/>
                </a:lnTo>
                <a:lnTo>
                  <a:pt x="115054" y="1418"/>
                </a:lnTo>
                <a:lnTo>
                  <a:pt x="113986" y="1229"/>
                </a:lnTo>
                <a:lnTo>
                  <a:pt x="112917" y="1134"/>
                </a:lnTo>
                <a:close/>
                <a:moveTo>
                  <a:pt x="114119" y="945"/>
                </a:moveTo>
                <a:lnTo>
                  <a:pt x="115188" y="1229"/>
                </a:lnTo>
                <a:lnTo>
                  <a:pt x="116123" y="1607"/>
                </a:lnTo>
                <a:lnTo>
                  <a:pt x="117058" y="2079"/>
                </a:lnTo>
                <a:lnTo>
                  <a:pt x="117728" y="2646"/>
                </a:lnTo>
                <a:lnTo>
                  <a:pt x="118261" y="3401"/>
                </a:lnTo>
                <a:lnTo>
                  <a:pt x="118529" y="4157"/>
                </a:lnTo>
                <a:lnTo>
                  <a:pt x="118663" y="4913"/>
                </a:lnTo>
                <a:lnTo>
                  <a:pt x="118663" y="114803"/>
                </a:lnTo>
                <a:lnTo>
                  <a:pt x="118529" y="115652"/>
                </a:lnTo>
                <a:lnTo>
                  <a:pt x="118261" y="116503"/>
                </a:lnTo>
                <a:lnTo>
                  <a:pt x="117594" y="117165"/>
                </a:lnTo>
                <a:lnTo>
                  <a:pt x="116925" y="117827"/>
                </a:lnTo>
                <a:lnTo>
                  <a:pt x="115990" y="118299"/>
                </a:lnTo>
                <a:lnTo>
                  <a:pt x="114921" y="118677"/>
                </a:lnTo>
                <a:lnTo>
                  <a:pt x="113718" y="118960"/>
                </a:lnTo>
                <a:lnTo>
                  <a:pt x="112515" y="119054"/>
                </a:lnTo>
                <a:lnTo>
                  <a:pt x="7616" y="119054"/>
                </a:lnTo>
                <a:lnTo>
                  <a:pt x="6279" y="118960"/>
                </a:lnTo>
                <a:lnTo>
                  <a:pt x="5210" y="118677"/>
                </a:lnTo>
                <a:lnTo>
                  <a:pt x="4141" y="118299"/>
                </a:lnTo>
                <a:lnTo>
                  <a:pt x="3206" y="117827"/>
                </a:lnTo>
                <a:lnTo>
                  <a:pt x="2405" y="117259"/>
                </a:lnTo>
                <a:lnTo>
                  <a:pt x="1870" y="116598"/>
                </a:lnTo>
                <a:lnTo>
                  <a:pt x="1470" y="115842"/>
                </a:lnTo>
                <a:lnTo>
                  <a:pt x="1336" y="114991"/>
                </a:lnTo>
                <a:lnTo>
                  <a:pt x="1336" y="4913"/>
                </a:lnTo>
                <a:lnTo>
                  <a:pt x="1470" y="4157"/>
                </a:lnTo>
                <a:lnTo>
                  <a:pt x="1870" y="3401"/>
                </a:lnTo>
                <a:lnTo>
                  <a:pt x="2271" y="2646"/>
                </a:lnTo>
                <a:lnTo>
                  <a:pt x="3072" y="2079"/>
                </a:lnTo>
                <a:lnTo>
                  <a:pt x="3876" y="1607"/>
                </a:lnTo>
                <a:lnTo>
                  <a:pt x="4811" y="1229"/>
                </a:lnTo>
                <a:lnTo>
                  <a:pt x="5880" y="945"/>
                </a:lnTo>
                <a:close/>
                <a:moveTo>
                  <a:pt x="6949" y="1"/>
                </a:moveTo>
                <a:lnTo>
                  <a:pt x="5612" y="94"/>
                </a:lnTo>
                <a:lnTo>
                  <a:pt x="4275" y="283"/>
                </a:lnTo>
                <a:lnTo>
                  <a:pt x="3072" y="757"/>
                </a:lnTo>
                <a:lnTo>
                  <a:pt x="2004" y="1418"/>
                </a:lnTo>
                <a:lnTo>
                  <a:pt x="1202" y="2174"/>
                </a:lnTo>
                <a:lnTo>
                  <a:pt x="535" y="3024"/>
                </a:lnTo>
                <a:lnTo>
                  <a:pt x="133" y="3969"/>
                </a:lnTo>
                <a:lnTo>
                  <a:pt x="0" y="4913"/>
                </a:lnTo>
                <a:lnTo>
                  <a:pt x="0" y="114991"/>
                </a:lnTo>
                <a:lnTo>
                  <a:pt x="133" y="116031"/>
                </a:lnTo>
                <a:lnTo>
                  <a:pt x="667" y="116976"/>
                </a:lnTo>
                <a:lnTo>
                  <a:pt x="1336" y="117827"/>
                </a:lnTo>
                <a:lnTo>
                  <a:pt x="2271" y="118488"/>
                </a:lnTo>
                <a:lnTo>
                  <a:pt x="3340" y="119149"/>
                </a:lnTo>
                <a:lnTo>
                  <a:pt x="4677" y="119621"/>
                </a:lnTo>
                <a:lnTo>
                  <a:pt x="6013" y="119905"/>
                </a:lnTo>
                <a:lnTo>
                  <a:pt x="7616" y="120000"/>
                </a:lnTo>
                <a:lnTo>
                  <a:pt x="112515" y="120000"/>
                </a:lnTo>
                <a:lnTo>
                  <a:pt x="113986" y="119905"/>
                </a:lnTo>
                <a:lnTo>
                  <a:pt x="115322" y="119621"/>
                </a:lnTo>
                <a:lnTo>
                  <a:pt x="116657" y="119149"/>
                </a:lnTo>
                <a:lnTo>
                  <a:pt x="117728" y="118488"/>
                </a:lnTo>
                <a:lnTo>
                  <a:pt x="118797" y="117732"/>
                </a:lnTo>
                <a:lnTo>
                  <a:pt x="119464" y="116882"/>
                </a:lnTo>
                <a:lnTo>
                  <a:pt x="119866" y="115842"/>
                </a:lnTo>
                <a:lnTo>
                  <a:pt x="119998" y="114803"/>
                </a:lnTo>
                <a:lnTo>
                  <a:pt x="119998" y="4913"/>
                </a:lnTo>
                <a:lnTo>
                  <a:pt x="119866" y="3969"/>
                </a:lnTo>
                <a:lnTo>
                  <a:pt x="119464" y="3024"/>
                </a:lnTo>
                <a:lnTo>
                  <a:pt x="118797" y="2174"/>
                </a:lnTo>
                <a:lnTo>
                  <a:pt x="117994" y="1418"/>
                </a:lnTo>
                <a:lnTo>
                  <a:pt x="116925" y="757"/>
                </a:lnTo>
                <a:lnTo>
                  <a:pt x="115722" y="283"/>
                </a:lnTo>
                <a:lnTo>
                  <a:pt x="114385" y="94"/>
                </a:lnTo>
                <a:lnTo>
                  <a:pt x="112917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Shape 1607"/>
          <p:cNvSpPr/>
          <p:nvPr/>
        </p:nvSpPr>
        <p:spPr>
          <a:xfrm>
            <a:off x="466507" y="2243696"/>
            <a:ext cx="1283100" cy="225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8" name="Shape 1608" descr="phon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07" y="2438396"/>
            <a:ext cx="1188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9" name="Shape 1609" descr="lab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4782" y="1866470"/>
            <a:ext cx="1980000" cy="23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跑馬燈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505</Words>
  <Application>Microsoft Office PowerPoint</Application>
  <PresentationFormat>如螢幕大小 (16:9)</PresentationFormat>
  <Paragraphs>106</Paragraphs>
  <Slides>15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Microsoft JhengHei</vt:lpstr>
      <vt:lpstr>Microsoft JhengHei</vt:lpstr>
      <vt:lpstr>Muli</vt:lpstr>
      <vt:lpstr>Verdana</vt:lpstr>
      <vt:lpstr>Nixie One</vt:lpstr>
      <vt:lpstr>新細明體</vt:lpstr>
      <vt:lpstr>Arial</vt:lpstr>
      <vt:lpstr>Trebuchet MS</vt:lpstr>
      <vt:lpstr>Imogen template</vt:lpstr>
      <vt:lpstr>嘉義黑蚵松 歡迎來到甲帕利帕</vt:lpstr>
      <vt:lpstr>工具箱</vt:lpstr>
      <vt:lpstr>PowerPoint 簡報</vt:lpstr>
      <vt:lpstr>資料的清理─ 【人口增加─按區域別分】(1/2)</vt:lpstr>
      <vt:lpstr>資料的清理─ 【人口增加─按區域別分】(2/2)</vt:lpstr>
      <vt:lpstr>資料的轉換─ CSV to Json</vt:lpstr>
      <vt:lpstr>PowerPoint 簡報</vt:lpstr>
      <vt:lpstr>PowerPoint 簡報</vt:lpstr>
      <vt:lpstr>PowerPoint 簡報</vt:lpstr>
      <vt:lpstr>資料分析</vt:lpstr>
      <vt:lpstr>PowerPoint 簡報</vt:lpstr>
      <vt:lpstr>PowerPoint 簡報</vt:lpstr>
      <vt:lpstr>PowerPoint 簡報</vt:lpstr>
      <vt:lpstr>PowerPoint 簡報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嘉義黑蚵松 歡迎來到甲帕利帕</dc:title>
  <cp:lastModifiedBy>Paul</cp:lastModifiedBy>
  <cp:revision>32</cp:revision>
  <dcterms:modified xsi:type="dcterms:W3CDTF">2017-07-16T06:53:40Z</dcterms:modified>
</cp:coreProperties>
</file>