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04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5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4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7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4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7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0CC8-C3F1-4919-99C8-46650FDDA5BD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7195-42F0-4F79-8618-6701974F5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0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87824" y="3723878"/>
            <a:ext cx="3024336" cy="360040"/>
          </a:xfrm>
        </p:spPr>
        <p:txBody>
          <a:bodyPr>
            <a:no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參賽者</a:t>
            </a:r>
            <a:r>
              <a:rPr lang="zh-TW" altLang="en-US" sz="1400" b="1" dirty="0">
                <a:solidFill>
                  <a:schemeClr val="bg1"/>
                </a:solidFill>
                <a:latin typeface="微軟正黑體"/>
                <a:ea typeface="微軟正黑體"/>
              </a:rPr>
              <a:t>：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蔡文龍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蔡捷雲</a:t>
            </a:r>
          </a:p>
        </p:txBody>
      </p:sp>
    </p:spTree>
    <p:extLst>
      <p:ext uri="{BB962C8B-B14F-4D97-AF65-F5344CB8AC3E}">
        <p14:creationId xmlns:p14="http://schemas.microsoft.com/office/powerpoint/2010/main" val="343660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857224" y="2143122"/>
            <a:ext cx="43919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解決方案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透過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Kinect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直播，注意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高齡者動態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危險動作偵測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731F99-B270-4C50-8BAF-58368BAE2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70" y="928676"/>
            <a:ext cx="2175691" cy="386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85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E63138-75A1-43DC-9E45-D86B65FB674F}"/>
              </a:ext>
            </a:extLst>
          </p:cNvPr>
          <p:cNvSpPr txBox="1"/>
          <p:nvPr/>
        </p:nvSpPr>
        <p:spPr>
          <a:xfrm>
            <a:off x="179512" y="415592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外出運動散心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2DE8D9-2EA0-4FB1-A7E6-654315193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28"/>
            <a:ext cx="9144000" cy="39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9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571472" y="2012104"/>
            <a:ext cx="35992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解決方案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嘉義樂齡遊玩好去處。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高齡友善餐廳。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人工智慧路線規劃最佳路線。</a:t>
            </a:r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181F23-22DE-4C34-8C36-759EBC68F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04" y="1000113"/>
            <a:ext cx="2129746" cy="3786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F27F78-0EA2-468A-B253-790BDC46C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02" y="1000114"/>
            <a:ext cx="2129746" cy="378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41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1547664" y="1347614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TW" sz="3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FD9352-38E7-4878-81AD-4DC2AA81DE27}"/>
              </a:ext>
            </a:extLst>
          </p:cNvPr>
          <p:cNvSpPr/>
          <p:nvPr/>
        </p:nvSpPr>
        <p:spPr>
          <a:xfrm>
            <a:off x="3185846" y="2571750"/>
            <a:ext cx="277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使用到的資料集：</a:t>
            </a:r>
            <a:endParaRPr lang="en-US" altLang="zh-TW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１．藥品外觀資料集</a:t>
            </a:r>
          </a:p>
          <a:p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２．藥局資料集</a:t>
            </a:r>
          </a:p>
          <a:p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３．嘉義樂齡資料集</a:t>
            </a:r>
          </a:p>
          <a:p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４．嘉義友善藥局資料集</a:t>
            </a:r>
          </a:p>
        </p:txBody>
      </p:sp>
    </p:spTree>
    <p:extLst>
      <p:ext uri="{BB962C8B-B14F-4D97-AF65-F5344CB8AC3E}">
        <p14:creationId xmlns:p14="http://schemas.microsoft.com/office/powerpoint/2010/main" val="361361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1428728" y="2500312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radley Hand ITC" panose="03070402050302030203" pitchFamily="66" charset="0"/>
                <a:ea typeface="微軟正黑體" panose="020B0604030504040204" pitchFamily="34" charset="-120"/>
              </a:rPr>
              <a:t>-Thanks for your </a:t>
            </a:r>
            <a:r>
              <a:rPr lang="en-US" altLang="zh-TW" sz="3600" b="1" dirty="0">
                <a:solidFill>
                  <a:srgbClr val="00B050"/>
                </a:solidFill>
                <a:latin typeface="Bradley Hand ITC" panose="03070402050302030203" pitchFamily="66" charset="0"/>
                <a:ea typeface="微軟正黑體" panose="020B0604030504040204" pitchFamily="34" charset="-120"/>
              </a:rPr>
              <a:t>attention-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radley Hand ITC" panose="03070402050302030203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2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1714480" y="100011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報告大綱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橢圓 2"/>
          <p:cNvSpPr/>
          <p:nvPr/>
        </p:nvSpPr>
        <p:spPr>
          <a:xfrm>
            <a:off x="1714480" y="2071684"/>
            <a:ext cx="1714512" cy="171451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高齡化銀髮族面臨的問題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3929058" y="2071684"/>
            <a:ext cx="1714512" cy="171451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072198" y="2071684"/>
            <a:ext cx="1714512" cy="171451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928662" y="1826309"/>
            <a:ext cx="50006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高齡化銀髮族面臨的問題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安全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與領藥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不方便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飲食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影響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病情。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>
              <a:defRPr/>
            </a:pPr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總是在意想不到處發生。</a:t>
            </a:r>
            <a:endParaRPr lang="en-US" altLang="zh-TW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外出運動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散心。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181EC1-A9B4-4074-A77A-5819BEF77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22" y="785800"/>
            <a:ext cx="2298817" cy="408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4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179512" y="415592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交付處方與領藥要往返醫院藥局多次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32C4B9-9412-47B7-B7E7-EA7FFC80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428596" y="2000246"/>
            <a:ext cx="31683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解決方案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拍照上傳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嘉義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優良藥局。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等候藥局通知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領藥。</a:t>
            </a:r>
            <a:endParaRPr lang="en-US" altLang="zh-TW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搭配藥師送藥到府，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離線過健保卡。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D114D8-EE49-4F1C-9EB6-9BD6CBDC7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879562"/>
            <a:ext cx="2223698" cy="395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8F6636-B9E2-46D4-919C-BF0ECF83D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874474"/>
            <a:ext cx="2216195" cy="393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75A206F-781F-4986-8BFB-6EA2C2CD85C8}"/>
              </a:ext>
            </a:extLst>
          </p:cNvPr>
          <p:cNvSpPr/>
          <p:nvPr/>
        </p:nvSpPr>
        <p:spPr>
          <a:xfrm>
            <a:off x="7572396" y="2714626"/>
            <a:ext cx="1339082" cy="720080"/>
          </a:xfrm>
          <a:prstGeom prst="roundRect">
            <a:avLst>
              <a:gd name="adj" fmla="val 20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病人收到領藥通知</a:t>
            </a:r>
          </a:p>
        </p:txBody>
      </p:sp>
    </p:spTree>
    <p:extLst>
      <p:ext uri="{BB962C8B-B14F-4D97-AF65-F5344CB8AC3E}">
        <p14:creationId xmlns:p14="http://schemas.microsoft.com/office/powerpoint/2010/main" val="171615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546392" y="2143122"/>
            <a:ext cx="31683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解決方案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查詢藥品外觀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避免「冠脂妥」事件發生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52A85D-85FC-4CC3-9D02-241D5C9D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22" y="857238"/>
            <a:ext cx="2168076" cy="3854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DB59710-2501-4BC8-8F31-D32F10215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44" y="843558"/>
            <a:ext cx="2175691" cy="386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02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E63138-75A1-43DC-9E45-D86B65FB674F}"/>
              </a:ext>
            </a:extLst>
          </p:cNvPr>
          <p:cNvSpPr txBox="1"/>
          <p:nvPr/>
        </p:nvSpPr>
        <p:spPr>
          <a:xfrm>
            <a:off x="238980" y="440598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飲食影響病情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Demo\Desktop\d16106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7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911095-3921-4361-88ED-7C9A2520B2BD}"/>
              </a:ext>
            </a:extLst>
          </p:cNvPr>
          <p:cNvSpPr txBox="1"/>
          <p:nvPr/>
        </p:nvSpPr>
        <p:spPr>
          <a:xfrm>
            <a:off x="357158" y="1939537"/>
            <a:ext cx="2487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解決方案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針對病情，亮紅色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警告危險食物。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/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使用人類自然語言</a:t>
            </a:r>
            <a:endParaRPr lang="en-US" altLang="zh-TW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介面。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AF8EC2-DE9A-4D13-8C45-CD6853BF5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1" y="1059582"/>
            <a:ext cx="1935560" cy="3440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9BA44E-CBDC-46E5-9F2F-FEC92D85F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9582"/>
            <a:ext cx="1932556" cy="3435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FAAAFF7-BE20-4084-8DB1-B726BC53A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6" y="1059581"/>
            <a:ext cx="1935560" cy="344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E63138-75A1-43DC-9E45-D86B65FB674F}"/>
              </a:ext>
            </a:extLst>
          </p:cNvPr>
          <p:cNvSpPr txBox="1"/>
          <p:nvPr/>
        </p:nvSpPr>
        <p:spPr>
          <a:xfrm>
            <a:off x="179512" y="415592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意外總是在意想不到處發生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273D72-8EE0-4649-9569-A55ACE8F2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247</Words>
  <Application>Microsoft Office PowerPoint</Application>
  <PresentationFormat>如螢幕大小 (16:9)</PresentationFormat>
  <Paragraphs>50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Bradley Hand ITC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vipuser</dc:creator>
  <cp:lastModifiedBy>蔡捷雲</cp:lastModifiedBy>
  <cp:revision>16</cp:revision>
  <dcterms:created xsi:type="dcterms:W3CDTF">2017-07-15T15:27:36Z</dcterms:created>
  <dcterms:modified xsi:type="dcterms:W3CDTF">2017-07-16T06:34:09Z</dcterms:modified>
</cp:coreProperties>
</file>