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0" r:id="rId5"/>
    <p:sldId id="265" r:id="rId6"/>
    <p:sldId id="269" r:id="rId7"/>
    <p:sldId id="271" r:id="rId8"/>
    <p:sldId id="276" r:id="rId9"/>
    <p:sldId id="275" r:id="rId10"/>
    <p:sldId id="274" r:id="rId11"/>
    <p:sldId id="27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6" autoAdjust="0"/>
    <p:restoredTop sz="94660"/>
  </p:normalViewPr>
  <p:slideViewPr>
    <p:cSldViewPr snapToGrid="0">
      <p:cViewPr>
        <p:scale>
          <a:sx n="75" d="100"/>
          <a:sy n="75" d="100"/>
        </p:scale>
        <p:origin x="-787" y="-3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CE496-C625-4A57-AA39-6C9E0340496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7A26CAFE-7B58-46CE-B9E4-3B2E74CA8A8F}">
      <dgm:prSet phldrT="[文字]" custT="1"/>
      <dgm:spPr/>
      <dgm:t>
        <a:bodyPr/>
        <a:lstStyle/>
        <a:p>
          <a:pPr>
            <a:lnSpc>
              <a:spcPts val="10560"/>
            </a:lnSpc>
            <a:spcAft>
              <a:spcPts val="0"/>
            </a:spcAft>
          </a:pPr>
          <a:r>
            <a:rPr lang="zh-TW" altLang="en-US" sz="8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看見汙染</a:t>
          </a:r>
          <a:endParaRPr lang="zh-TW" altLang="en-US" sz="8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2934E79-D4A4-4077-9C72-A608F5EBF75A}" type="parTrans" cxnId="{A7CC98CE-447B-4EA6-B8F7-EB4A585A1EAD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943CDB5-726C-4F07-A9C4-B739C2F52A23}" type="sibTrans" cxnId="{A7CC98CE-447B-4EA6-B8F7-EB4A585A1EAD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618B49-2A72-4E70-BFB1-E3F632E06F9F}">
      <dgm:prSet phldrT="[文字]" custT="1"/>
      <dgm:spPr/>
      <dgm:t>
        <a:bodyPr/>
        <a:lstStyle/>
        <a:p>
          <a:pPr>
            <a:lnSpc>
              <a:spcPts val="4000"/>
            </a:lnSpc>
            <a:spcAft>
              <a:spcPts val="0"/>
            </a:spcAft>
          </a:pPr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全台登記</a:t>
          </a:r>
          <a:r>
            <a: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工廠名錄</a:t>
          </a:r>
          <a:endParaRPr lang="zh-TW" altLang="en-US" sz="3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3313B0E-691C-4F1A-B6F4-8CEAD837CB3C}" type="parTrans" cxnId="{4B5A72DA-FA6F-4DF9-A140-5229B07AE03C}">
      <dgm:prSet/>
      <dgm:spPr/>
      <dgm:t>
        <a:bodyPr/>
        <a:lstStyle/>
        <a:p>
          <a:pPr>
            <a:lnSpc>
              <a:spcPts val="6480"/>
            </a:lnSpc>
          </a:pP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8B81B99-6B30-4A42-B81E-ECD52A366CCC}" type="sibTrans" cxnId="{4B5A72DA-FA6F-4DF9-A140-5229B07AE03C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55F0908-C89F-4A1B-BD4C-F691B2CCFE5B}">
      <dgm:prSet phldrT="[文字]" custT="1"/>
      <dgm:spPr/>
      <dgm:t>
        <a:bodyPr/>
        <a:lstStyle/>
        <a:p>
          <a:pPr>
            <a:lnSpc>
              <a:spcPts val="4000"/>
            </a:lnSpc>
            <a:spcAft>
              <a:spcPts val="0"/>
            </a:spcAft>
          </a:pPr>
          <a:r>
            <a:rPr lang="zh-TW" altLang="en-US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高雄市</a:t>
          </a:r>
          <a:r>
            <a: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加氣站</a:t>
          </a:r>
          <a:endParaRPr lang="zh-TW" altLang="en-US" sz="4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50D18F-14B5-4136-BB05-B77E8ED05FDB}" type="parTrans" cxnId="{D3EAC93F-70CB-4012-B23F-FDA7CBF0AB6A}">
      <dgm:prSet/>
      <dgm:spPr/>
      <dgm:t>
        <a:bodyPr/>
        <a:lstStyle/>
        <a:p>
          <a:pPr>
            <a:lnSpc>
              <a:spcPts val="6480"/>
            </a:lnSpc>
          </a:pP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141C8DA-5EFD-43F5-B685-5C84BDFF2954}" type="sibTrans" cxnId="{D3EAC93F-70CB-4012-B23F-FDA7CBF0AB6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FB68BCF-238B-4FBC-98C8-7F152403ADC6}">
      <dgm:prSet phldrT="[文字]" custT="1"/>
      <dgm:spPr/>
      <dgm:t>
        <a:bodyPr/>
        <a:lstStyle/>
        <a:p>
          <a:pPr>
            <a:lnSpc>
              <a:spcPts val="4000"/>
            </a:lnSpc>
            <a:spcAft>
              <a:spcPts val="0"/>
            </a:spcAft>
          </a:pPr>
          <a:r>
            <a:rPr lang="zh-TW" altLang="en-US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高雄市</a:t>
          </a:r>
          <a:r>
            <a: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4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加油站</a:t>
          </a:r>
          <a:endParaRPr lang="zh-TW" altLang="en-US" sz="4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0D852BC-DA17-424B-9029-4E93DD4A5FE2}" type="parTrans" cxnId="{50D673FA-A661-40DC-8EAE-4F2CF0B929B2}">
      <dgm:prSet/>
      <dgm:spPr/>
      <dgm:t>
        <a:bodyPr/>
        <a:lstStyle/>
        <a:p>
          <a:pPr>
            <a:lnSpc>
              <a:spcPts val="6480"/>
            </a:lnSpc>
          </a:pP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7087E43-7674-47A6-9677-61ADD8FDEB81}" type="sibTrans" cxnId="{50D673FA-A661-40DC-8EAE-4F2CF0B929B2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7BAB214-6C29-4C75-85AD-DBF1326620F2}">
      <dgm:prSet phldrT="[文字]" custT="1"/>
      <dgm:spPr/>
      <dgm:t>
        <a:bodyPr/>
        <a:lstStyle/>
        <a:p>
          <a:pPr>
            <a:lnSpc>
              <a:spcPts val="4000"/>
            </a:lnSpc>
            <a:spcAft>
              <a:spcPts val="0"/>
            </a:spcAft>
          </a:pPr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高雄市</a:t>
          </a:r>
          <a:r>
            <a: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家畜禽</a:t>
          </a:r>
          <a:r>
            <a: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屠宰場</a:t>
          </a:r>
          <a:endParaRPr lang="zh-TW" altLang="en-US" sz="3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1716340-3D73-41DB-AAFE-871A95A5247E}" type="parTrans" cxnId="{0399CE38-C802-4E77-99CD-6187DE2390F0}">
      <dgm:prSet/>
      <dgm:spPr/>
      <dgm:t>
        <a:bodyPr/>
        <a:lstStyle/>
        <a:p>
          <a:pPr>
            <a:lnSpc>
              <a:spcPts val="6480"/>
            </a:lnSpc>
          </a:pP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1247081-8AD0-497F-BD76-881FA401046C}" type="sibTrans" cxnId="{0399CE38-C802-4E77-99CD-6187DE2390F0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8E4B9BE-2111-4EAA-94B2-43FB6FB58427}" type="pres">
      <dgm:prSet presAssocID="{4F8CE496-C625-4A57-AA39-6C9E034049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FDA0844-400E-4383-ACD4-CACECF274D8B}" type="pres">
      <dgm:prSet presAssocID="{7A26CAFE-7B58-46CE-B9E4-3B2E74CA8A8F}" presName="centerShape" presStyleLbl="node0" presStyleIdx="0" presStyleCnt="1" custScaleX="142450" custScaleY="142450"/>
      <dgm:spPr/>
      <dgm:t>
        <a:bodyPr/>
        <a:lstStyle/>
        <a:p>
          <a:endParaRPr lang="zh-TW" altLang="en-US"/>
        </a:p>
      </dgm:t>
    </dgm:pt>
    <dgm:pt modelId="{1D185C6B-DB1B-414A-8429-ED48FAE2D780}" type="pres">
      <dgm:prSet presAssocID="{13313B0E-691C-4F1A-B6F4-8CEAD837CB3C}" presName="parTrans" presStyleLbl="bgSibTrans2D1" presStyleIdx="0" presStyleCnt="4"/>
      <dgm:spPr/>
      <dgm:t>
        <a:bodyPr/>
        <a:lstStyle/>
        <a:p>
          <a:endParaRPr lang="zh-TW" altLang="en-US"/>
        </a:p>
      </dgm:t>
    </dgm:pt>
    <dgm:pt modelId="{E8F8EFFB-BAAA-440A-87C8-FD0FCC3DD3DE}" type="pres">
      <dgm:prSet presAssocID="{B2618B49-2A72-4E70-BFB1-E3F632E06F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E125F5-5422-4C50-A4C0-4DFEB23227BD}" type="pres">
      <dgm:prSet presAssocID="{E950D18F-14B5-4136-BB05-B77E8ED05FDB}" presName="parTrans" presStyleLbl="bgSibTrans2D1" presStyleIdx="1" presStyleCnt="4"/>
      <dgm:spPr/>
      <dgm:t>
        <a:bodyPr/>
        <a:lstStyle/>
        <a:p>
          <a:endParaRPr lang="zh-TW" altLang="en-US"/>
        </a:p>
      </dgm:t>
    </dgm:pt>
    <dgm:pt modelId="{7D9F12A0-E9D8-4D3A-BA78-945C0D9F4F43}" type="pres">
      <dgm:prSet presAssocID="{355F0908-C89F-4A1B-BD4C-F691B2CCFE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A7E92C-A91D-4F8F-A837-C6002B4141A7}" type="pres">
      <dgm:prSet presAssocID="{70D852BC-DA17-424B-9029-4E93DD4A5FE2}" presName="parTrans" presStyleLbl="bgSibTrans2D1" presStyleIdx="2" presStyleCnt="4"/>
      <dgm:spPr/>
      <dgm:t>
        <a:bodyPr/>
        <a:lstStyle/>
        <a:p>
          <a:endParaRPr lang="zh-TW" altLang="en-US"/>
        </a:p>
      </dgm:t>
    </dgm:pt>
    <dgm:pt modelId="{6ED47E62-066F-42F1-9ABC-C728FDE8011C}" type="pres">
      <dgm:prSet presAssocID="{3FB68BCF-238B-4FBC-98C8-7F152403AD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CF792E-2773-4943-B5A1-E9F30E29E36C}" type="pres">
      <dgm:prSet presAssocID="{61716340-3D73-41DB-AAFE-871A95A5247E}" presName="parTrans" presStyleLbl="bgSibTrans2D1" presStyleIdx="3" presStyleCnt="4"/>
      <dgm:spPr/>
      <dgm:t>
        <a:bodyPr/>
        <a:lstStyle/>
        <a:p>
          <a:endParaRPr lang="zh-TW" altLang="en-US"/>
        </a:p>
      </dgm:t>
    </dgm:pt>
    <dgm:pt modelId="{43BB9438-17A3-4525-B12D-07364326192F}" type="pres">
      <dgm:prSet presAssocID="{87BAB214-6C29-4C75-85AD-DBF1326620F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66A8975-8081-4744-BCB9-74E8ABBE4D53}" type="presOf" srcId="{3FB68BCF-238B-4FBC-98C8-7F152403ADC6}" destId="{6ED47E62-066F-42F1-9ABC-C728FDE8011C}" srcOrd="0" destOrd="0" presId="urn:microsoft.com/office/officeart/2005/8/layout/radial4"/>
    <dgm:cxn modelId="{4B5A72DA-FA6F-4DF9-A140-5229B07AE03C}" srcId="{7A26CAFE-7B58-46CE-B9E4-3B2E74CA8A8F}" destId="{B2618B49-2A72-4E70-BFB1-E3F632E06F9F}" srcOrd="0" destOrd="0" parTransId="{13313B0E-691C-4F1A-B6F4-8CEAD837CB3C}" sibTransId="{28B81B99-6B30-4A42-B81E-ECD52A366CCC}"/>
    <dgm:cxn modelId="{6C7B20BE-2534-4551-9132-D99D592462BF}" type="presOf" srcId="{87BAB214-6C29-4C75-85AD-DBF1326620F2}" destId="{43BB9438-17A3-4525-B12D-07364326192F}" srcOrd="0" destOrd="0" presId="urn:microsoft.com/office/officeart/2005/8/layout/radial4"/>
    <dgm:cxn modelId="{314FAF62-C5A1-4EC9-B1EB-E283EA347C7C}" type="presOf" srcId="{4F8CE496-C625-4A57-AA39-6C9E03404966}" destId="{E8E4B9BE-2111-4EAA-94B2-43FB6FB58427}" srcOrd="0" destOrd="0" presId="urn:microsoft.com/office/officeart/2005/8/layout/radial4"/>
    <dgm:cxn modelId="{684BBB13-79DF-4B47-8D7C-D1A87CC2BABD}" type="presOf" srcId="{70D852BC-DA17-424B-9029-4E93DD4A5FE2}" destId="{D3A7E92C-A91D-4F8F-A837-C6002B4141A7}" srcOrd="0" destOrd="0" presId="urn:microsoft.com/office/officeart/2005/8/layout/radial4"/>
    <dgm:cxn modelId="{0399CE38-C802-4E77-99CD-6187DE2390F0}" srcId="{7A26CAFE-7B58-46CE-B9E4-3B2E74CA8A8F}" destId="{87BAB214-6C29-4C75-85AD-DBF1326620F2}" srcOrd="3" destOrd="0" parTransId="{61716340-3D73-41DB-AAFE-871A95A5247E}" sibTransId="{D1247081-8AD0-497F-BD76-881FA401046C}"/>
    <dgm:cxn modelId="{50D673FA-A661-40DC-8EAE-4F2CF0B929B2}" srcId="{7A26CAFE-7B58-46CE-B9E4-3B2E74CA8A8F}" destId="{3FB68BCF-238B-4FBC-98C8-7F152403ADC6}" srcOrd="2" destOrd="0" parTransId="{70D852BC-DA17-424B-9029-4E93DD4A5FE2}" sibTransId="{37087E43-7674-47A6-9677-61ADD8FDEB81}"/>
    <dgm:cxn modelId="{633A3A8B-34E9-429F-B5A5-27BEEF815A16}" type="presOf" srcId="{61716340-3D73-41DB-AAFE-871A95A5247E}" destId="{6ACF792E-2773-4943-B5A1-E9F30E29E36C}" srcOrd="0" destOrd="0" presId="urn:microsoft.com/office/officeart/2005/8/layout/radial4"/>
    <dgm:cxn modelId="{3F776BB5-4E7C-443D-831E-F4226491FAC9}" type="presOf" srcId="{7A26CAFE-7B58-46CE-B9E4-3B2E74CA8A8F}" destId="{BFDA0844-400E-4383-ACD4-CACECF274D8B}" srcOrd="0" destOrd="0" presId="urn:microsoft.com/office/officeart/2005/8/layout/radial4"/>
    <dgm:cxn modelId="{D3EAC93F-70CB-4012-B23F-FDA7CBF0AB6A}" srcId="{7A26CAFE-7B58-46CE-B9E4-3B2E74CA8A8F}" destId="{355F0908-C89F-4A1B-BD4C-F691B2CCFE5B}" srcOrd="1" destOrd="0" parTransId="{E950D18F-14B5-4136-BB05-B77E8ED05FDB}" sibTransId="{C141C8DA-5EFD-43F5-B685-5C84BDFF2954}"/>
    <dgm:cxn modelId="{A7CC98CE-447B-4EA6-B8F7-EB4A585A1EAD}" srcId="{4F8CE496-C625-4A57-AA39-6C9E03404966}" destId="{7A26CAFE-7B58-46CE-B9E4-3B2E74CA8A8F}" srcOrd="0" destOrd="0" parTransId="{E2934E79-D4A4-4077-9C72-A608F5EBF75A}" sibTransId="{7943CDB5-726C-4F07-A9C4-B739C2F52A23}"/>
    <dgm:cxn modelId="{B0831DF0-8A95-4B16-9973-1E29A8AE5460}" type="presOf" srcId="{B2618B49-2A72-4E70-BFB1-E3F632E06F9F}" destId="{E8F8EFFB-BAAA-440A-87C8-FD0FCC3DD3DE}" srcOrd="0" destOrd="0" presId="urn:microsoft.com/office/officeart/2005/8/layout/radial4"/>
    <dgm:cxn modelId="{B5283A93-1E5E-4A17-8483-333DA1C1F918}" type="presOf" srcId="{355F0908-C89F-4A1B-BD4C-F691B2CCFE5B}" destId="{7D9F12A0-E9D8-4D3A-BA78-945C0D9F4F43}" srcOrd="0" destOrd="0" presId="urn:microsoft.com/office/officeart/2005/8/layout/radial4"/>
    <dgm:cxn modelId="{D30AE980-A97D-45F0-AB7E-5D62E1C3597B}" type="presOf" srcId="{E950D18F-14B5-4136-BB05-B77E8ED05FDB}" destId="{62E125F5-5422-4C50-A4C0-4DFEB23227BD}" srcOrd="0" destOrd="0" presId="urn:microsoft.com/office/officeart/2005/8/layout/radial4"/>
    <dgm:cxn modelId="{65FCE3F8-A2F3-4C24-BD83-635D9BB4FA4C}" type="presOf" srcId="{13313B0E-691C-4F1A-B6F4-8CEAD837CB3C}" destId="{1D185C6B-DB1B-414A-8429-ED48FAE2D780}" srcOrd="0" destOrd="0" presId="urn:microsoft.com/office/officeart/2005/8/layout/radial4"/>
    <dgm:cxn modelId="{AFD42F2D-7C25-4F91-A223-542783D36349}" type="presParOf" srcId="{E8E4B9BE-2111-4EAA-94B2-43FB6FB58427}" destId="{BFDA0844-400E-4383-ACD4-CACECF274D8B}" srcOrd="0" destOrd="0" presId="urn:microsoft.com/office/officeart/2005/8/layout/radial4"/>
    <dgm:cxn modelId="{50E3ADE5-F105-42A8-8AF0-86CC51C2C7B1}" type="presParOf" srcId="{E8E4B9BE-2111-4EAA-94B2-43FB6FB58427}" destId="{1D185C6B-DB1B-414A-8429-ED48FAE2D780}" srcOrd="1" destOrd="0" presId="urn:microsoft.com/office/officeart/2005/8/layout/radial4"/>
    <dgm:cxn modelId="{0B0CF729-C9F2-46EE-A7A8-48A7831BE1F3}" type="presParOf" srcId="{E8E4B9BE-2111-4EAA-94B2-43FB6FB58427}" destId="{E8F8EFFB-BAAA-440A-87C8-FD0FCC3DD3DE}" srcOrd="2" destOrd="0" presId="urn:microsoft.com/office/officeart/2005/8/layout/radial4"/>
    <dgm:cxn modelId="{0A01B75C-B505-421B-910C-7A47ABBC302E}" type="presParOf" srcId="{E8E4B9BE-2111-4EAA-94B2-43FB6FB58427}" destId="{62E125F5-5422-4C50-A4C0-4DFEB23227BD}" srcOrd="3" destOrd="0" presId="urn:microsoft.com/office/officeart/2005/8/layout/radial4"/>
    <dgm:cxn modelId="{56784329-9419-4F41-B132-7045EB9E1C97}" type="presParOf" srcId="{E8E4B9BE-2111-4EAA-94B2-43FB6FB58427}" destId="{7D9F12A0-E9D8-4D3A-BA78-945C0D9F4F43}" srcOrd="4" destOrd="0" presId="urn:microsoft.com/office/officeart/2005/8/layout/radial4"/>
    <dgm:cxn modelId="{9A4E7ACD-BC74-4452-9BE5-D5DC92431B2A}" type="presParOf" srcId="{E8E4B9BE-2111-4EAA-94B2-43FB6FB58427}" destId="{D3A7E92C-A91D-4F8F-A837-C6002B4141A7}" srcOrd="5" destOrd="0" presId="urn:microsoft.com/office/officeart/2005/8/layout/radial4"/>
    <dgm:cxn modelId="{ABBB3017-8FCA-456E-AFE6-5646C653E966}" type="presParOf" srcId="{E8E4B9BE-2111-4EAA-94B2-43FB6FB58427}" destId="{6ED47E62-066F-42F1-9ABC-C728FDE8011C}" srcOrd="6" destOrd="0" presId="urn:microsoft.com/office/officeart/2005/8/layout/radial4"/>
    <dgm:cxn modelId="{F9D59D75-909F-4118-9B4E-83B6FE0418B5}" type="presParOf" srcId="{E8E4B9BE-2111-4EAA-94B2-43FB6FB58427}" destId="{6ACF792E-2773-4943-B5A1-E9F30E29E36C}" srcOrd="7" destOrd="0" presId="urn:microsoft.com/office/officeart/2005/8/layout/radial4"/>
    <dgm:cxn modelId="{7667CD01-B055-4493-AA09-A68F8AA1DAD2}" type="presParOf" srcId="{E8E4B9BE-2111-4EAA-94B2-43FB6FB58427}" destId="{43BB9438-17A3-4525-B12D-07364326192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2585D-8F8B-47D7-9AD6-C3B8A7A6BD40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F9A3810-AD45-4590-97AA-90F322FC9E80}">
      <dgm:prSet phldrT="[文字]" custT="1"/>
      <dgm:spPr/>
      <dgm:t>
        <a:bodyPr/>
        <a:lstStyle/>
        <a:p>
          <a:r>
            <a:rPr lang="en-US" altLang="zh-TW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HDFS</a:t>
          </a:r>
          <a:endParaRPr lang="zh-TW" altLang="en-US" sz="3400" b="1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gm:t>
    </dgm:pt>
    <dgm:pt modelId="{008B913E-3E21-4C66-92D0-DE301EE827F5}" type="parTrans" cxnId="{481CB795-5B77-44DB-A5D7-BC28682CB012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FD6FB62-2671-4AE7-B6AD-8D602DFA3CAF}" type="sibTrans" cxnId="{481CB795-5B77-44DB-A5D7-BC28682CB012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17F8CF-82BA-42AD-8B65-AB3661E54ACE}">
      <dgm:prSet phldrT="[文字]" custT="1"/>
      <dgm:spPr/>
      <dgm:t>
        <a:bodyPr/>
        <a:lstStyle/>
        <a:p>
          <a:r>
            <a:rPr lang="en-US" altLang="zh-TW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PIG</a:t>
          </a:r>
          <a:endParaRPr lang="zh-TW" altLang="en-US" sz="3600" b="1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gm:t>
    </dgm:pt>
    <dgm:pt modelId="{87A02F2D-84BA-4494-A9C1-A01DA9C5B52D}" type="parTrans" cxnId="{0D25498A-7121-4A93-A9B3-EE3E322567E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0070851-8CEE-4A6F-8E23-3EE9A0DB7BB7}" type="sibTrans" cxnId="{0D25498A-7121-4A93-A9B3-EE3E322567E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9446E88-B596-4E9A-A30C-00AA9C7D75B1}">
      <dgm:prSet phldrT="[文字]" custT="1"/>
      <dgm:spPr/>
      <dgm:t>
        <a:bodyPr/>
        <a:lstStyle/>
        <a:p>
          <a:r>
            <a:rPr lang="en-US" altLang="zh-TW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Google</a:t>
          </a:r>
          <a:endParaRPr lang="zh-TW" altLang="en-US" sz="2800" b="1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gm:t>
    </dgm:pt>
    <dgm:pt modelId="{F1AC98E2-8737-4D51-BCDD-6A1247808111}" type="parTrans" cxnId="{160195EB-FCC6-4072-9373-6A72B3E0EB8F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EADB091-35A3-4137-B2E2-B185D68B7C93}" type="sibTrans" cxnId="{160195EB-FCC6-4072-9373-6A72B3E0EB8F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602F4BA-4AE8-4183-B482-AE72E921BE99}">
      <dgm:prSet phldrT="[文字]" custT="1"/>
      <dgm:spPr/>
      <dgm:t>
        <a:bodyPr/>
        <a:lstStyle/>
        <a:p>
          <a:r>
            <a:rPr lang="en-US" altLang="zh-TW" sz="3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Web</a:t>
          </a:r>
          <a:endParaRPr lang="zh-TW" altLang="en-US" sz="3600" b="1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gm:t>
    </dgm:pt>
    <dgm:pt modelId="{CB5C2491-AE46-48E7-A83D-ACA1F3342603}" type="parTrans" cxnId="{EEA3EDD0-50D9-444F-B7A7-1D7D856E2F97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0910EF2-EF62-48E9-AF50-5EA83E826565}" type="sibTrans" cxnId="{EEA3EDD0-50D9-444F-B7A7-1D7D856E2F97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F74EA8B-27F6-4830-B998-C71AF6F4B094}">
      <dgm:prSet phldrT="[文字]" custT="1"/>
      <dgm:spPr/>
      <dgm:t>
        <a:bodyPr/>
        <a:lstStyle/>
        <a:p>
          <a:r>
            <a:rPr lang="zh-TW" altLang="en-US" sz="5400" b="1" smtClean="0">
              <a:latin typeface="標楷體" panose="03000509000000000000" pitchFamily="65" charset="-120"/>
              <a:ea typeface="標楷體" panose="03000509000000000000" pitchFamily="65" charset="-120"/>
            </a:rPr>
            <a:t>儲存</a:t>
          </a:r>
          <a:endParaRPr lang="zh-TW" altLang="en-US" sz="54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1DCCB2-A5ED-468A-93CE-83FA91A9670F}" type="parTrans" cxnId="{DD3B3814-AEB1-4E01-893D-5CF8C261CD7F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DE54C1E-BAFA-4317-80A6-1CBDF9C88BDD}" type="sibTrans" cxnId="{DD3B3814-AEB1-4E01-893D-5CF8C261CD7F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22686F3-5BF9-474E-82E1-114F96F21101}">
      <dgm:prSet phldrT="[文字]" custT="1"/>
      <dgm:spPr/>
      <dgm:t>
        <a:bodyPr/>
        <a:lstStyle/>
        <a:p>
          <a:r>
            <a:rPr lang="zh-TW" altLang="en-US" sz="5400" b="1" smtClean="0">
              <a:latin typeface="標楷體" panose="03000509000000000000" pitchFamily="65" charset="-120"/>
              <a:ea typeface="標楷體" panose="03000509000000000000" pitchFamily="65" charset="-120"/>
            </a:rPr>
            <a:t>萃取</a:t>
          </a:r>
          <a:endParaRPr lang="zh-TW" altLang="en-US" sz="54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F3402F-6664-454E-8EB1-21C966B44DC4}" type="parTrans" cxnId="{ECCE1893-705B-447C-AEFB-11BE6E714FDF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721B9C6-FCA9-4FE4-8EEB-F9B488A33DBC}" type="sibTrans" cxnId="{ECCE1893-705B-447C-AEFB-11BE6E714FDF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402C03E-CBDB-4131-91EE-49C1E6A0D482}">
      <dgm:prSet phldrT="[文字]" custT="1"/>
      <dgm:spPr/>
      <dgm:t>
        <a:bodyPr/>
        <a:lstStyle/>
        <a:p>
          <a:r>
            <a:rPr lang="zh-TW" altLang="en-US" sz="5400" b="1" smtClean="0">
              <a:latin typeface="標楷體" panose="03000509000000000000" pitchFamily="65" charset="-120"/>
              <a:ea typeface="標楷體" panose="03000509000000000000" pitchFamily="65" charset="-120"/>
            </a:rPr>
            <a:t>定位</a:t>
          </a:r>
          <a:endParaRPr lang="zh-TW" altLang="en-US" sz="54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D1EC144-B5E1-4428-A989-886FD894870B}" type="parTrans" cxnId="{ABEA2B68-996A-4DB5-8E3F-C282E03BFCD5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F0727A-FA17-42A7-9E68-3D565E9F61E6}" type="sibTrans" cxnId="{ABEA2B68-996A-4DB5-8E3F-C282E03BFCD5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3F25CB-07BB-4033-B31A-6BE69DD69AAA}">
      <dgm:prSet phldrT="[文字]" custT="1"/>
      <dgm:spPr/>
      <dgm:t>
        <a:bodyPr/>
        <a:lstStyle/>
        <a:p>
          <a:r>
            <a:rPr lang="zh-TW" altLang="en-US" sz="5400" b="1" smtClean="0">
              <a:latin typeface="標楷體" panose="03000509000000000000" pitchFamily="65" charset="-120"/>
              <a:ea typeface="標楷體" panose="03000509000000000000" pitchFamily="65" charset="-120"/>
            </a:rPr>
            <a:t>整合</a:t>
          </a:r>
          <a:endParaRPr lang="zh-TW" altLang="en-US" sz="54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BEB5B0C-6163-4776-8451-43FDBA282992}" type="parTrans" cxnId="{0CBE70B0-0F53-4E67-84EE-3CF655138FE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502A65F-1024-405C-8172-42C71996D92F}" type="sibTrans" cxnId="{0CBE70B0-0F53-4E67-84EE-3CF655138FE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54D9599-D12A-4E57-BB29-58D029340D77}" type="pres">
      <dgm:prSet presAssocID="{8582585D-8F8B-47D7-9AD6-C3B8A7A6BD4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D996A3DB-07F1-4CF6-9E78-B10FD9DCF8EA}" type="pres">
      <dgm:prSet presAssocID="{7F9A3810-AD45-4590-97AA-90F322FC9E80}" presName="composite" presStyleCnt="0"/>
      <dgm:spPr/>
      <dgm:t>
        <a:bodyPr/>
        <a:lstStyle/>
        <a:p>
          <a:endParaRPr lang="zh-TW" altLang="en-US"/>
        </a:p>
      </dgm:t>
    </dgm:pt>
    <dgm:pt modelId="{A2E1B9AD-B10D-453F-A56D-CF6278DD076C}" type="pres">
      <dgm:prSet presAssocID="{7F9A3810-AD45-4590-97AA-90F322FC9E80}" presName="bentUpArrow1" presStyleLbl="alignImgPlace1" presStyleIdx="0" presStyleCnt="3"/>
      <dgm:spPr/>
      <dgm:t>
        <a:bodyPr/>
        <a:lstStyle/>
        <a:p>
          <a:endParaRPr lang="zh-TW" altLang="en-US"/>
        </a:p>
      </dgm:t>
    </dgm:pt>
    <dgm:pt modelId="{6DD4AA66-92E5-49A1-9A83-CE24AEB91BE7}" type="pres">
      <dgm:prSet presAssocID="{7F9A3810-AD45-4590-97AA-90F322FC9E8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03F444-75C8-4EAF-9E55-02457C50B48F}" type="pres">
      <dgm:prSet presAssocID="{7F9A3810-AD45-4590-97AA-90F322FC9E80}" presName="ChildText" presStyleLbl="revTx" presStyleIdx="0" presStyleCnt="4" custScaleX="226151" custScaleY="109965" custLinFactNeighborX="708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7A2FE5-B1FA-4BB8-8F6F-97EE1CA1FD3F}" type="pres">
      <dgm:prSet presAssocID="{0FD6FB62-2671-4AE7-B6AD-8D602DFA3CAF}" presName="sibTrans" presStyleCnt="0"/>
      <dgm:spPr/>
      <dgm:t>
        <a:bodyPr/>
        <a:lstStyle/>
        <a:p>
          <a:endParaRPr lang="zh-TW" altLang="en-US"/>
        </a:p>
      </dgm:t>
    </dgm:pt>
    <dgm:pt modelId="{9CDD1927-BAF4-4A39-8C90-357F771E0D7E}" type="pres">
      <dgm:prSet presAssocID="{5317F8CF-82BA-42AD-8B65-AB3661E54ACE}" presName="composite" presStyleCnt="0"/>
      <dgm:spPr/>
      <dgm:t>
        <a:bodyPr/>
        <a:lstStyle/>
        <a:p>
          <a:endParaRPr lang="zh-TW" altLang="en-US"/>
        </a:p>
      </dgm:t>
    </dgm:pt>
    <dgm:pt modelId="{D3D5E1BC-BC23-417E-A459-F205A90D8BC2}" type="pres">
      <dgm:prSet presAssocID="{5317F8CF-82BA-42AD-8B65-AB3661E54ACE}" presName="bentUpArrow1" presStyleLbl="alignImgPlace1" presStyleIdx="1" presStyleCnt="3"/>
      <dgm:spPr/>
      <dgm:t>
        <a:bodyPr/>
        <a:lstStyle/>
        <a:p>
          <a:endParaRPr lang="zh-TW" altLang="en-US"/>
        </a:p>
      </dgm:t>
    </dgm:pt>
    <dgm:pt modelId="{9D3C605A-6B50-4484-AABC-85600E50D0E8}" type="pres">
      <dgm:prSet presAssocID="{5317F8CF-82BA-42AD-8B65-AB3661E54AC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669216-7341-432F-A3FE-798651B55F1D}" type="pres">
      <dgm:prSet presAssocID="{5317F8CF-82BA-42AD-8B65-AB3661E54ACE}" presName="ChildText" presStyleLbl="revTx" presStyleIdx="1" presStyleCnt="4" custScaleX="226151" custScaleY="109965" custLinFactNeighborX="708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6A16D7-8C66-40E1-AA8E-8B081ACA1B19}" type="pres">
      <dgm:prSet presAssocID="{D0070851-8CEE-4A6F-8E23-3EE9A0DB7BB7}" presName="sibTrans" presStyleCnt="0"/>
      <dgm:spPr/>
      <dgm:t>
        <a:bodyPr/>
        <a:lstStyle/>
        <a:p>
          <a:endParaRPr lang="zh-TW" altLang="en-US"/>
        </a:p>
      </dgm:t>
    </dgm:pt>
    <dgm:pt modelId="{F424C44C-586D-4F67-BEB0-76D12ABC2878}" type="pres">
      <dgm:prSet presAssocID="{19446E88-B596-4E9A-A30C-00AA9C7D75B1}" presName="composite" presStyleCnt="0"/>
      <dgm:spPr/>
      <dgm:t>
        <a:bodyPr/>
        <a:lstStyle/>
        <a:p>
          <a:endParaRPr lang="zh-TW" altLang="en-US"/>
        </a:p>
      </dgm:t>
    </dgm:pt>
    <dgm:pt modelId="{342BAA01-9248-4B42-8094-1EA951439E74}" type="pres">
      <dgm:prSet presAssocID="{19446E88-B596-4E9A-A30C-00AA9C7D75B1}" presName="bentUpArrow1" presStyleLbl="alignImgPlace1" presStyleIdx="2" presStyleCnt="3"/>
      <dgm:spPr/>
      <dgm:t>
        <a:bodyPr/>
        <a:lstStyle/>
        <a:p>
          <a:endParaRPr lang="zh-TW" altLang="en-US"/>
        </a:p>
      </dgm:t>
    </dgm:pt>
    <dgm:pt modelId="{9937B1B2-282F-4F71-A26E-4D05FB185E4C}" type="pres">
      <dgm:prSet presAssocID="{19446E88-B596-4E9A-A30C-00AA9C7D75B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8640F1-8B41-44EC-A232-9C81DD1DFEFB}" type="pres">
      <dgm:prSet presAssocID="{19446E88-B596-4E9A-A30C-00AA9C7D75B1}" presName="ChildText" presStyleLbl="revTx" presStyleIdx="2" presStyleCnt="4" custScaleX="226151" custScaleY="109965" custLinFactNeighborX="708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4E72EF-5DFC-425E-9619-720E4F8D5FFB}" type="pres">
      <dgm:prSet presAssocID="{7EADB091-35A3-4137-B2E2-B185D68B7C93}" presName="sibTrans" presStyleCnt="0"/>
      <dgm:spPr/>
      <dgm:t>
        <a:bodyPr/>
        <a:lstStyle/>
        <a:p>
          <a:endParaRPr lang="zh-TW" altLang="en-US"/>
        </a:p>
      </dgm:t>
    </dgm:pt>
    <dgm:pt modelId="{B64CE9CA-82BE-40F4-A0C1-93C7073C9E5F}" type="pres">
      <dgm:prSet presAssocID="{3602F4BA-4AE8-4183-B482-AE72E921BE99}" presName="composite" presStyleCnt="0"/>
      <dgm:spPr/>
      <dgm:t>
        <a:bodyPr/>
        <a:lstStyle/>
        <a:p>
          <a:endParaRPr lang="zh-TW" altLang="en-US"/>
        </a:p>
      </dgm:t>
    </dgm:pt>
    <dgm:pt modelId="{A404E741-BA96-4A56-8A67-B4B0593BD665}" type="pres">
      <dgm:prSet presAssocID="{3602F4BA-4AE8-4183-B482-AE72E921BE9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74F99C-9483-4385-97DB-C19143C54F1E}" type="pres">
      <dgm:prSet presAssocID="{3602F4BA-4AE8-4183-B482-AE72E921BE99}" presName="FinalChildText" presStyleLbl="revTx" presStyleIdx="3" presStyleCnt="4" custScaleX="226151" custScaleY="109965" custLinFactNeighborX="710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0C1C202-7BDD-481A-A80A-65A3B53C1524}" type="presOf" srcId="{722686F3-5BF9-474E-82E1-114F96F21101}" destId="{3A669216-7341-432F-A3FE-798651B55F1D}" srcOrd="0" destOrd="0" presId="urn:microsoft.com/office/officeart/2005/8/layout/StepDownProcess"/>
    <dgm:cxn modelId="{481CB795-5B77-44DB-A5D7-BC28682CB012}" srcId="{8582585D-8F8B-47D7-9AD6-C3B8A7A6BD40}" destId="{7F9A3810-AD45-4590-97AA-90F322FC9E80}" srcOrd="0" destOrd="0" parTransId="{008B913E-3E21-4C66-92D0-DE301EE827F5}" sibTransId="{0FD6FB62-2671-4AE7-B6AD-8D602DFA3CAF}"/>
    <dgm:cxn modelId="{4034D965-6FD5-4F3D-B343-F6625D3A61C5}" type="presOf" srcId="{19446E88-B596-4E9A-A30C-00AA9C7D75B1}" destId="{9937B1B2-282F-4F71-A26E-4D05FB185E4C}" srcOrd="0" destOrd="0" presId="urn:microsoft.com/office/officeart/2005/8/layout/StepDownProcess"/>
    <dgm:cxn modelId="{1DCFCACB-63CB-48CC-80D5-1386EAC70C74}" type="presOf" srcId="{FF74EA8B-27F6-4830-B998-C71AF6F4B094}" destId="{EC03F444-75C8-4EAF-9E55-02457C50B48F}" srcOrd="0" destOrd="0" presId="urn:microsoft.com/office/officeart/2005/8/layout/StepDownProcess"/>
    <dgm:cxn modelId="{DD3B3814-AEB1-4E01-893D-5CF8C261CD7F}" srcId="{7F9A3810-AD45-4590-97AA-90F322FC9E80}" destId="{FF74EA8B-27F6-4830-B998-C71AF6F4B094}" srcOrd="0" destOrd="0" parTransId="{121DCCB2-A5ED-468A-93CE-83FA91A9670F}" sibTransId="{6DE54C1E-BAFA-4317-80A6-1CBDF9C88BDD}"/>
    <dgm:cxn modelId="{915C0D65-F1A6-4CF9-9E0C-FDE46A000FEF}" type="presOf" srcId="{303F25CB-07BB-4033-B31A-6BE69DD69AAA}" destId="{E974F99C-9483-4385-97DB-C19143C54F1E}" srcOrd="0" destOrd="0" presId="urn:microsoft.com/office/officeart/2005/8/layout/StepDownProcess"/>
    <dgm:cxn modelId="{0CBE70B0-0F53-4E67-84EE-3CF655138FE1}" srcId="{3602F4BA-4AE8-4183-B482-AE72E921BE99}" destId="{303F25CB-07BB-4033-B31A-6BE69DD69AAA}" srcOrd="0" destOrd="0" parTransId="{FBEB5B0C-6163-4776-8451-43FDBA282992}" sibTransId="{7502A65F-1024-405C-8172-42C71996D92F}"/>
    <dgm:cxn modelId="{E88E2CBB-1CFF-4E97-A165-A8A6CBA855DE}" type="presOf" srcId="{5317F8CF-82BA-42AD-8B65-AB3661E54ACE}" destId="{9D3C605A-6B50-4484-AABC-85600E50D0E8}" srcOrd="0" destOrd="0" presId="urn:microsoft.com/office/officeart/2005/8/layout/StepDownProcess"/>
    <dgm:cxn modelId="{ABEA2B68-996A-4DB5-8E3F-C282E03BFCD5}" srcId="{19446E88-B596-4E9A-A30C-00AA9C7D75B1}" destId="{C402C03E-CBDB-4131-91EE-49C1E6A0D482}" srcOrd="0" destOrd="0" parTransId="{ED1EC144-B5E1-4428-A989-886FD894870B}" sibTransId="{49F0727A-FA17-42A7-9E68-3D565E9F61E6}"/>
    <dgm:cxn modelId="{160195EB-FCC6-4072-9373-6A72B3E0EB8F}" srcId="{8582585D-8F8B-47D7-9AD6-C3B8A7A6BD40}" destId="{19446E88-B596-4E9A-A30C-00AA9C7D75B1}" srcOrd="2" destOrd="0" parTransId="{F1AC98E2-8737-4D51-BCDD-6A1247808111}" sibTransId="{7EADB091-35A3-4137-B2E2-B185D68B7C93}"/>
    <dgm:cxn modelId="{ECCE1893-705B-447C-AEFB-11BE6E714FDF}" srcId="{5317F8CF-82BA-42AD-8B65-AB3661E54ACE}" destId="{722686F3-5BF9-474E-82E1-114F96F21101}" srcOrd="0" destOrd="0" parTransId="{98F3402F-6664-454E-8EB1-21C966B44DC4}" sibTransId="{E721B9C6-FCA9-4FE4-8EEB-F9B488A33DBC}"/>
    <dgm:cxn modelId="{551983E0-7086-4631-B5D5-671B25BEF3CC}" type="presOf" srcId="{8582585D-8F8B-47D7-9AD6-C3B8A7A6BD40}" destId="{E54D9599-D12A-4E57-BB29-58D029340D77}" srcOrd="0" destOrd="0" presId="urn:microsoft.com/office/officeart/2005/8/layout/StepDownProcess"/>
    <dgm:cxn modelId="{EEA3EDD0-50D9-444F-B7A7-1D7D856E2F97}" srcId="{8582585D-8F8B-47D7-9AD6-C3B8A7A6BD40}" destId="{3602F4BA-4AE8-4183-B482-AE72E921BE99}" srcOrd="3" destOrd="0" parTransId="{CB5C2491-AE46-48E7-A83D-ACA1F3342603}" sibTransId="{70910EF2-EF62-48E9-AF50-5EA83E826565}"/>
    <dgm:cxn modelId="{3020CB87-C6C6-49A7-B5A2-15E4A0F38178}" type="presOf" srcId="{C402C03E-CBDB-4131-91EE-49C1E6A0D482}" destId="{C98640F1-8B41-44EC-A232-9C81DD1DFEFB}" srcOrd="0" destOrd="0" presId="urn:microsoft.com/office/officeart/2005/8/layout/StepDownProcess"/>
    <dgm:cxn modelId="{85FA9ABE-FEEC-440C-AF8A-4804A27B4655}" type="presOf" srcId="{7F9A3810-AD45-4590-97AA-90F322FC9E80}" destId="{6DD4AA66-92E5-49A1-9A83-CE24AEB91BE7}" srcOrd="0" destOrd="0" presId="urn:microsoft.com/office/officeart/2005/8/layout/StepDownProcess"/>
    <dgm:cxn modelId="{0D25498A-7121-4A93-A9B3-EE3E322567E1}" srcId="{8582585D-8F8B-47D7-9AD6-C3B8A7A6BD40}" destId="{5317F8CF-82BA-42AD-8B65-AB3661E54ACE}" srcOrd="1" destOrd="0" parTransId="{87A02F2D-84BA-4494-A9C1-A01DA9C5B52D}" sibTransId="{D0070851-8CEE-4A6F-8E23-3EE9A0DB7BB7}"/>
    <dgm:cxn modelId="{E83E1335-A855-47B7-8A31-C78D1A591FAC}" type="presOf" srcId="{3602F4BA-4AE8-4183-B482-AE72E921BE99}" destId="{A404E741-BA96-4A56-8A67-B4B0593BD665}" srcOrd="0" destOrd="0" presId="urn:microsoft.com/office/officeart/2005/8/layout/StepDownProcess"/>
    <dgm:cxn modelId="{81533A4C-0C30-4973-AE99-6F060C805700}" type="presParOf" srcId="{E54D9599-D12A-4E57-BB29-58D029340D77}" destId="{D996A3DB-07F1-4CF6-9E78-B10FD9DCF8EA}" srcOrd="0" destOrd="0" presId="urn:microsoft.com/office/officeart/2005/8/layout/StepDownProcess"/>
    <dgm:cxn modelId="{B130972A-BAA3-47DB-8916-E098A04A5544}" type="presParOf" srcId="{D996A3DB-07F1-4CF6-9E78-B10FD9DCF8EA}" destId="{A2E1B9AD-B10D-453F-A56D-CF6278DD076C}" srcOrd="0" destOrd="0" presId="urn:microsoft.com/office/officeart/2005/8/layout/StepDownProcess"/>
    <dgm:cxn modelId="{3273C2BC-2EAC-42A5-9A32-93CCFFD828F1}" type="presParOf" srcId="{D996A3DB-07F1-4CF6-9E78-B10FD9DCF8EA}" destId="{6DD4AA66-92E5-49A1-9A83-CE24AEB91BE7}" srcOrd="1" destOrd="0" presId="urn:microsoft.com/office/officeart/2005/8/layout/StepDownProcess"/>
    <dgm:cxn modelId="{7C5A0814-F2D5-4D8A-88F3-9FB2960A8A40}" type="presParOf" srcId="{D996A3DB-07F1-4CF6-9E78-B10FD9DCF8EA}" destId="{EC03F444-75C8-4EAF-9E55-02457C50B48F}" srcOrd="2" destOrd="0" presId="urn:microsoft.com/office/officeart/2005/8/layout/StepDownProcess"/>
    <dgm:cxn modelId="{7ED4FFD5-B247-4F62-A6A1-4D2B6A5FBBD0}" type="presParOf" srcId="{E54D9599-D12A-4E57-BB29-58D029340D77}" destId="{367A2FE5-B1FA-4BB8-8F6F-97EE1CA1FD3F}" srcOrd="1" destOrd="0" presId="urn:microsoft.com/office/officeart/2005/8/layout/StepDownProcess"/>
    <dgm:cxn modelId="{66380C3C-5CFF-42F3-8483-D5B58EFE3F32}" type="presParOf" srcId="{E54D9599-D12A-4E57-BB29-58D029340D77}" destId="{9CDD1927-BAF4-4A39-8C90-357F771E0D7E}" srcOrd="2" destOrd="0" presId="urn:microsoft.com/office/officeart/2005/8/layout/StepDownProcess"/>
    <dgm:cxn modelId="{CF841740-F1F9-4726-8D10-1CAEF96E934F}" type="presParOf" srcId="{9CDD1927-BAF4-4A39-8C90-357F771E0D7E}" destId="{D3D5E1BC-BC23-417E-A459-F205A90D8BC2}" srcOrd="0" destOrd="0" presId="urn:microsoft.com/office/officeart/2005/8/layout/StepDownProcess"/>
    <dgm:cxn modelId="{5D9B4BE4-0FCD-46BD-A672-91A15EE30F79}" type="presParOf" srcId="{9CDD1927-BAF4-4A39-8C90-357F771E0D7E}" destId="{9D3C605A-6B50-4484-AABC-85600E50D0E8}" srcOrd="1" destOrd="0" presId="urn:microsoft.com/office/officeart/2005/8/layout/StepDownProcess"/>
    <dgm:cxn modelId="{DB66C832-4A57-42D0-8B81-49AC142C0071}" type="presParOf" srcId="{9CDD1927-BAF4-4A39-8C90-357F771E0D7E}" destId="{3A669216-7341-432F-A3FE-798651B55F1D}" srcOrd="2" destOrd="0" presId="urn:microsoft.com/office/officeart/2005/8/layout/StepDownProcess"/>
    <dgm:cxn modelId="{65F9DC55-3A21-4AD4-8625-9907A4C88574}" type="presParOf" srcId="{E54D9599-D12A-4E57-BB29-58D029340D77}" destId="{4C6A16D7-8C66-40E1-AA8E-8B081ACA1B19}" srcOrd="3" destOrd="0" presId="urn:microsoft.com/office/officeart/2005/8/layout/StepDownProcess"/>
    <dgm:cxn modelId="{7E7E6CBE-06A7-487C-AE0D-9AC6ED854037}" type="presParOf" srcId="{E54D9599-D12A-4E57-BB29-58D029340D77}" destId="{F424C44C-586D-4F67-BEB0-76D12ABC2878}" srcOrd="4" destOrd="0" presId="urn:microsoft.com/office/officeart/2005/8/layout/StepDownProcess"/>
    <dgm:cxn modelId="{E93857DC-F801-4CAB-9CFF-322175463001}" type="presParOf" srcId="{F424C44C-586D-4F67-BEB0-76D12ABC2878}" destId="{342BAA01-9248-4B42-8094-1EA951439E74}" srcOrd="0" destOrd="0" presId="urn:microsoft.com/office/officeart/2005/8/layout/StepDownProcess"/>
    <dgm:cxn modelId="{36920D8A-C625-498E-A2FD-DCEA0A8E9444}" type="presParOf" srcId="{F424C44C-586D-4F67-BEB0-76D12ABC2878}" destId="{9937B1B2-282F-4F71-A26E-4D05FB185E4C}" srcOrd="1" destOrd="0" presId="urn:microsoft.com/office/officeart/2005/8/layout/StepDownProcess"/>
    <dgm:cxn modelId="{FA938661-A5E9-4176-8B8B-39BE8285B690}" type="presParOf" srcId="{F424C44C-586D-4F67-BEB0-76D12ABC2878}" destId="{C98640F1-8B41-44EC-A232-9C81DD1DFEFB}" srcOrd="2" destOrd="0" presId="urn:microsoft.com/office/officeart/2005/8/layout/StepDownProcess"/>
    <dgm:cxn modelId="{F5CBF8E8-E36D-4AF0-AA98-D18126E90364}" type="presParOf" srcId="{E54D9599-D12A-4E57-BB29-58D029340D77}" destId="{AB4E72EF-5DFC-425E-9619-720E4F8D5FFB}" srcOrd="5" destOrd="0" presId="urn:microsoft.com/office/officeart/2005/8/layout/StepDownProcess"/>
    <dgm:cxn modelId="{764A5A26-4483-4B6A-91F6-629E526D9761}" type="presParOf" srcId="{E54D9599-D12A-4E57-BB29-58D029340D77}" destId="{B64CE9CA-82BE-40F4-A0C1-93C7073C9E5F}" srcOrd="6" destOrd="0" presId="urn:microsoft.com/office/officeart/2005/8/layout/StepDownProcess"/>
    <dgm:cxn modelId="{4CEE36C1-A925-4020-9738-984C60ADBE61}" type="presParOf" srcId="{B64CE9CA-82BE-40F4-A0C1-93C7073C9E5F}" destId="{A404E741-BA96-4A56-8A67-B4B0593BD665}" srcOrd="0" destOrd="0" presId="urn:microsoft.com/office/officeart/2005/8/layout/StepDownProcess"/>
    <dgm:cxn modelId="{66190BF4-E879-4991-8A70-B3DD02078C2C}" type="presParOf" srcId="{B64CE9CA-82BE-40F4-A0C1-93C7073C9E5F}" destId="{E974F99C-9483-4385-97DB-C19143C54F1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B153C-FE87-4B9F-BC39-2023EF528B05}" type="doc">
      <dgm:prSet loTypeId="urn:microsoft.com/office/officeart/2005/8/layout/vProcess5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71A72228-7EBA-4B24-B705-A573B83D701C}">
      <dgm:prSet custT="1"/>
      <dgm:spPr/>
      <dgm:t>
        <a:bodyPr/>
        <a:lstStyle/>
        <a:p>
          <a:pPr algn="ctr" rtl="0"/>
          <a:r>
            <a:rPr lang="zh-TW" altLang="en-US" sz="4000" b="1" i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所有地區汙染相關的即時資料</a:t>
          </a:r>
          <a:endParaRPr lang="zh-TW" altLang="en-US" sz="4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3B5B777-E3A1-4327-8974-105D4076E50C}" type="parTrans" cxnId="{FAA7E7F8-A2E8-414A-BCCC-5AF957874D64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0165F03-B673-4367-909A-0E2B1B4D9468}" type="sibTrans" cxnId="{FAA7E7F8-A2E8-414A-BCCC-5AF957874D64}">
      <dgm:prSet/>
      <dgm:spPr/>
      <dgm:t>
        <a:bodyPr/>
        <a:lstStyle/>
        <a:p>
          <a:endParaRPr lang="zh-TW" altLang="en-US" b="1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073C155-8703-4B34-BAF9-E48ADDB6B51D}">
      <dgm:prSet custT="1"/>
      <dgm:spPr/>
      <dgm:t>
        <a:bodyPr/>
        <a:lstStyle/>
        <a:p>
          <a:pPr algn="ctr" rtl="0"/>
          <a:r>
            <a:rPr lang="zh-TW" altLang="en-US" sz="4400" b="1" i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汙染源裁罰記錄</a:t>
          </a:r>
          <a:endParaRPr lang="zh-TW" altLang="en-US" sz="44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5650777-2847-4957-A46D-09CDE36FA019}" type="parTrans" cxnId="{388CBDBD-2E00-4EA5-A3AA-50D82D80042F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6C4EE33-7F55-4D77-9A06-F2B3185563AC}" type="sibTrans" cxnId="{388CBDBD-2E00-4EA5-A3AA-50D82D80042F}">
      <dgm:prSet/>
      <dgm:spPr/>
      <dgm:t>
        <a:bodyPr/>
        <a:lstStyle/>
        <a:p>
          <a:endParaRPr lang="zh-TW" altLang="en-US" b="1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A3A5160-D694-4B38-85A6-513EBCE7CE0E}">
      <dgm:prSet custT="1"/>
      <dgm:spPr/>
      <dgm:t>
        <a:bodyPr/>
        <a:lstStyle/>
        <a:p>
          <a:pPr algn="ctr" rtl="0"/>
          <a:r>
            <a:rPr lang="zh-TW" altLang="en-US" sz="44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排放廢氣物</a:t>
          </a:r>
          <a:endParaRPr lang="zh-TW" altLang="en-US" sz="44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70812B2-68C0-4B78-9028-4B2E5B01C524}" type="parTrans" cxnId="{9E2AD75A-F101-4C7D-A518-C54FF1466FB9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ECB2426-704D-45B4-8136-13F7150BBC43}" type="sibTrans" cxnId="{9E2AD75A-F101-4C7D-A518-C54FF1466FB9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C3B9169-2234-4410-B0E6-18235FA85B13}" type="pres">
      <dgm:prSet presAssocID="{39BB153C-FE87-4B9F-BC39-2023EF528B0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B29D3A9-4328-4185-8BD7-3ED446910113}" type="pres">
      <dgm:prSet presAssocID="{39BB153C-FE87-4B9F-BC39-2023EF528B05}" presName="dummyMaxCanvas" presStyleCnt="0">
        <dgm:presLayoutVars/>
      </dgm:prSet>
      <dgm:spPr/>
      <dgm:t>
        <a:bodyPr/>
        <a:lstStyle/>
        <a:p>
          <a:endParaRPr lang="zh-TW" altLang="en-US"/>
        </a:p>
      </dgm:t>
    </dgm:pt>
    <dgm:pt modelId="{EF3126BB-6AA4-42F7-A281-0B1D6327FDBE}" type="pres">
      <dgm:prSet presAssocID="{39BB153C-FE87-4B9F-BC39-2023EF528B0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BEE8BF-B763-48B9-B728-082373516110}" type="pres">
      <dgm:prSet presAssocID="{39BB153C-FE87-4B9F-BC39-2023EF528B0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63A3A8-7853-4839-96A7-0330155CDA32}" type="pres">
      <dgm:prSet presAssocID="{39BB153C-FE87-4B9F-BC39-2023EF528B0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417470-0AF3-4777-A596-E6E51A1D1665}" type="pres">
      <dgm:prSet presAssocID="{39BB153C-FE87-4B9F-BC39-2023EF528B0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3C86A2-2FF9-4868-A3D3-435B5BC833DE}" type="pres">
      <dgm:prSet presAssocID="{39BB153C-FE87-4B9F-BC39-2023EF528B0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332305-230D-4E95-9DD1-E46790FED93F}" type="pres">
      <dgm:prSet presAssocID="{39BB153C-FE87-4B9F-BC39-2023EF528B0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620A8E-207F-4CCE-8D21-51F5DAFA3768}" type="pres">
      <dgm:prSet presAssocID="{39BB153C-FE87-4B9F-BC39-2023EF528B0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B63DD4-6842-495E-991C-C1C28FA4A28F}" type="pres">
      <dgm:prSet presAssocID="{39BB153C-FE87-4B9F-BC39-2023EF528B0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A7E7F8-A2E8-414A-BCCC-5AF957874D64}" srcId="{39BB153C-FE87-4B9F-BC39-2023EF528B05}" destId="{71A72228-7EBA-4B24-B705-A573B83D701C}" srcOrd="0" destOrd="0" parTransId="{73B5B777-E3A1-4327-8974-105D4076E50C}" sibTransId="{70165F03-B673-4367-909A-0E2B1B4D9468}"/>
    <dgm:cxn modelId="{BE2932AE-E6EC-4FCC-A24E-EC4E7548DE0F}" type="presOf" srcId="{FA3A5160-D694-4B38-85A6-513EBCE7CE0E}" destId="{0C63A3A8-7853-4839-96A7-0330155CDA32}" srcOrd="0" destOrd="0" presId="urn:microsoft.com/office/officeart/2005/8/layout/vProcess5"/>
    <dgm:cxn modelId="{388CBDBD-2E00-4EA5-A3AA-50D82D80042F}" srcId="{39BB153C-FE87-4B9F-BC39-2023EF528B05}" destId="{E073C155-8703-4B34-BAF9-E48ADDB6B51D}" srcOrd="1" destOrd="0" parTransId="{45650777-2847-4957-A46D-09CDE36FA019}" sibTransId="{A6C4EE33-7F55-4D77-9A06-F2B3185563AC}"/>
    <dgm:cxn modelId="{AF17AAC5-8648-4709-933B-531D3BAC936A}" type="presOf" srcId="{71A72228-7EBA-4B24-B705-A573B83D701C}" destId="{EF3126BB-6AA4-42F7-A281-0B1D6327FDBE}" srcOrd="0" destOrd="0" presId="urn:microsoft.com/office/officeart/2005/8/layout/vProcess5"/>
    <dgm:cxn modelId="{4B7BBD75-C8ED-49B5-A8BE-D5746F167C44}" type="presOf" srcId="{39BB153C-FE87-4B9F-BC39-2023EF528B05}" destId="{2C3B9169-2234-4410-B0E6-18235FA85B13}" srcOrd="0" destOrd="0" presId="urn:microsoft.com/office/officeart/2005/8/layout/vProcess5"/>
    <dgm:cxn modelId="{3799CDAC-A41D-4757-9C05-1228DF1490F2}" type="presOf" srcId="{70165F03-B673-4367-909A-0E2B1B4D9468}" destId="{C3417470-0AF3-4777-A596-E6E51A1D1665}" srcOrd="0" destOrd="0" presId="urn:microsoft.com/office/officeart/2005/8/layout/vProcess5"/>
    <dgm:cxn modelId="{C14F450E-0DE3-41C8-A0C2-A079704BB8F1}" type="presOf" srcId="{71A72228-7EBA-4B24-B705-A573B83D701C}" destId="{E5332305-230D-4E95-9DD1-E46790FED93F}" srcOrd="1" destOrd="0" presId="urn:microsoft.com/office/officeart/2005/8/layout/vProcess5"/>
    <dgm:cxn modelId="{4720AFAA-12EA-43C7-8E4D-0AE713B25E23}" type="presOf" srcId="{FA3A5160-D694-4B38-85A6-513EBCE7CE0E}" destId="{E0B63DD4-6842-495E-991C-C1C28FA4A28F}" srcOrd="1" destOrd="0" presId="urn:microsoft.com/office/officeart/2005/8/layout/vProcess5"/>
    <dgm:cxn modelId="{9E2AD75A-F101-4C7D-A518-C54FF1466FB9}" srcId="{39BB153C-FE87-4B9F-BC39-2023EF528B05}" destId="{FA3A5160-D694-4B38-85A6-513EBCE7CE0E}" srcOrd="2" destOrd="0" parTransId="{E70812B2-68C0-4B78-9028-4B2E5B01C524}" sibTransId="{BECB2426-704D-45B4-8136-13F7150BBC43}"/>
    <dgm:cxn modelId="{7E05BD49-88D7-41CF-A5D9-26653A3AEC59}" type="presOf" srcId="{E073C155-8703-4B34-BAF9-E48ADDB6B51D}" destId="{93BEE8BF-B763-48B9-B728-082373516110}" srcOrd="0" destOrd="0" presId="urn:microsoft.com/office/officeart/2005/8/layout/vProcess5"/>
    <dgm:cxn modelId="{1EF5B608-5397-4904-893D-200473572B33}" type="presOf" srcId="{E073C155-8703-4B34-BAF9-E48ADDB6B51D}" destId="{D1620A8E-207F-4CCE-8D21-51F5DAFA3768}" srcOrd="1" destOrd="0" presId="urn:microsoft.com/office/officeart/2005/8/layout/vProcess5"/>
    <dgm:cxn modelId="{8EFC81A9-EA4F-4675-887D-B65C858D9096}" type="presOf" srcId="{A6C4EE33-7F55-4D77-9A06-F2B3185563AC}" destId="{783C86A2-2FF9-4868-A3D3-435B5BC833DE}" srcOrd="0" destOrd="0" presId="urn:microsoft.com/office/officeart/2005/8/layout/vProcess5"/>
    <dgm:cxn modelId="{D19BE25A-3C5C-4A15-AE9B-F3D613C3561C}" type="presParOf" srcId="{2C3B9169-2234-4410-B0E6-18235FA85B13}" destId="{8B29D3A9-4328-4185-8BD7-3ED446910113}" srcOrd="0" destOrd="0" presId="urn:microsoft.com/office/officeart/2005/8/layout/vProcess5"/>
    <dgm:cxn modelId="{1A25EB93-E737-458A-AC0E-2310E3B5ED54}" type="presParOf" srcId="{2C3B9169-2234-4410-B0E6-18235FA85B13}" destId="{EF3126BB-6AA4-42F7-A281-0B1D6327FDBE}" srcOrd="1" destOrd="0" presId="urn:microsoft.com/office/officeart/2005/8/layout/vProcess5"/>
    <dgm:cxn modelId="{BB8918EA-9CC4-4798-AABE-A1BD2ABFE321}" type="presParOf" srcId="{2C3B9169-2234-4410-B0E6-18235FA85B13}" destId="{93BEE8BF-B763-48B9-B728-082373516110}" srcOrd="2" destOrd="0" presId="urn:microsoft.com/office/officeart/2005/8/layout/vProcess5"/>
    <dgm:cxn modelId="{236AC7EF-A92F-471F-9FE2-F1AB15EE93B9}" type="presParOf" srcId="{2C3B9169-2234-4410-B0E6-18235FA85B13}" destId="{0C63A3A8-7853-4839-96A7-0330155CDA32}" srcOrd="3" destOrd="0" presId="urn:microsoft.com/office/officeart/2005/8/layout/vProcess5"/>
    <dgm:cxn modelId="{BF00D3F2-A70D-4B7E-973D-DF1E1DB8CB44}" type="presParOf" srcId="{2C3B9169-2234-4410-B0E6-18235FA85B13}" destId="{C3417470-0AF3-4777-A596-E6E51A1D1665}" srcOrd="4" destOrd="0" presId="urn:microsoft.com/office/officeart/2005/8/layout/vProcess5"/>
    <dgm:cxn modelId="{74DD438F-B8B5-42B8-9074-6DB00F8B2BFE}" type="presParOf" srcId="{2C3B9169-2234-4410-B0E6-18235FA85B13}" destId="{783C86A2-2FF9-4868-A3D3-435B5BC833DE}" srcOrd="5" destOrd="0" presId="urn:microsoft.com/office/officeart/2005/8/layout/vProcess5"/>
    <dgm:cxn modelId="{E0786015-5CD4-4C45-8CCF-163E3B68BE82}" type="presParOf" srcId="{2C3B9169-2234-4410-B0E6-18235FA85B13}" destId="{E5332305-230D-4E95-9DD1-E46790FED93F}" srcOrd="6" destOrd="0" presId="urn:microsoft.com/office/officeart/2005/8/layout/vProcess5"/>
    <dgm:cxn modelId="{CC03F23F-EFFD-45DD-8849-6281E610B42D}" type="presParOf" srcId="{2C3B9169-2234-4410-B0E6-18235FA85B13}" destId="{D1620A8E-207F-4CCE-8D21-51F5DAFA3768}" srcOrd="7" destOrd="0" presId="urn:microsoft.com/office/officeart/2005/8/layout/vProcess5"/>
    <dgm:cxn modelId="{50F3364B-DD6B-4383-A78D-F37E5D439391}" type="presParOf" srcId="{2C3B9169-2234-4410-B0E6-18235FA85B13}" destId="{E0B63DD4-6842-495E-991C-C1C28FA4A28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A0844-400E-4383-ACD4-CACECF274D8B}">
      <dsp:nvSpPr>
        <dsp:cNvPr id="0" name=""/>
        <dsp:cNvSpPr/>
      </dsp:nvSpPr>
      <dsp:spPr>
        <a:xfrm>
          <a:off x="2570906" y="2017925"/>
          <a:ext cx="3213628" cy="32136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3556000">
            <a:lnSpc>
              <a:spcPts val="10560"/>
            </a:lnSpc>
            <a:spcBef>
              <a:spcPct val="0"/>
            </a:spcBef>
            <a:spcAft>
              <a:spcPts val="0"/>
            </a:spcAft>
          </a:pPr>
          <a:r>
            <a:rPr lang="zh-TW" altLang="en-US" sz="8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看見汙染</a:t>
          </a:r>
          <a:endParaRPr lang="zh-TW" altLang="en-US" sz="8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041531" y="2488550"/>
        <a:ext cx="2272378" cy="2272378"/>
      </dsp:txXfrm>
    </dsp:sp>
    <dsp:sp modelId="{1D185C6B-DB1B-414A-8429-ED48FAE2D780}">
      <dsp:nvSpPr>
        <dsp:cNvPr id="0" name=""/>
        <dsp:cNvSpPr/>
      </dsp:nvSpPr>
      <dsp:spPr>
        <a:xfrm rot="11700000">
          <a:off x="1047109" y="2667930"/>
          <a:ext cx="1519031" cy="64295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8EFFB-BAAA-440A-87C8-FD0FCC3DD3DE}">
      <dsp:nvSpPr>
        <dsp:cNvPr id="0" name=""/>
        <dsp:cNvSpPr/>
      </dsp:nvSpPr>
      <dsp:spPr>
        <a:xfrm>
          <a:off x="1403" y="1935561"/>
          <a:ext cx="2143170" cy="1714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ts val="4000"/>
            </a:lnSpc>
            <a:spcBef>
              <a:spcPct val="0"/>
            </a:spcBef>
            <a:spcAft>
              <a:spcPts val="0"/>
            </a:spcAft>
          </a:pP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全台登記</a:t>
          </a:r>
          <a:r>
            <a:rPr lang="en-US" altLang="zh-TW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工廠名錄</a:t>
          </a:r>
          <a:endParaRPr lang="zh-TW" altLang="en-US" sz="3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1620" y="1985778"/>
        <a:ext cx="2042736" cy="1614102"/>
      </dsp:txXfrm>
    </dsp:sp>
    <dsp:sp modelId="{62E125F5-5422-4C50-A4C0-4DFEB23227BD}">
      <dsp:nvSpPr>
        <dsp:cNvPr id="0" name=""/>
        <dsp:cNvSpPr/>
      </dsp:nvSpPr>
      <dsp:spPr>
        <a:xfrm rot="14700000">
          <a:off x="2380787" y="1078514"/>
          <a:ext cx="1519031" cy="6429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F12A0-E9D8-4D3A-BA78-945C0D9F4F43}">
      <dsp:nvSpPr>
        <dsp:cNvPr id="0" name=""/>
        <dsp:cNvSpPr/>
      </dsp:nvSpPr>
      <dsp:spPr>
        <a:xfrm>
          <a:off x="1747732" y="-145633"/>
          <a:ext cx="2143170" cy="1714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ts val="4000"/>
            </a:lnSpc>
            <a:spcBef>
              <a:spcPct val="0"/>
            </a:spcBef>
            <a:spcAft>
              <a:spcPts val="0"/>
            </a:spcAft>
          </a:pPr>
          <a:r>
            <a:rPr lang="zh-TW" altLang="en-US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高雄市</a:t>
          </a:r>
          <a:r>
            <a:rPr lang="en-US" altLang="zh-TW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加氣站</a:t>
          </a:r>
          <a:endParaRPr lang="zh-TW" altLang="en-US" sz="4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797949" y="-95416"/>
        <a:ext cx="2042736" cy="1614102"/>
      </dsp:txXfrm>
    </dsp:sp>
    <dsp:sp modelId="{D3A7E92C-A91D-4F8F-A837-C6002B4141A7}">
      <dsp:nvSpPr>
        <dsp:cNvPr id="0" name=""/>
        <dsp:cNvSpPr/>
      </dsp:nvSpPr>
      <dsp:spPr>
        <a:xfrm rot="17700000">
          <a:off x="4455622" y="1078514"/>
          <a:ext cx="1519031" cy="64295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47E62-066F-42F1-9ABC-C728FDE8011C}">
      <dsp:nvSpPr>
        <dsp:cNvPr id="0" name=""/>
        <dsp:cNvSpPr/>
      </dsp:nvSpPr>
      <dsp:spPr>
        <a:xfrm>
          <a:off x="4464538" y="-145633"/>
          <a:ext cx="2143170" cy="1714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ts val="4000"/>
            </a:lnSpc>
            <a:spcBef>
              <a:spcPct val="0"/>
            </a:spcBef>
            <a:spcAft>
              <a:spcPts val="0"/>
            </a:spcAft>
          </a:pPr>
          <a:r>
            <a:rPr lang="zh-TW" altLang="en-US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高雄市</a:t>
          </a:r>
          <a:r>
            <a:rPr lang="en-US" altLang="zh-TW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4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加油站</a:t>
          </a:r>
          <a:endParaRPr lang="zh-TW" altLang="en-US" sz="4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514755" y="-95416"/>
        <a:ext cx="2042736" cy="1614102"/>
      </dsp:txXfrm>
    </dsp:sp>
    <dsp:sp modelId="{6ACF792E-2773-4943-B5A1-E9F30E29E36C}">
      <dsp:nvSpPr>
        <dsp:cNvPr id="0" name=""/>
        <dsp:cNvSpPr/>
      </dsp:nvSpPr>
      <dsp:spPr>
        <a:xfrm rot="20700000">
          <a:off x="5789301" y="2667930"/>
          <a:ext cx="1519031" cy="64295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B9438-17A3-4525-B12D-07364326192F}">
      <dsp:nvSpPr>
        <dsp:cNvPr id="0" name=""/>
        <dsp:cNvSpPr/>
      </dsp:nvSpPr>
      <dsp:spPr>
        <a:xfrm>
          <a:off x="6210867" y="1935561"/>
          <a:ext cx="2143170" cy="1714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ts val="4000"/>
            </a:lnSpc>
            <a:spcBef>
              <a:spcPct val="0"/>
            </a:spcBef>
            <a:spcAft>
              <a:spcPts val="0"/>
            </a:spcAft>
          </a:pP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高雄市</a:t>
          </a:r>
          <a:r>
            <a:rPr lang="en-US" altLang="zh-TW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家畜禽</a:t>
          </a:r>
          <a:r>
            <a:rPr lang="en-US" altLang="zh-TW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/>
          </a:r>
          <a:br>
            <a:rPr lang="en-US" altLang="zh-TW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屠宰場</a:t>
          </a:r>
          <a:endParaRPr lang="zh-TW" altLang="en-US" sz="3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61084" y="1985778"/>
        <a:ext cx="2042736" cy="1614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1B9AD-B10D-453F-A56D-CF6278DD076C}">
      <dsp:nvSpPr>
        <dsp:cNvPr id="0" name=""/>
        <dsp:cNvSpPr/>
      </dsp:nvSpPr>
      <dsp:spPr>
        <a:xfrm rot="5400000">
          <a:off x="1365763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4AA66-92E5-49A1-9A83-CE24AEB91BE7}">
      <dsp:nvSpPr>
        <dsp:cNvPr id="0" name=""/>
        <dsp:cNvSpPr/>
      </dsp:nvSpPr>
      <dsp:spPr>
        <a:xfrm>
          <a:off x="1090192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HDFS</a:t>
          </a:r>
          <a:endParaRPr lang="zh-TW" altLang="en-US" sz="3400" b="1" kern="1200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sp:txBody>
      <dsp:txXfrm>
        <a:off x="1150033" y="91201"/>
        <a:ext cx="1631284" cy="1105937"/>
      </dsp:txXfrm>
    </dsp:sp>
    <dsp:sp modelId="{EC03F444-75C8-4EAF-9E55-02457C50B48F}">
      <dsp:nvSpPr>
        <dsp:cNvPr id="0" name=""/>
        <dsp:cNvSpPr/>
      </dsp:nvSpPr>
      <dsp:spPr>
        <a:xfrm>
          <a:off x="2940726" y="98894"/>
          <a:ext cx="2880002" cy="1089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5400" b="1" kern="1200" smtClean="0">
              <a:latin typeface="標楷體" panose="03000509000000000000" pitchFamily="65" charset="-120"/>
              <a:ea typeface="標楷體" panose="03000509000000000000" pitchFamily="65" charset="-120"/>
            </a:rPr>
            <a:t>儲存</a:t>
          </a:r>
          <a:endParaRPr lang="zh-TW" altLang="en-US" sz="54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940726" y="98894"/>
        <a:ext cx="2880002" cy="1089313"/>
      </dsp:txXfrm>
    </dsp:sp>
    <dsp:sp modelId="{D3D5E1BC-BC23-417E-A459-F205A90D8BC2}">
      <dsp:nvSpPr>
        <dsp:cNvPr id="0" name=""/>
        <dsp:cNvSpPr/>
      </dsp:nvSpPr>
      <dsp:spPr>
        <a:xfrm rot="5400000">
          <a:off x="3203065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8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C605A-6B50-4484-AABC-85600E50D0E8}">
      <dsp:nvSpPr>
        <dsp:cNvPr id="0" name=""/>
        <dsp:cNvSpPr/>
      </dsp:nvSpPr>
      <dsp:spPr>
        <a:xfrm>
          <a:off x="2927493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PIG</a:t>
          </a:r>
          <a:endParaRPr lang="zh-TW" altLang="en-US" sz="3600" b="1" kern="1200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sp:txBody>
      <dsp:txXfrm>
        <a:off x="2987334" y="1467976"/>
        <a:ext cx="1631284" cy="1105937"/>
      </dsp:txXfrm>
    </dsp:sp>
    <dsp:sp modelId="{3A669216-7341-432F-A3FE-798651B55F1D}">
      <dsp:nvSpPr>
        <dsp:cNvPr id="0" name=""/>
        <dsp:cNvSpPr/>
      </dsp:nvSpPr>
      <dsp:spPr>
        <a:xfrm>
          <a:off x="4778028" y="1475669"/>
          <a:ext cx="2880002" cy="1089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5400" b="1" kern="1200" smtClean="0">
              <a:latin typeface="標楷體" panose="03000509000000000000" pitchFamily="65" charset="-120"/>
              <a:ea typeface="標楷體" panose="03000509000000000000" pitchFamily="65" charset="-120"/>
            </a:rPr>
            <a:t>萃取</a:t>
          </a:r>
          <a:endParaRPr lang="zh-TW" altLang="en-US" sz="54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778028" y="1475669"/>
        <a:ext cx="2880002" cy="1089313"/>
      </dsp:txXfrm>
    </dsp:sp>
    <dsp:sp modelId="{342BAA01-9248-4B42-8094-1EA951439E74}">
      <dsp:nvSpPr>
        <dsp:cNvPr id="0" name=""/>
        <dsp:cNvSpPr/>
      </dsp:nvSpPr>
      <dsp:spPr>
        <a:xfrm rot="5400000">
          <a:off x="504036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5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7B1B2-282F-4F71-A26E-4D05FB185E4C}">
      <dsp:nvSpPr>
        <dsp:cNvPr id="0" name=""/>
        <dsp:cNvSpPr/>
      </dsp:nvSpPr>
      <dsp:spPr>
        <a:xfrm>
          <a:off x="4764795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Google</a:t>
          </a:r>
          <a:endParaRPr lang="zh-TW" altLang="en-US" sz="2800" b="1" kern="1200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sp:txBody>
      <dsp:txXfrm>
        <a:off x="4824636" y="2844752"/>
        <a:ext cx="1631284" cy="1105937"/>
      </dsp:txXfrm>
    </dsp:sp>
    <dsp:sp modelId="{C98640F1-8B41-44EC-A232-9C81DD1DFEFB}">
      <dsp:nvSpPr>
        <dsp:cNvPr id="0" name=""/>
        <dsp:cNvSpPr/>
      </dsp:nvSpPr>
      <dsp:spPr>
        <a:xfrm>
          <a:off x="6615329" y="2852445"/>
          <a:ext cx="2880002" cy="1089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5400" b="1" kern="1200" smtClean="0">
              <a:latin typeface="標楷體" panose="03000509000000000000" pitchFamily="65" charset="-120"/>
              <a:ea typeface="標楷體" panose="03000509000000000000" pitchFamily="65" charset="-120"/>
            </a:rPr>
            <a:t>定位</a:t>
          </a:r>
          <a:endParaRPr lang="zh-TW" altLang="en-US" sz="54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615329" y="2852445"/>
        <a:ext cx="2880002" cy="1089313"/>
      </dsp:txXfrm>
    </dsp:sp>
    <dsp:sp modelId="{A404E741-BA96-4A56-8A67-B4B0593BD665}">
      <dsp:nvSpPr>
        <dsp:cNvPr id="0" name=""/>
        <dsp:cNvSpPr/>
      </dsp:nvSpPr>
      <dsp:spPr>
        <a:xfrm>
          <a:off x="6602096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Web</a:t>
          </a:r>
          <a:endParaRPr lang="zh-TW" altLang="en-US" sz="3600" b="1" kern="1200" dirty="0">
            <a:latin typeface="Verdana" panose="020B0604030504040204" pitchFamily="34" charset="0"/>
            <a:ea typeface="標楷體" panose="03000509000000000000" pitchFamily="65" charset="-120"/>
            <a:cs typeface="Verdana" panose="020B0604030504040204" pitchFamily="34" charset="0"/>
          </a:endParaRPr>
        </a:p>
      </dsp:txBody>
      <dsp:txXfrm>
        <a:off x="6661937" y="4221527"/>
        <a:ext cx="1631284" cy="1105937"/>
      </dsp:txXfrm>
    </dsp:sp>
    <dsp:sp modelId="{E974F99C-9483-4385-97DB-C19143C54F1E}">
      <dsp:nvSpPr>
        <dsp:cNvPr id="0" name=""/>
        <dsp:cNvSpPr/>
      </dsp:nvSpPr>
      <dsp:spPr>
        <a:xfrm>
          <a:off x="8454808" y="4229221"/>
          <a:ext cx="2880002" cy="1089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5400" b="1" kern="1200" smtClean="0">
              <a:latin typeface="標楷體" panose="03000509000000000000" pitchFamily="65" charset="-120"/>
              <a:ea typeface="標楷體" panose="03000509000000000000" pitchFamily="65" charset="-120"/>
            </a:rPr>
            <a:t>整合</a:t>
          </a:r>
          <a:endParaRPr lang="zh-TW" altLang="en-US" sz="54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454808" y="4229221"/>
        <a:ext cx="2880002" cy="1089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126BB-6AA4-42F7-A281-0B1D6327FDBE}">
      <dsp:nvSpPr>
        <dsp:cNvPr id="0" name=""/>
        <dsp:cNvSpPr/>
      </dsp:nvSpPr>
      <dsp:spPr>
        <a:xfrm>
          <a:off x="0" y="0"/>
          <a:ext cx="8874000" cy="1512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b="1" i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所有地區汙染相關的即時資料</a:t>
          </a:r>
          <a:endParaRPr lang="zh-TW" altLang="en-US" sz="4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4285" y="44285"/>
        <a:ext cx="7242434" cy="1423430"/>
      </dsp:txXfrm>
    </dsp:sp>
    <dsp:sp modelId="{93BEE8BF-B763-48B9-B728-082373516110}">
      <dsp:nvSpPr>
        <dsp:cNvPr id="0" name=""/>
        <dsp:cNvSpPr/>
      </dsp:nvSpPr>
      <dsp:spPr>
        <a:xfrm>
          <a:off x="782999" y="1764000"/>
          <a:ext cx="8874000" cy="151200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b="1" i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汙染源裁罰記錄</a:t>
          </a:r>
          <a:endParaRPr lang="zh-TW" altLang="en-US" sz="44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27284" y="1808285"/>
        <a:ext cx="7019630" cy="1423430"/>
      </dsp:txXfrm>
    </dsp:sp>
    <dsp:sp modelId="{0C63A3A8-7853-4839-96A7-0330155CDA32}">
      <dsp:nvSpPr>
        <dsp:cNvPr id="0" name=""/>
        <dsp:cNvSpPr/>
      </dsp:nvSpPr>
      <dsp:spPr>
        <a:xfrm>
          <a:off x="1565999" y="3528000"/>
          <a:ext cx="8874000" cy="151200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排放廢氣物</a:t>
          </a:r>
          <a:endParaRPr lang="zh-TW" altLang="en-US" sz="44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10284" y="3572285"/>
        <a:ext cx="7019630" cy="1423430"/>
      </dsp:txXfrm>
    </dsp:sp>
    <dsp:sp modelId="{C3417470-0AF3-4777-A596-E6E51A1D1665}">
      <dsp:nvSpPr>
        <dsp:cNvPr id="0" name=""/>
        <dsp:cNvSpPr/>
      </dsp:nvSpPr>
      <dsp:spPr>
        <a:xfrm>
          <a:off x="7891200" y="1146600"/>
          <a:ext cx="982800" cy="982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b="1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112330" y="1146600"/>
        <a:ext cx="540540" cy="739557"/>
      </dsp:txXfrm>
    </dsp:sp>
    <dsp:sp modelId="{783C86A2-2FF9-4868-A3D3-435B5BC833DE}">
      <dsp:nvSpPr>
        <dsp:cNvPr id="0" name=""/>
        <dsp:cNvSpPr/>
      </dsp:nvSpPr>
      <dsp:spPr>
        <a:xfrm>
          <a:off x="8674200" y="2900520"/>
          <a:ext cx="982800" cy="982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b="1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895330" y="2900520"/>
        <a:ext cx="540540" cy="739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6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69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8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2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65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6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64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5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919D-BECB-45BB-87C4-FFAE0F02D3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DF47-572E-4CA0-9E3E-2D56F31147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5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98"/>
          <a:stretch/>
        </p:blipFill>
        <p:spPr>
          <a:xfrm>
            <a:off x="0" y="-34504"/>
            <a:ext cx="12192000" cy="473590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68724" y="1243786"/>
            <a:ext cx="9454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看見</a:t>
            </a:r>
            <a:r>
              <a:rPr lang="zh-TW" altLang="en-US" sz="1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汙染</a:t>
            </a:r>
            <a:endParaRPr lang="en-US" altLang="zh-TW" sz="18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5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汙染就在你身邊</a:t>
            </a:r>
            <a:r>
              <a:rPr lang="en-US" altLang="zh-TW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endParaRPr lang="zh-TW" alt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11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220853"/>
              </p:ext>
            </p:extLst>
          </p:nvPr>
        </p:nvGraphicFramePr>
        <p:xfrm>
          <a:off x="876000" y="1547979"/>
          <a:ext cx="1044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96000" y="99153"/>
            <a:ext cx="9000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未來方</a:t>
            </a:r>
            <a:r>
              <a:rPr lang="zh-TW" altLang="en-US" sz="5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</a:p>
        </p:txBody>
      </p:sp>
    </p:spTree>
    <p:extLst>
      <p:ext uri="{BB962C8B-B14F-4D97-AF65-F5344CB8AC3E}">
        <p14:creationId xmlns:p14="http://schemas.microsoft.com/office/powerpoint/2010/main" val="1231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utoShape 2" descr="http://www.akuziti.com/cache/15000887077957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35469" y="2613392"/>
            <a:ext cx="5321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5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比賽\PPT圖\好\d13187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488220"/>
            <a:ext cx="10440000" cy="588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比賽\PPT圖\好\593224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488220"/>
            <a:ext cx="10440000" cy="58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比賽\PPT圖\好\8c30a0a8-5c0d-4025-b7cf-39ae647f53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488740"/>
            <a:ext cx="10596880" cy="588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比賽\PPT圖\好\4a05b065d24a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40" y="488220"/>
            <a:ext cx="10649586" cy="58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155167" y="161943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拒當下一個小林村 台東居民反採礦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1663" y="213097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崇蘭圳淤積 污水惡臭熏人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984571" y="812017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清水底渣案市府祭重罰 業者啟動清運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1663" y="30007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偷倒廢土東勢警巡邏查獲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4277" y="5187798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4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工業污染「佔一半</a:t>
            </a:r>
            <a:r>
              <a:rPr lang="zh-TW" altLang="zh-TW" sz="2400" b="1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」高雄</a:t>
            </a:r>
            <a:r>
              <a:rPr lang="en-US" altLang="zh-TW" sz="24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PM2.5</a:t>
            </a:r>
            <a:r>
              <a:rPr lang="zh-TW" altLang="zh-TW" sz="24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全台最嚴重</a:t>
            </a:r>
            <a:endParaRPr lang="zh-TW" altLang="en-US" sz="2400" b="1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7079" y="116247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高雄大林蒲中油排放不明氣體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92126" y="249174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環境犯罪太便宜！ 環團籲追繳「回覆經費」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047182" y="3485966"/>
            <a:ext cx="45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污染廠商竟追討睦鄰經費 枋寮居民抗議啦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01983" y="5190176"/>
            <a:ext cx="45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和桐化學漏油污染後勁溪 將漏夜清除油污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7255" y="4754118"/>
            <a:ext cx="50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屏崁仔頂大排染紅 禍首竟是抗凝血劑地下藥廠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39995" y="5676652"/>
            <a:ext cx="5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北、中部嘉義、金門等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縣市 空氣品質「不良紅」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94854" y="2676413"/>
            <a:ext cx="13147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汙</a:t>
            </a:r>
            <a:endParaRPr lang="zh-TW" altLang="en-US" sz="88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77342" y="3310452"/>
            <a:ext cx="13147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染</a:t>
            </a:r>
            <a:endParaRPr lang="zh-TW" altLang="en-US" sz="88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10142" y="1710084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金城湖賞鳥保護區 捕撈、污染</a:t>
            </a: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入侵</a:t>
            </a:r>
            <a:endParaRPr lang="zh-TW" altLang="en-US" sz="2400" b="1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41994" y="3909024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恆春滯洪池遭染「紫」？ 環局追元兇</a:t>
            </a:r>
            <a:endParaRPr lang="zh-TW" altLang="en-US" sz="2400" b="1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7027" y="406659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無良業者賺黑心錢！還偷排廢油汙染環境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620653" y="2492642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花蓮溪變色 疑華紙水污染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917165" y="2876852"/>
            <a:ext cx="618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前鎮河驚傳變色 民生污水「消化不良」惹禍</a:t>
            </a:r>
            <a:endParaRPr lang="zh-TW" altLang="en-US" sz="2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31641" y="4642841"/>
            <a:ext cx="67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今年首波空污紅害 中市鑄造廠違反排廢氣挨罰</a:t>
            </a:r>
            <a:endParaRPr lang="zh-TW" altLang="en-US" sz="2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867" y="207983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老農種田養憨兒 遭污染求償無門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314860" y="3357461"/>
            <a:ext cx="33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不良空氣恐持續至週六</a:t>
            </a:r>
            <a:endParaRPr lang="zh-TW" altLang="en-US" sz="2400" b="1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84598" y="123178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兵工廠將搬 新鄰居憂污染</a:t>
            </a:r>
          </a:p>
        </p:txBody>
      </p:sp>
    </p:spTree>
    <p:extLst>
      <p:ext uri="{BB962C8B-B14F-4D97-AF65-F5344CB8AC3E}">
        <p14:creationId xmlns:p14="http://schemas.microsoft.com/office/powerpoint/2010/main" val="24839208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比賽\PPT圖\15101710575689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86" y="342876"/>
            <a:ext cx="316684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比賽\PPT圖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3" y="681310"/>
            <a:ext cx="3312216" cy="22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比賽\PPT圖\15869089642_2a44819006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6" y="3114892"/>
            <a:ext cx="5084267" cy="33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比賽\PPT圖\0DOZAH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68" y="4005523"/>
            <a:ext cx="348372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比賽\PPT圖\1510171057568906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86" y="342876"/>
            <a:ext cx="316684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比賽\PPT圖\images (1)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3" y="681310"/>
            <a:ext cx="3312216" cy="22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比賽\PPT圖\15869089642_2a44819006_b.jp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6" y="3114892"/>
            <a:ext cx="5084267" cy="33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比賽\PPT圖\0DOZAH00.jp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68" y="4005523"/>
            <a:ext cx="348372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比賽\PPT圖\726c5cbd6b70987b8e7ccd0ec25f46e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33" y="606964"/>
            <a:ext cx="4176464" cy="215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:\比賽\PPT圖\images (6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22" y="4500429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比賽\PPT圖\picture-0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30" y="3220093"/>
            <a:ext cx="3402643" cy="25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比賽\PPT圖\images (7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67" y="1397075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比賽\PPT圖\726c5cbd6b70987b8e7ccd0ec25f46e4.jp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33" y="606964"/>
            <a:ext cx="4176464" cy="215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:\比賽\PPT圖\images (6).jp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22" y="4500429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D:\比賽\PPT圖\picture-09.jpg"/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30" y="3220093"/>
            <a:ext cx="3402643" cy="25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比賽\PPT圖\images (7).jpg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67" y="1397075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:\比賽\PPT圖\images (5)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25" y="117845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比賽\PPT圖\images (4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06" y="3374276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D:\比賽\PPT圖\1041002新聞相片-犯罪集團於新竹縣棄置事業廢棄物現場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51" y="3217084"/>
            <a:ext cx="3011408" cy="22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3" y="1552623"/>
            <a:ext cx="8595252" cy="484100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96000" y="99153"/>
            <a:ext cx="9000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大數</a:t>
            </a:r>
            <a:r>
              <a:rPr lang="zh-TW" altLang="en-US" sz="5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據</a:t>
            </a:r>
            <a:r>
              <a:rPr lang="zh-TW" altLang="en-US" sz="5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雲端貨櫃平台</a:t>
            </a:r>
            <a:endParaRPr lang="zh-TW" altLang="en-US" sz="5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318675533"/>
              </p:ext>
            </p:extLst>
          </p:nvPr>
        </p:nvGraphicFramePr>
        <p:xfrm>
          <a:off x="1880558" y="1353435"/>
          <a:ext cx="8355442" cy="508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96000" y="99153"/>
            <a:ext cx="9000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Data </a:t>
            </a:r>
            <a:r>
              <a:rPr lang="zh-TW" altLang="en-US" sz="5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zh-TW" altLang="en-US" sz="5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93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706813716"/>
              </p:ext>
            </p:extLst>
          </p:nvPr>
        </p:nvGraphicFramePr>
        <p:xfrm>
          <a:off x="336000" y="1300439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96000" y="99153"/>
            <a:ext cx="9000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5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5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8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596000" y="99153"/>
            <a:ext cx="9000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 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Verdana" panose="020B0604030504040204" pitchFamily="34" charset="0"/>
              </a:rPr>
              <a:t>網址</a:t>
            </a:r>
            <a:r>
              <a:rPr lang="zh-TW" altLang="en-US" sz="48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itchFamily="34" charset="-120"/>
                <a:cs typeface="Verdana" panose="020B0604030504040204" pitchFamily="34" charset="0"/>
              </a:rPr>
              <a:t> </a:t>
            </a:r>
            <a:r>
              <a:rPr lang="en-US" altLang="zh-TW" sz="48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pitw.ddns.net</a:t>
            </a:r>
            <a:endParaRPr lang="zh-TW" altLang="en-US" sz="4800" b="1" dirty="0">
              <a:solidFill>
                <a:srgbClr val="0070C0"/>
              </a:solidFill>
              <a:latin typeface="Verdana" panose="020B0604030504040204" pitchFamily="34" charset="0"/>
              <a:ea typeface="微軟正黑體" pitchFamily="34" charset="-120"/>
              <a:cs typeface="Verdana" panose="020B060403050404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166004" y="1506764"/>
            <a:ext cx="7249640" cy="5040000"/>
            <a:chOff x="1166004" y="1506764"/>
            <a:chExt cx="7249640" cy="5040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l="19266"/>
            <a:stretch/>
          </p:blipFill>
          <p:spPr>
            <a:xfrm>
              <a:off x="1166004" y="1506764"/>
              <a:ext cx="7249640" cy="504000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513" y="2128603"/>
              <a:ext cx="1960944" cy="2618506"/>
            </a:xfrm>
            <a:prstGeom prst="rect">
              <a:avLst/>
            </a:prstGeom>
          </p:spPr>
        </p:pic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192" y="1212766"/>
            <a:ext cx="4954804" cy="533399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3" name="直線接點 12"/>
          <p:cNvCxnSpPr/>
          <p:nvPr/>
        </p:nvCxnSpPr>
        <p:spPr>
          <a:xfrm flipV="1">
            <a:off x="3676457" y="1212766"/>
            <a:ext cx="2394734" cy="915837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676457" y="4747109"/>
            <a:ext cx="2394734" cy="1799655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0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96000" y="99153"/>
            <a:ext cx="9000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 </a:t>
            </a:r>
            <a:r>
              <a:rPr lang="zh-TW" altLang="en-US" sz="4800" b="1" dirty="0">
                <a:solidFill>
                  <a:srgbClr val="0070C0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網址</a:t>
            </a:r>
            <a:r>
              <a:rPr lang="zh-TW" altLang="en-US" sz="4800" b="1" dirty="0">
                <a:solidFill>
                  <a:srgbClr val="0070C0"/>
                </a:solidFill>
                <a:latin typeface="Verdana" panose="020B0604030504040204" pitchFamily="34" charset="0"/>
                <a:ea typeface="微軟正黑體" pitchFamily="34" charset="-120"/>
                <a:cs typeface="Verdana" panose="020B0604030504040204" pitchFamily="34" charset="0"/>
              </a:rPr>
              <a:t> </a:t>
            </a:r>
            <a:r>
              <a:rPr lang="en-US" altLang="zh-TW" sz="4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pitw.ddns.net</a:t>
            </a:r>
            <a:endParaRPr lang="zh-TW" altLang="en-US" sz="4800" b="1" dirty="0">
              <a:solidFill>
                <a:srgbClr val="0070C0"/>
              </a:solidFill>
              <a:latin typeface="Verdana" panose="020B0604030504040204" pitchFamily="34" charset="0"/>
              <a:ea typeface="微軟正黑體" pitchFamily="34" charset="-120"/>
              <a:cs typeface="Verdana" panose="020B060403050404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90" y="1239510"/>
            <a:ext cx="897262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274</Words>
  <Application>Microsoft Office PowerPoint</Application>
  <PresentationFormat>自訂</PresentationFormat>
  <Paragraphs>48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大數據雲端貨櫃平台</vt:lpstr>
      <vt:lpstr>Open Data 資料來源</vt:lpstr>
      <vt:lpstr>資料流程</vt:lpstr>
      <vt:lpstr>Demo 網址 pitw.ddns.net</vt:lpstr>
      <vt:lpstr>Demo 網址 pitw.ddns.net</vt:lpstr>
      <vt:lpstr>未來方向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Flys</dc:creator>
  <cp:lastModifiedBy>USER</cp:lastModifiedBy>
  <cp:revision>52</cp:revision>
  <dcterms:created xsi:type="dcterms:W3CDTF">2017-07-13T16:20:15Z</dcterms:created>
  <dcterms:modified xsi:type="dcterms:W3CDTF">2017-07-16T01:59:34Z</dcterms:modified>
</cp:coreProperties>
</file>