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F99A8-03E9-494D-A562-1210933DD055}" type="datetimeFigureOut">
              <a:rPr lang="en-AU" smtClean="0"/>
              <a:t>6/03/2014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078E9-7C3B-42AE-A8B8-0A6EBE4D1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284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2FF797-F83E-44A7-8E64-7016320278E5}" type="datetimeFigureOut">
              <a:rPr lang="en-AU" smtClean="0"/>
              <a:pPr/>
              <a:t>6/03/2014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417B6E4-AD52-4E34-912B-913D22C48F4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01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CB7ACB7-C9C9-445B-81A9-3F68A45D2F60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BB380E-591C-489F-84CE-CB8A18D4342D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B835E31F-D5DC-4867-91C9-2608D4C24067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9FFE2-0979-44EA-A309-9E4C0BDDF7E9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300538"/>
            <a:ext cx="7693025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FAF57-4126-4E27-BFEC-F3192268ADA1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46E58B-18A9-4A8F-81D8-97E33DCEFBDD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16968-799D-481C-A4B7-E5EFC2AD967F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1E3B4-D627-41BC-ABD1-81254625C570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A0F47B-FC2E-4FA5-A9E8-A500FEC8AACD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395DA-954C-4A2D-AB3B-9C6470A87CDE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F47A1-FA48-4A7D-9D09-87F485180272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7685A8-0763-483F-9D60-45D36BB41408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51B1C2-C5B4-41D6-B70F-3CE821178E52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170EC3A2-4300-4D89-B8CF-9AAF27EE5629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fld id="{565B27C5-05DD-4A12-8ABE-3268E232C77F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fld id="{1D95334E-0AA0-4B77-8173-1EAD730DA3B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STAT2008/STAT6038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Deriving the Least Squares equations for SLR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334E-0AA0-4B77-8173-1EAD730DA3B1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ddin_tmp.png"/>
          <p:cNvPicPr>
            <a:picLocks noGrp="1" noChangeAspect="1"/>
          </p:cNvPicPr>
          <p:nvPr>
            <p:ph sz="quarter" idx="4294967295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23728" y="404664"/>
            <a:ext cx="5117008" cy="573968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334E-0AA0-4B77-8173-1EAD730DA3B1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07704" y="476672"/>
            <a:ext cx="5257433" cy="56954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334E-0AA0-4B77-8173-1EAD730DA3B1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67744" y="315907"/>
            <a:ext cx="4843912" cy="60380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334E-0AA0-4B77-8173-1EAD730DA3B1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95736" y="188640"/>
            <a:ext cx="5094243" cy="62511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334E-0AA0-4B77-8173-1EAD730DA3B1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helvet}&#10;\renewcommand{\familydefault}{\sfdefault}&#10;\begin{document}&#10;\noindent First, we need to remember some simple facts:&#10;$$\overline X={1\over n}\sum_{i=1}^n X_i,$$ so that $$\sum_{i=1}^n(X_i-\overline{X})=0.$$ Similarly,&#10;$$\overline Y={1\over n}\sum_{i=1}^n Y_i,$$ so that $$\sum_{i=1}^n(Y_i-\overline{Y})=0.$$ Also, $$\sum_{i=1}^n 1 = n.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helvet}&#10;\renewcommand{\familydefault}{\sfdefault}&#10;\begin{document}&#10;\noindent Now, begin with the first of the equations to solve:&#10;$$0 =\sum_{i=1}^n(Y_i-\hat\beta_0-\hat\beta_1X_i)$$\\&#10;&#10;$$\Rightarrow 0 =\sum_{i=1}^n Y_i-\hat\beta_0\sum_{i=1}^n 1 -\hat\beta_1\sum_{i=1}^n X_{i}$$\\&#10;&#10;$$\Rightarrow 0 =n\overline Y-n\hat\beta_0-n\hat\beta_1{\overline X}$$\\&#10;&#10;$$\Rightarrow 0 =\overline Y-\hat\beta_0-\hat\beta_1{\overline X}$$\\&#10;&#10;$$\Rightarrow\hat\beta_0 =\overline Y-\hat\beta_1\overline X.$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helvet}&#10;\renewcommand{\familydefault}{\sfdefault}&#10;\begin{document}&#10;&#10;\noindent Now, moving to the second equation:&#10;$$0 =\sum_{i=1}^nX_i(Y_i-\hat\beta_0-\hat\beta_1X_i)$$\\&#10;&#10;$$\Rightarrow 0 =\sum_{i=1}^n X_i(Y_i-\{\overline Y-\hat\beta_1\overline X\}-\hat\beta_1X_i)$$\\&#10;&#10;$$\Rightarrow 0 =\sum_{i=1}^n X_i((Y_i-\overline Y)-\hat\beta_1(X_i-\overline X))$$\\&#10;&#10;$$\Rightarrow 0 =\sum_{i=1}^nX_i(Y_i-\overline Y)-\hat\beta_1\sum_{i=1}^nX_i(X_i-\overline X)$$\\&#10;&#10;$$\Rightarrow\hat\beta_1 ={\displaystyle{\sum_{i=1}^nX_i(Y_i-\overline Y)}\over \displaystyle{\sum_{i=1}^nX_i(X_i-\overline X)}}$$\\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helvet}&#10;\renewcommand{\familydefault}{\sfdefault}&#10;\begin{document}&#10;there seems to be some things missing until you realise that $$\sum_{i=1}^n \overline X(Y_i-\overline Y)=\overline X\sum_{i=1}^n(Y_i-\overline Y)=0$$ and $$\sum_{i=1}^n \overline X(X_i-\overline X)=\overline X\sum_{i=1}^n(X_i-\overline X)=0,$$ so subtracting the former from the numerator in the expression for $\hat\beta_1$ and the latter from the denominator causes no change (since we are just subtracting zero from each of the numerator and denominator). Hence,&#10;$$\hat\beta_1 ={\displaystyle{\sum_{i=1}^nX_i(Y_i-\overline Y)}\over \displaystyle{\sum_{i=1}^nX_i(X_i-\overline X)}}$$\\&#10;$$ ={\displaystyle{\sum_{i=1}^nX_i(Y_i-\overline Y)-\displaystyle\sum_{i=1}^n\overline X(Y_i-\overline Y)}\over {\displaystyle\sum_{i=1}^nX_i(X_i-\overline X)-\displaystyle\sum_{i=1}^n\overline X(X_i-\overline X)}}$$\\&#10;$$ ={{\displaystyle\sum_{i=1}^n(X_i-\overline X)(Y_i-\overline Y)}\over {\displaystyle\sum_{i=1}^n(X_i-\overline X)^2}}$$\\&#10; $$={{S_{xy}}\over {S_{xx}}}.$$\\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2">
      <a:dk1>
        <a:sysClr val="windowText" lastClr="000000"/>
      </a:dk1>
      <a:lt1>
        <a:sysClr val="window" lastClr="FFFFFF"/>
      </a:lt1>
      <a:dk2>
        <a:srgbClr val="17365D"/>
      </a:dk2>
      <a:lt2>
        <a:srgbClr val="EEECE1"/>
      </a:lt2>
      <a:accent1>
        <a:srgbClr val="4F81BD"/>
      </a:accent1>
      <a:accent2>
        <a:srgbClr val="205867"/>
      </a:accent2>
      <a:accent3>
        <a:srgbClr val="C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FF4040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2R</Template>
  <TotalTime>194</TotalTime>
  <Words>13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Wingdings 2</vt:lpstr>
      <vt:lpstr>Median</vt:lpstr>
      <vt:lpstr>STAT2008/STAT6038</vt:lpstr>
      <vt:lpstr>PowerPoint Presentation</vt:lpstr>
      <vt:lpstr>PowerPoint Presentation</vt:lpstr>
      <vt:lpstr>PowerPoint Presentation</vt:lpstr>
      <vt:lpstr>PowerPoint Presentation</vt:lpstr>
    </vt:vector>
  </TitlesOfParts>
  <Company>ANU College of Business &amp; Economics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least squares equations</dc:title>
  <dc:creator>u3032404</dc:creator>
  <cp:lastModifiedBy>McDermid, Ian</cp:lastModifiedBy>
  <cp:revision>10</cp:revision>
  <cp:lastPrinted>2014-03-06T05:03:16Z</cp:lastPrinted>
  <dcterms:created xsi:type="dcterms:W3CDTF">2013-02-20T02:42:16Z</dcterms:created>
  <dcterms:modified xsi:type="dcterms:W3CDTF">2014-03-06T05:03:34Z</dcterms:modified>
</cp:coreProperties>
</file>