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3"/>
  </p:notesMasterIdLst>
  <p:sldIdLst>
    <p:sldId id="347" r:id="rId2"/>
    <p:sldId id="339" r:id="rId3"/>
    <p:sldId id="348" r:id="rId4"/>
    <p:sldId id="351" r:id="rId5"/>
    <p:sldId id="349" r:id="rId6"/>
    <p:sldId id="352" r:id="rId7"/>
    <p:sldId id="353" r:id="rId8"/>
    <p:sldId id="354" r:id="rId9"/>
    <p:sldId id="355" r:id="rId10"/>
    <p:sldId id="350" r:id="rId11"/>
    <p:sldId id="3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94"/>
  </p:normalViewPr>
  <p:slideViewPr>
    <p:cSldViewPr snapToGrid="0" snapToObjects="1">
      <p:cViewPr>
        <p:scale>
          <a:sx n="66" d="100"/>
          <a:sy n="66" d="100"/>
        </p:scale>
        <p:origin x="1949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34C9-CBC7-B048-B4D1-D831EB5D4B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4742B-0ED6-0447-8B06-FD352225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0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1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3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and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Transformation Matrix</a:t>
            </a:r>
          </a:p>
        </p:txBody>
      </p:sp>
    </p:spTree>
    <p:extLst>
      <p:ext uri="{BB962C8B-B14F-4D97-AF65-F5344CB8AC3E}">
        <p14:creationId xmlns:p14="http://schemas.microsoft.com/office/powerpoint/2010/main" val="3156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The shoulder, elbow and wrist joint of a skeleton have the following transform matrices given below. What is the position of the wrist? Assume the base is at [1,1,1] </a:t>
            </a:r>
          </a:p>
          <a:p>
            <a:r>
              <a:rPr lang="en-SG" dirty="0"/>
              <a:t>Transform from shoulder&gt;elbow&gt;wrist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56A79E-260E-6F47-B2FD-CB9804CB82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7" y="4007035"/>
            <a:ext cx="6102027" cy="27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5487-55A7-20A2-542A-108B9895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8661-AD6F-37E2-425C-93FF2168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322" y="42741"/>
            <a:ext cx="1536846" cy="1077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D1AB1-5863-AD1A-A31C-593AAF93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03" y="42741"/>
            <a:ext cx="1576433" cy="1077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4ECDF-BDC8-049E-4B7C-EF65FA74B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19" y="176757"/>
            <a:ext cx="2110999" cy="943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D779D-08F4-D1F7-8E7F-51975612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078" y="42741"/>
            <a:ext cx="488356" cy="106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E3F0FF-A916-7C47-2C2D-852CA3784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804" y="1196068"/>
            <a:ext cx="4691125" cy="54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3D Translation is an extension of 2D Translation</a:t>
            </a: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8AD4A31B-7D54-1740-99F2-52458DD4931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5" y="2100851"/>
            <a:ext cx="5623034" cy="17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Scale the vector by a</a:t>
            </a:r>
          </a:p>
          <a:p>
            <a:r>
              <a:rPr lang="en-SG" dirty="0"/>
              <a:t>Become larger if a is greater than 1 and smaller if a is less than 1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5D3C7F-362C-964D-8131-926978DF78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7" y="2911997"/>
            <a:ext cx="5353052" cy="13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Non uniform scale :</a:t>
            </a:r>
          </a:p>
          <a:p>
            <a:pPr lvl="1"/>
            <a:r>
              <a:rPr lang="en-SG" dirty="0"/>
              <a:t>Each direction is scaled differently </a:t>
            </a:r>
          </a:p>
          <a:p>
            <a:pPr lvl="1"/>
            <a:r>
              <a:rPr lang="en-SG" dirty="0"/>
              <a:t>Resulting in a squash or stretch 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ACD27D4F-8C33-C746-9CE2-FE0F86D11F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17" y="2877866"/>
            <a:ext cx="5878012" cy="14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Rotation in x y or z axis..</a:t>
            </a:r>
          </a:p>
          <a:p>
            <a:r>
              <a:rPr lang="en-SG" dirty="0"/>
              <a:t>Need consider are about each of the coordinate axes—x , y and z . </a:t>
            </a:r>
          </a:p>
          <a:p>
            <a:r>
              <a:rPr lang="en-SG" dirty="0"/>
              <a:t>Each axis has its’ own rotation matrix.</a:t>
            </a:r>
          </a:p>
        </p:txBody>
      </p:sp>
    </p:spTree>
    <p:extLst>
      <p:ext uri="{BB962C8B-B14F-4D97-AF65-F5344CB8AC3E}">
        <p14:creationId xmlns:p14="http://schemas.microsoft.com/office/powerpoint/2010/main" val="23200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x-axis rotation</a:t>
            </a:r>
          </a:p>
        </p:txBody>
      </p:sp>
      <p:pic>
        <p:nvPicPr>
          <p:cNvPr id="5" name="Picture 4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86B21167-4028-1E49-9DD4-F1373F23E4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94" y="2266033"/>
            <a:ext cx="6196887" cy="15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y-axis rotation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8721DC3-7587-A04E-AC92-F01BA4D41B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83" y="2381197"/>
            <a:ext cx="6293029" cy="15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z-axis rotation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B022F4D-279A-F14E-A89D-3000E68A3C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2332314"/>
            <a:ext cx="6674069" cy="16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SG" dirty="0"/>
              <a:t>Orders are important</a:t>
            </a:r>
          </a:p>
          <a:p>
            <a:r>
              <a:rPr lang="en-SG" dirty="0"/>
              <a:t>Perform a scale, rotation and translation on a vector like this :</a:t>
            </a:r>
          </a:p>
          <a:p>
            <a:endParaRPr lang="en-SG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C3C8036-7239-3D40-B4F8-28D179FD2E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067733"/>
            <a:ext cx="7041931" cy="13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{6D0ACFBF-5ABB-574B-B20D-5DD8C531AED8}tf16401378</Template>
  <TotalTime>2764</TotalTime>
  <Words>164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3D Graphics and Animation</vt:lpstr>
      <vt:lpstr>3D Translation</vt:lpstr>
      <vt:lpstr>3D Scale</vt:lpstr>
      <vt:lpstr>3D Scale</vt:lpstr>
      <vt:lpstr>3D Rotation</vt:lpstr>
      <vt:lpstr>3D Rotation</vt:lpstr>
      <vt:lpstr>3D Rotation</vt:lpstr>
      <vt:lpstr>3D Rotation</vt:lpstr>
      <vt:lpstr>Combing Transformation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Sze Wee, Aaron Yeo</dc:creator>
  <cp:lastModifiedBy>sx126</cp:lastModifiedBy>
  <cp:revision>216</cp:revision>
  <dcterms:created xsi:type="dcterms:W3CDTF">2011-08-22T12:49:56Z</dcterms:created>
  <dcterms:modified xsi:type="dcterms:W3CDTF">2022-11-06T17:30:10Z</dcterms:modified>
</cp:coreProperties>
</file>